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6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1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4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65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3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0A08-CEC5-457A-9960-11209F210E9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8D055D-B1BE-4544-9DC3-E740B25F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3CC7-885A-AA09-0006-72F204D96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70" y="2404534"/>
            <a:ext cx="9224386" cy="1646302"/>
          </a:xfrm>
        </p:spPr>
        <p:txBody>
          <a:bodyPr/>
          <a:lstStyle/>
          <a:p>
            <a:r>
              <a:rPr lang="en-US" dirty="0"/>
              <a:t>Conflict Checking Using the O&amp;A (Ordinary and </a:t>
            </a:r>
            <a:r>
              <a:rPr lang="en-US" dirty="0" err="1"/>
              <a:t>Amorial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55404-B2C8-7D11-00B5-DA31A6971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Juliana de Luna</a:t>
            </a:r>
          </a:p>
          <a:p>
            <a:r>
              <a:rPr lang="en-US" dirty="0"/>
              <a:t>VKWHSS 2025</a:t>
            </a:r>
          </a:p>
        </p:txBody>
      </p:sp>
    </p:spTree>
    <p:extLst>
      <p:ext uri="{BB962C8B-B14F-4D97-AF65-F5344CB8AC3E}">
        <p14:creationId xmlns:p14="http://schemas.microsoft.com/office/powerpoint/2010/main" val="394534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0622-9754-91AF-C1DB-F990FEA4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looking at the O&amp;A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F1DB-5D12-1333-1F27-1031AAB9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Unless you know otherwise, assume that everything that’s a potential conflict is in the same “charge” category</a:t>
            </a:r>
          </a:p>
          <a:p>
            <a:r>
              <a:rPr lang="en-US" dirty="0"/>
              <a:t>Some charges are separated by tincture, posture, and whether they’re charged</a:t>
            </a:r>
          </a:p>
          <a:p>
            <a:r>
              <a:rPr lang="en-US" dirty="0"/>
              <a:t>Start with the exact match – same tincture of primary charge group, same tincture of field</a:t>
            </a:r>
          </a:p>
          <a:p>
            <a:r>
              <a:rPr lang="en-US" dirty="0"/>
              <a:t>Don’t waste time figuring out what birds, crosses, or type of tree conflict</a:t>
            </a:r>
          </a:p>
          <a:p>
            <a:pPr lvl="1"/>
            <a:r>
              <a:rPr lang="en-US" dirty="0"/>
              <a:t>Assume that things in the same category conflict until you find a possible conflict</a:t>
            </a:r>
          </a:p>
          <a:p>
            <a:pPr lvl="1"/>
            <a:r>
              <a:rPr lang="en-US" dirty="0"/>
              <a:t>Then ask the specific question, like Do roosters and cranes conflict?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6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05ED-C63E-674A-AD00-32C67FA0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Blazons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F86A-D877-2FEF-90E5-8ECB5B2AF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count DC’s (or SC’s) as I go</a:t>
            </a:r>
          </a:p>
          <a:p>
            <a:r>
              <a:rPr lang="en-US" dirty="0"/>
              <a:t>When I’ve hit two DC’s or one SC, I’m done and can move on to the next blazon</a:t>
            </a:r>
          </a:p>
          <a:p>
            <a:r>
              <a:rPr lang="en-US" dirty="0"/>
              <a:t>YES, that means I don’t read most of them</a:t>
            </a:r>
          </a:p>
        </p:txBody>
      </p:sp>
    </p:spTree>
    <p:extLst>
      <p:ext uri="{BB962C8B-B14F-4D97-AF65-F5344CB8AC3E}">
        <p14:creationId xmlns:p14="http://schemas.microsoft.com/office/powerpoint/2010/main" val="52504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F887-1655-C79B-4C69-2DED84CD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we looking for – what makes a 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854B-8DD8-F9F7-A168-F067B7C1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Field: change to tincture, direction of lines, number of pieces, or style of line (plain, wavy, etc.) </a:t>
            </a:r>
          </a:p>
          <a:p>
            <a:r>
              <a:rPr lang="en-US" sz="2200" dirty="0" err="1"/>
              <a:t>Fieldless</a:t>
            </a:r>
            <a:r>
              <a:rPr lang="en-US" sz="2200" dirty="0"/>
              <a:t> armory gets one DC against all other arms (including </a:t>
            </a:r>
            <a:r>
              <a:rPr lang="en-US" sz="2200" dirty="0" err="1"/>
              <a:t>fieldless</a:t>
            </a:r>
            <a:r>
              <a:rPr lang="en-US" sz="2200" dirty="0"/>
              <a:t> ones)</a:t>
            </a:r>
          </a:p>
          <a:p>
            <a:endParaRPr lang="en-US" sz="2200" dirty="0"/>
          </a:p>
          <a:p>
            <a:r>
              <a:rPr lang="en-US" sz="2200" dirty="0"/>
              <a:t>Adding or removing a charge group</a:t>
            </a:r>
          </a:p>
          <a:p>
            <a:r>
              <a:rPr lang="en-US" sz="2200" dirty="0"/>
              <a:t>Changing the tincture of at least half of a charge group</a:t>
            </a:r>
          </a:p>
          <a:p>
            <a:r>
              <a:rPr lang="en-US" sz="2200" dirty="0"/>
              <a:t>Changing the way the tinctures of a charge group is divided gives DCs just changes to the field</a:t>
            </a:r>
          </a:p>
        </p:txBody>
      </p:sp>
    </p:spTree>
    <p:extLst>
      <p:ext uri="{BB962C8B-B14F-4D97-AF65-F5344CB8AC3E}">
        <p14:creationId xmlns:p14="http://schemas.microsoft.com/office/powerpoint/2010/main" val="286525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CF92-A137-3C2E-D40D-3B26E592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29085-FA2D-122B-87D8-A0A52FFF6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Change of type/category of at least half the charge group, including adding, removing, or changing complex lines</a:t>
            </a:r>
          </a:p>
          <a:p>
            <a:r>
              <a:rPr lang="en-US" sz="2200" dirty="0"/>
              <a:t>Change of number: 1, 2, 3, 4, 5, many</a:t>
            </a:r>
          </a:p>
          <a:p>
            <a:r>
              <a:rPr lang="en-US" sz="2200" dirty="0"/>
              <a:t>Change of arrangement – if the change is not forced</a:t>
            </a:r>
          </a:p>
          <a:p>
            <a:r>
              <a:rPr lang="en-US" sz="2200" dirty="0"/>
              <a:t>Change of posture and orientation – but only if they’re comparable</a:t>
            </a:r>
          </a:p>
          <a:p>
            <a:pPr lvl="1"/>
            <a:r>
              <a:rPr lang="en-US" sz="1800" dirty="0"/>
              <a:t>So, </a:t>
            </a:r>
            <a:r>
              <a:rPr lang="en-US" sz="1800" i="1" dirty="0"/>
              <a:t>Gules, a pale between three lions rampant Or </a:t>
            </a:r>
            <a:r>
              <a:rPr lang="en-US" sz="1800" dirty="0"/>
              <a:t>isn’t clear of </a:t>
            </a:r>
            <a:br>
              <a:rPr lang="en-US" sz="1800" dirty="0"/>
            </a:br>
            <a:r>
              <a:rPr lang="en-US" sz="1800" i="1" dirty="0"/>
              <a:t>Gules, a pale between three eagles displayed Or </a:t>
            </a:r>
            <a:r>
              <a:rPr lang="en-US" sz="1800" dirty="0"/>
              <a:t>and </a:t>
            </a:r>
            <a:br>
              <a:rPr lang="en-US" sz="1800" dirty="0"/>
            </a:br>
            <a:r>
              <a:rPr lang="en-US" sz="1800" i="1" dirty="0"/>
              <a:t>Gules, a pale between three axes fesswise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2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113F-63CF-580C-0167-740EEF51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now let’s put it to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E3158-D941-2479-825D-41C8054605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Submitter wants </a:t>
            </a:r>
            <a:r>
              <a:rPr lang="en-US" i="1" dirty="0"/>
              <a:t>Azure, a chevron argent between three </a:t>
            </a:r>
            <a:r>
              <a:rPr lang="en-US" i="1" dirty="0" err="1"/>
              <a:t>increscents</a:t>
            </a:r>
            <a:r>
              <a:rPr lang="en-US" i="1" dirty="0"/>
              <a:t> 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3698F0-5A63-6C08-C894-B752572E6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Where do we look? </a:t>
            </a:r>
          </a:p>
          <a:p>
            <a:r>
              <a:rPr lang="en-US" dirty="0"/>
              <a:t>What’s the primary charge?</a:t>
            </a:r>
          </a:p>
          <a:p>
            <a:r>
              <a:rPr lang="en-US" dirty="0"/>
              <a:t>Which category do we start with?</a:t>
            </a:r>
          </a:p>
          <a:p>
            <a:r>
              <a:rPr lang="en-US" dirty="0"/>
              <a:t>Where do we start within that category?</a:t>
            </a:r>
          </a:p>
        </p:txBody>
      </p:sp>
    </p:spTree>
    <p:extLst>
      <p:ext uri="{BB962C8B-B14F-4D97-AF65-F5344CB8AC3E}">
        <p14:creationId xmlns:p14="http://schemas.microsoft.com/office/powerpoint/2010/main" val="160835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3096-E07D-9BAD-2863-33EB8848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try it with some real submissions!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1DDBC-00D8-4288-042F-70AD22067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6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067-913A-F4B4-F9A5-6F2ED652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462E3-5ABB-BDD7-949C-6F2BC8EB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What’s conflict and why do we care?</a:t>
            </a:r>
          </a:p>
          <a:p>
            <a:r>
              <a:rPr lang="en-US" sz="2200" dirty="0"/>
              <a:t>Most designs don’t have a conflict</a:t>
            </a:r>
          </a:p>
        </p:txBody>
      </p:sp>
    </p:spTree>
    <p:extLst>
      <p:ext uri="{BB962C8B-B14F-4D97-AF65-F5344CB8AC3E}">
        <p14:creationId xmlns:p14="http://schemas.microsoft.com/office/powerpoint/2010/main" val="92387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221D-64FF-C454-4F01-89AC592F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 – One Big Change (SC) – Changes to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ACF2-7C37-8F21-AFD0-06674D31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Plain field vs. a divided field</a:t>
            </a:r>
          </a:p>
          <a:p>
            <a:r>
              <a:rPr lang="en-US" sz="2200" dirty="0"/>
              <a:t>Divided field with substantially different direction: Per pale vs. Per fess vs. per chevron</a:t>
            </a:r>
          </a:p>
          <a:p>
            <a:r>
              <a:rPr lang="en-US" sz="2200" dirty="0"/>
              <a:t>But not per pale vs. paly</a:t>
            </a:r>
          </a:p>
          <a:p>
            <a:r>
              <a:rPr lang="en-US" sz="2200" dirty="0"/>
              <a:t>Quarterly, per saltire, per pall, per pall inverted, gyronny, checky, party of six are all different from everything else</a:t>
            </a:r>
          </a:p>
          <a:p>
            <a:endParaRPr lang="en-US" sz="2200" dirty="0"/>
          </a:p>
          <a:p>
            <a:r>
              <a:rPr lang="en-US" sz="2200" dirty="0"/>
              <a:t>When in doubt (at all) – go look at SENA A.5.F</a:t>
            </a:r>
          </a:p>
        </p:txBody>
      </p:sp>
    </p:spTree>
    <p:extLst>
      <p:ext uri="{BB962C8B-B14F-4D97-AF65-F5344CB8AC3E}">
        <p14:creationId xmlns:p14="http://schemas.microsoft.com/office/powerpoint/2010/main" val="289271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E617-6D8F-34B9-FFC5-EE590423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Rules: One Big Change (SC) to primary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8721-BA4A-2D8B-4594-86F187C2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99229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Adding or removing a primary charge group</a:t>
            </a:r>
          </a:p>
          <a:p>
            <a:r>
              <a:rPr lang="en-US" sz="2400" dirty="0"/>
              <a:t>Change of the type of every charge in the primary charge group</a:t>
            </a:r>
          </a:p>
          <a:p>
            <a:r>
              <a:rPr lang="en-US" sz="2400" dirty="0"/>
              <a:t>Change of the number of charges in the primary charge group: 1, 2, 3, many</a:t>
            </a:r>
          </a:p>
          <a:p>
            <a:r>
              <a:rPr lang="en-US" sz="2400" dirty="0"/>
              <a:t>Change of arrangement of the primary charge group: in fess, in pale, in cross…</a:t>
            </a:r>
          </a:p>
          <a:p>
            <a:r>
              <a:rPr lang="en-US" sz="2400" dirty="0"/>
              <a:t>Change of posture of the primary charge group: rampant, passant, fesswise, palewise…</a:t>
            </a:r>
          </a:p>
          <a:p>
            <a:endParaRPr lang="en-US" sz="2400" dirty="0"/>
          </a:p>
          <a:p>
            <a:r>
              <a:rPr lang="en-US" sz="2400" dirty="0"/>
              <a:t>Details in SENA A.5.E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9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BB69-D78E-E688-DBD4-B293853D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what’s the primary charge group?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D1CC9-0D89-9693-F22A-B73196E5D7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Can’t overlie another charge – must be directly on the field</a:t>
            </a:r>
          </a:p>
          <a:p>
            <a:r>
              <a:rPr lang="en-US" sz="2200" dirty="0"/>
              <a:t>If there’s a central ordinary, then that</a:t>
            </a:r>
          </a:p>
          <a:p>
            <a:r>
              <a:rPr lang="en-US" sz="2200" dirty="0"/>
              <a:t>Otherwise, whatever charge or group of charges is central</a:t>
            </a:r>
          </a:p>
          <a:p>
            <a:r>
              <a:rPr lang="en-US" sz="2200" dirty="0" err="1"/>
              <a:t>Semy</a:t>
            </a:r>
            <a:r>
              <a:rPr lang="en-US" sz="2200" dirty="0"/>
              <a:t> can be primary</a:t>
            </a:r>
          </a:p>
          <a:p>
            <a:r>
              <a:rPr lang="en-US" sz="2200" dirty="0"/>
              <a:t>Peripheral ordinaries can’t be primary</a:t>
            </a:r>
          </a:p>
          <a:p>
            <a:endParaRPr lang="en-US" sz="2200" dirty="0"/>
          </a:p>
          <a:p>
            <a:r>
              <a:rPr lang="en-US" sz="2200" dirty="0"/>
              <a:t>This is all in Appendix I of SENA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ENGLAND. Heraldry; a roll of Arms painted in at beginning 14th century 1910 Stock Photo - Alamy">
            <a:extLst>
              <a:ext uri="{FF2B5EF4-FFF2-40B4-BE49-F238E27FC236}">
                <a16:creationId xmlns:a16="http://schemas.microsoft.com/office/drawing/2014/main" id="{EFC8A5CB-A5CF-36A8-3920-386D6758BF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1" b="82346"/>
          <a:stretch/>
        </p:blipFill>
        <p:spPr bwMode="auto">
          <a:xfrm>
            <a:off x="5170716" y="1378802"/>
            <a:ext cx="1992087" cy="17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NGLAND. Heraldry; a roll of Arms painted in at beginning 14th century 1910 Stock Photo - Alamy">
            <a:extLst>
              <a:ext uri="{FF2B5EF4-FFF2-40B4-BE49-F238E27FC236}">
                <a16:creationId xmlns:a16="http://schemas.microsoft.com/office/drawing/2014/main" id="{344566C2-1A9A-1563-E210-A6883FDF8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48587" r="39170" b="33339"/>
          <a:stretch/>
        </p:blipFill>
        <p:spPr bwMode="auto">
          <a:xfrm>
            <a:off x="7244057" y="1300927"/>
            <a:ext cx="2029945" cy="18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erall Charge - SCA Heraldry Wiki">
            <a:extLst>
              <a:ext uri="{FF2B5EF4-FFF2-40B4-BE49-F238E27FC236}">
                <a16:creationId xmlns:a16="http://schemas.microsoft.com/office/drawing/2014/main" id="{9DAC9D0F-FEFA-D98F-2C73-55307A522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6" b="23684"/>
          <a:stretch/>
        </p:blipFill>
        <p:spPr bwMode="auto">
          <a:xfrm>
            <a:off x="5766918" y="3238152"/>
            <a:ext cx="2791770" cy="19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umb">
            <a:extLst>
              <a:ext uri="{FF2B5EF4-FFF2-40B4-BE49-F238E27FC236}">
                <a16:creationId xmlns:a16="http://schemas.microsoft.com/office/drawing/2014/main" id="{EB9D0E6A-0AC9-BB89-1E75-DBB71A41F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67088" r="50000" b="6978"/>
          <a:stretch/>
        </p:blipFill>
        <p:spPr bwMode="auto">
          <a:xfrm>
            <a:off x="5837256" y="5253968"/>
            <a:ext cx="2791771" cy="11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8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72AE-3AEC-C24E-DC82-D542312B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primary charge?</a:t>
            </a:r>
          </a:p>
        </p:txBody>
      </p:sp>
      <p:pic>
        <p:nvPicPr>
          <p:cNvPr id="5" name="Picture 2" descr="ENGLAND. Heraldry; a roll of Arms painted in at beginning 14th century 1910 Stock Photo - Alamy">
            <a:extLst>
              <a:ext uri="{FF2B5EF4-FFF2-40B4-BE49-F238E27FC236}">
                <a16:creationId xmlns:a16="http://schemas.microsoft.com/office/drawing/2014/main" id="{4D52A068-A8F1-1163-E5E2-2F7F165731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1" b="82346"/>
          <a:stretch/>
        </p:blipFill>
        <p:spPr bwMode="auto">
          <a:xfrm>
            <a:off x="289777" y="1766720"/>
            <a:ext cx="4807024" cy="43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NGLAND. Heraldry; a roll of Arms painted in at beginning 14th century 1910 Stock Photo - Alamy">
            <a:extLst>
              <a:ext uri="{FF2B5EF4-FFF2-40B4-BE49-F238E27FC236}">
                <a16:creationId xmlns:a16="http://schemas.microsoft.com/office/drawing/2014/main" id="{F1DAD5CD-B1FD-A9C8-7792-9512943820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48587" r="39170" b="33339"/>
          <a:stretch/>
        </p:blipFill>
        <p:spPr bwMode="auto">
          <a:xfrm>
            <a:off x="5395530" y="1766720"/>
            <a:ext cx="4695435" cy="43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686E-FF5E-14C5-FBF5-680AE835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primary charge?</a:t>
            </a:r>
          </a:p>
        </p:txBody>
      </p:sp>
      <p:pic>
        <p:nvPicPr>
          <p:cNvPr id="5" name="Content Placeholder 4" descr="Overall Charge - SCA Heraldry Wiki">
            <a:extLst>
              <a:ext uri="{FF2B5EF4-FFF2-40B4-BE49-F238E27FC236}">
                <a16:creationId xmlns:a16="http://schemas.microsoft.com/office/drawing/2014/main" id="{6AD87945-B116-54BF-349F-DDDA787A53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6" b="23684"/>
          <a:stretch/>
        </p:blipFill>
        <p:spPr bwMode="auto">
          <a:xfrm>
            <a:off x="172992" y="1699265"/>
            <a:ext cx="5375753" cy="37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humb">
            <a:extLst>
              <a:ext uri="{FF2B5EF4-FFF2-40B4-BE49-F238E27FC236}">
                <a16:creationId xmlns:a16="http://schemas.microsoft.com/office/drawing/2014/main" id="{3FC2DAD5-0FC2-9925-9EEF-DA2EE0FA67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67088" r="50000" b="6978"/>
          <a:stretch/>
        </p:blipFill>
        <p:spPr bwMode="auto">
          <a:xfrm>
            <a:off x="5548745" y="1968512"/>
            <a:ext cx="6315458" cy="26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AA04-5232-5327-4022-0262D5C2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kinds of charge groups – and how they work for conflict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F3852-2268-6749-7522-0A371A68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Secondary: around primary charges, there can be multiple</a:t>
            </a:r>
          </a:p>
          <a:p>
            <a:pPr lvl="1"/>
            <a:r>
              <a:rPr lang="en-US" sz="2000" dirty="0"/>
              <a:t>If there’s only one, compare them</a:t>
            </a:r>
          </a:p>
          <a:p>
            <a:pPr lvl="1"/>
            <a:r>
              <a:rPr lang="en-US" sz="2000" dirty="0"/>
              <a:t>If there are more than one, compare the “types” – peripheral ordinaries, strewn or counted charges on the field, etc.</a:t>
            </a:r>
          </a:p>
          <a:p>
            <a:r>
              <a:rPr lang="en-US" sz="2200" dirty="0"/>
              <a:t>Overall: overlie other charges, there can be only one</a:t>
            </a:r>
          </a:p>
          <a:p>
            <a:r>
              <a:rPr lang="en-US" sz="2200" dirty="0"/>
              <a:t>Tertiary: charges on charges, there can be multiple</a:t>
            </a:r>
          </a:p>
          <a:p>
            <a:pPr lvl="1"/>
            <a:r>
              <a:rPr lang="en-US" sz="2000" dirty="0"/>
              <a:t>Only compare them if they’re on a charge group you’re comparing (primary, secondary, overall)</a:t>
            </a:r>
          </a:p>
        </p:txBody>
      </p:sp>
    </p:spTree>
    <p:extLst>
      <p:ext uri="{BB962C8B-B14F-4D97-AF65-F5344CB8AC3E}">
        <p14:creationId xmlns:p14="http://schemas.microsoft.com/office/powerpoint/2010/main" val="317216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6A01-4271-80C8-3328-19D204ED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primary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1CF17-4893-0817-FDCF-DCCB72F0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Armory with the same primary charge (or one that’s not a DC away from it) are the only designs that can conflict</a:t>
            </a:r>
          </a:p>
          <a:p>
            <a:r>
              <a:rPr lang="en-US" dirty="0"/>
              <a:t>So once we start looking, we’re only looking in one – or at most a few – categories</a:t>
            </a:r>
          </a:p>
          <a:p>
            <a:endParaRPr lang="en-US" dirty="0"/>
          </a:p>
          <a:p>
            <a:r>
              <a:rPr lang="en-US" i="1" dirty="0"/>
              <a:t>Gules, a lion Or </a:t>
            </a:r>
            <a:r>
              <a:rPr lang="en-US" dirty="0"/>
              <a:t>does not conflict with </a:t>
            </a:r>
            <a:r>
              <a:rPr lang="en-US" i="1" dirty="0"/>
              <a:t>Gules, a horse Or</a:t>
            </a:r>
            <a:r>
              <a:rPr lang="en-US" dirty="0"/>
              <a:t> </a:t>
            </a:r>
            <a:r>
              <a:rPr lang="en-US" dirty="0" err="1"/>
              <a:t>or</a:t>
            </a:r>
            <a:r>
              <a:rPr lang="en-US" dirty="0"/>
              <a:t> </a:t>
            </a:r>
            <a:r>
              <a:rPr lang="en-US" i="1" dirty="0"/>
              <a:t>Gules, a mullet Or</a:t>
            </a:r>
          </a:p>
        </p:txBody>
      </p:sp>
    </p:spTree>
    <p:extLst>
      <p:ext uri="{BB962C8B-B14F-4D97-AF65-F5344CB8AC3E}">
        <p14:creationId xmlns:p14="http://schemas.microsoft.com/office/powerpoint/2010/main" val="11067520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812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Conflict Checking Using the O&amp;A (Ordinary and Amorial)</vt:lpstr>
      <vt:lpstr>Thinking about conflict</vt:lpstr>
      <vt:lpstr>The Rules – One Big Change (SC) – Changes to the Field</vt:lpstr>
      <vt:lpstr>The Rules: One Big Change (SC) to primary charge</vt:lpstr>
      <vt:lpstr>But what’s the primary charge group?</vt:lpstr>
      <vt:lpstr>What’s the primary charge?</vt:lpstr>
      <vt:lpstr>What’s the primary charge?</vt:lpstr>
      <vt:lpstr>More kinds of charge groups – and how they work for conflict</vt:lpstr>
      <vt:lpstr>Back to the primary charge</vt:lpstr>
      <vt:lpstr>Strategies for looking at the O&amp;A </vt:lpstr>
      <vt:lpstr>Comparing Blazons</vt:lpstr>
      <vt:lpstr>So what are we looking for – what makes a DC</vt:lpstr>
      <vt:lpstr>More DCs</vt:lpstr>
      <vt:lpstr>So now let’s put it to work</vt:lpstr>
      <vt:lpstr>Now let’s try it with some real submissions!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Smith</dc:creator>
  <cp:lastModifiedBy>Julia Smith</cp:lastModifiedBy>
  <cp:revision>112</cp:revision>
  <dcterms:created xsi:type="dcterms:W3CDTF">2025-01-19T05:01:30Z</dcterms:created>
  <dcterms:modified xsi:type="dcterms:W3CDTF">2025-01-19T06:10:13Z</dcterms:modified>
</cp:coreProperties>
</file>