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4"/>
  </p:notesMasterIdLst>
  <p:sldIdLst>
    <p:sldId id="256" r:id="rId2"/>
    <p:sldId id="293" r:id="rId3"/>
    <p:sldId id="289" r:id="rId4"/>
    <p:sldId id="294" r:id="rId5"/>
    <p:sldId id="295" r:id="rId6"/>
    <p:sldId id="296" r:id="rId7"/>
    <p:sldId id="297" r:id="rId8"/>
    <p:sldId id="298" r:id="rId9"/>
    <p:sldId id="299" r:id="rId10"/>
    <p:sldId id="301" r:id="rId11"/>
    <p:sldId id="302" r:id="rId12"/>
    <p:sldId id="290" r:id="rId13"/>
  </p:sldIdLst>
  <p:sldSz cx="9144000" cy="5143500" type="screen16x9"/>
  <p:notesSz cx="6858000" cy="9144000"/>
  <p:embeddedFontLst>
    <p:embeddedFont>
      <p:font typeface="Alegreya Sans" panose="020B0604020202020204" charset="0"/>
      <p:regular r:id="rId15"/>
      <p:bold r:id="rId16"/>
      <p:italic r:id="rId17"/>
      <p:boldItalic r:id="rId18"/>
    </p:embeddedFont>
    <p:embeddedFont>
      <p:font typeface="Bebas Neue" panose="020B0606020202050201" pitchFamily="34" charset="0"/>
      <p:regular r:id="rId19"/>
    </p:embeddedFont>
    <p:embeddedFont>
      <p:font typeface="DM Sans" pitchFamily="2" charset="0"/>
      <p:regular r:id="rId20"/>
      <p:bold r:id="rId21"/>
      <p:italic r:id="rId22"/>
      <p:boldItalic r:id="rId23"/>
    </p:embeddedFont>
    <p:embeddedFont>
      <p:font typeface="Fira Sans" panose="020B05030500000200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B0328F-2277-47E7-A1E5-BD830996E71F}">
  <a:tblStyle styleId="{C0B0328F-2277-47E7-A1E5-BD830996E7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560FFF1-C974-4F82-BE1C-DB52007760BD}"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619" autoAdjust="0"/>
  </p:normalViewPr>
  <p:slideViewPr>
    <p:cSldViewPr snapToGrid="0">
      <p:cViewPr varScale="1">
        <p:scale>
          <a:sx n="52" d="100"/>
          <a:sy n="52" d="100"/>
        </p:scale>
        <p:origin x="14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9"/>
        <p:cNvGrpSpPr/>
        <p:nvPr/>
      </p:nvGrpSpPr>
      <p:grpSpPr>
        <a:xfrm>
          <a:off x="0" y="0"/>
          <a:ext cx="0" cy="0"/>
          <a:chOff x="0" y="0"/>
          <a:chExt cx="0" cy="0"/>
        </a:xfrm>
      </p:grpSpPr>
      <p:sp>
        <p:nvSpPr>
          <p:cNvPr id="2230" name="Google Shape;223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1" name="Google Shape;223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8"/>
        <p:cNvGrpSpPr/>
        <p:nvPr/>
      </p:nvGrpSpPr>
      <p:grpSpPr>
        <a:xfrm>
          <a:off x="0" y="0"/>
          <a:ext cx="0" cy="0"/>
          <a:chOff x="0" y="0"/>
          <a:chExt cx="0" cy="0"/>
        </a:xfrm>
      </p:grpSpPr>
      <p:sp>
        <p:nvSpPr>
          <p:cNvPr id="3609" name="Google Shape;3609;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0" name="Google Shape;3610;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buFont typeface="+mj-lt"/>
              <a:buAutoNum type="arabicParenR"/>
              <a:tabLst>
                <a:tab pos="457200" algn="l"/>
              </a:tabLst>
            </a:pPr>
            <a:r>
              <a:rPr lang="en-US" sz="1800" dirty="0">
                <a:effectLst/>
                <a:latin typeface="Albertus"/>
                <a:ea typeface="Times New Roman" panose="02020603050405020304" pitchFamily="18" charset="0"/>
              </a:rPr>
              <a:t>The person who originally begged the boon (or a stand-in, if for some reason that person is unavailable) will restate the boon.  (This is sometimes omitted, particularly if it has already been done multiple times)</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r>
              <a:rPr lang="en-US" sz="1800" dirty="0">
                <a:effectLst/>
                <a:latin typeface="Albertus"/>
                <a:ea typeface="Times New Roman" panose="02020603050405020304" pitchFamily="18" charset="0"/>
              </a:rPr>
              <a:t>The Order will be called in and asked whether the candidate is acceptable</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r>
              <a:rPr lang="en-US" sz="1800" dirty="0">
                <a:effectLst/>
                <a:latin typeface="Albertus"/>
                <a:ea typeface="Times New Roman" panose="02020603050405020304" pitchFamily="18" charset="0"/>
              </a:rPr>
              <a:t>The candidate will be called in.</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r>
              <a:rPr lang="en-US" sz="1800" dirty="0">
                <a:effectLst/>
                <a:latin typeface="Albertus"/>
                <a:ea typeface="Times New Roman" panose="02020603050405020304" pitchFamily="18" charset="0"/>
              </a:rPr>
              <a:t>Usually, various people will attest to the </a:t>
            </a:r>
            <a:r>
              <a:rPr lang="en-US" sz="1800" dirty="0" err="1">
                <a:effectLst/>
                <a:latin typeface="Albertus"/>
                <a:ea typeface="Times New Roman" panose="02020603050405020304" pitchFamily="18" charset="0"/>
              </a:rPr>
              <a:t>peerlike</a:t>
            </a:r>
            <a:r>
              <a:rPr lang="en-US" sz="1800" dirty="0">
                <a:effectLst/>
                <a:latin typeface="Albertus"/>
                <a:ea typeface="Times New Roman" panose="02020603050405020304" pitchFamily="18" charset="0"/>
              </a:rPr>
              <a:t> qualities of the person.  More on that in a moment.</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r>
              <a:rPr lang="en-US" sz="1800" dirty="0">
                <a:effectLst/>
                <a:latin typeface="Albertus"/>
                <a:ea typeface="Times New Roman" panose="02020603050405020304" pitchFamily="18" charset="0"/>
              </a:rPr>
              <a:t>If the candidate is in a dependent relationship, that relationship may be publicly ended at this point.  (Sometimes this is done privately).</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r>
              <a:rPr lang="en-US" sz="1800" dirty="0">
                <a:effectLst/>
                <a:latin typeface="Albertus"/>
                <a:ea typeface="Times New Roman" panose="02020603050405020304" pitchFamily="18" charset="0"/>
              </a:rPr>
              <a:t>The candidate will make oaths or promises—usually including giving counsel to the crown, training of dependents, and continuing to increase their </a:t>
            </a:r>
            <a:r>
              <a:rPr lang="en-US" sz="1800" dirty="0" err="1">
                <a:effectLst/>
                <a:latin typeface="Albertus"/>
                <a:ea typeface="Times New Roman" panose="02020603050405020304" pitchFamily="18" charset="0"/>
              </a:rPr>
              <a:t>labours</a:t>
            </a:r>
            <a:r>
              <a:rPr lang="en-US" sz="1800" dirty="0">
                <a:effectLst/>
                <a:latin typeface="Albertus"/>
                <a:ea typeface="Times New Roman" panose="02020603050405020304" pitchFamily="18" charset="0"/>
              </a:rPr>
              <a:t>.  Other promises may be included that are specific to the Order.</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r>
              <a:rPr lang="en-US" sz="1800" dirty="0">
                <a:effectLst/>
                <a:latin typeface="Albertus"/>
                <a:ea typeface="Times New Roman" panose="02020603050405020304" pitchFamily="18" charset="0"/>
              </a:rPr>
              <a:t>The Crown will elevate the candidate and bestow regalia.  For Knights, this normally includes belt, hereditary </a:t>
            </a:r>
            <a:r>
              <a:rPr lang="en-US" sz="1800" dirty="0" err="1">
                <a:effectLst/>
                <a:latin typeface="Albertus"/>
                <a:ea typeface="Times New Roman" panose="02020603050405020304" pitchFamily="18" charset="0"/>
              </a:rPr>
              <a:t>Ealdormere</a:t>
            </a:r>
            <a:r>
              <a:rPr lang="en-US" sz="1800" dirty="0">
                <a:effectLst/>
                <a:latin typeface="Albertus"/>
                <a:ea typeface="Times New Roman" panose="02020603050405020304" pitchFamily="18" charset="0"/>
              </a:rPr>
              <a:t> chain, spurs, and sometimes a sword.  For Masters, the baldric and sword is bestowed.  For Laurels, a medallion, the hereditary </a:t>
            </a:r>
            <a:r>
              <a:rPr lang="en-US" sz="1800" dirty="0" err="1">
                <a:effectLst/>
                <a:latin typeface="Albertus"/>
                <a:ea typeface="Times New Roman" panose="02020603050405020304" pitchFamily="18" charset="0"/>
              </a:rPr>
              <a:t>Ealdormere</a:t>
            </a:r>
            <a:r>
              <a:rPr lang="en-US" sz="1800" dirty="0">
                <a:effectLst/>
                <a:latin typeface="Albertus"/>
                <a:ea typeface="Times New Roman" panose="02020603050405020304" pitchFamily="18" charset="0"/>
              </a:rPr>
              <a:t> ring, and other regalia (cloak, hood, Laurel wreath) are presented.  For Pelicans, the hereditary </a:t>
            </a:r>
            <a:r>
              <a:rPr lang="en-US" sz="1800" dirty="0" err="1">
                <a:effectLst/>
                <a:latin typeface="Albertus"/>
                <a:ea typeface="Times New Roman" panose="02020603050405020304" pitchFamily="18" charset="0"/>
              </a:rPr>
              <a:t>Ealdormere</a:t>
            </a:r>
            <a:r>
              <a:rPr lang="en-US" sz="1800" dirty="0">
                <a:effectLst/>
                <a:latin typeface="Albertus"/>
                <a:ea typeface="Times New Roman" panose="02020603050405020304" pitchFamily="18" charset="0"/>
              </a:rPr>
              <a:t> medallion and other regalia (cloak, hood, cap of maintenance) are presented. For the Masters of Defense, the hereditary collar, knotted cord, and other regalia (sword, garter, cloak, etc.) are presented. </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r>
              <a:rPr lang="en-US" sz="1800" dirty="0">
                <a:effectLst/>
                <a:latin typeface="Albertus"/>
                <a:ea typeface="Times New Roman" panose="02020603050405020304" pitchFamily="18" charset="0"/>
              </a:rPr>
              <a:t>If the new Peer is a knight, he/she will do homage and swear fealty.  If a Pelican, Laurel or Defense, he/she may choose to swear fealty.</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r>
              <a:rPr lang="en-US" sz="1800" dirty="0">
                <a:effectLst/>
                <a:latin typeface="Albertus"/>
                <a:ea typeface="Times New Roman" panose="02020603050405020304" pitchFamily="18" charset="0"/>
              </a:rPr>
              <a:t>The scroll (if present) is read.</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r>
              <a:rPr lang="en-US" sz="1800" dirty="0">
                <a:effectLst/>
                <a:latin typeface="Albertus"/>
                <a:ea typeface="Times New Roman" panose="02020603050405020304" pitchFamily="18" charset="0"/>
              </a:rPr>
              <a:t>The new Peer is greeted by the members of the Order.</a:t>
            </a:r>
            <a:endParaRPr lang="en-CA" sz="18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401226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buFont typeface="+mj-lt"/>
              <a:buAutoNum type="arabicParenR"/>
              <a:tabLst>
                <a:tab pos="457200" algn="l"/>
              </a:tabLst>
            </a:pPr>
            <a:r>
              <a:rPr lang="en-CA" sz="1800" dirty="0">
                <a:effectLst/>
                <a:latin typeface="Albertus"/>
                <a:ea typeface="Times New Roman" panose="02020603050405020304" pitchFamily="18" charset="0"/>
              </a:rPr>
              <a:t>Peerages are Society-level awards.  The ceremony should reflect this</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r>
              <a:rPr lang="en-US" sz="1800" dirty="0">
                <a:effectLst/>
                <a:latin typeface="Albertus"/>
                <a:ea typeface="Times New Roman" panose="02020603050405020304" pitchFamily="18" charset="0"/>
              </a:rPr>
              <a:t>The ceremony should be acceptable to the Royalty.  (In other words, they need to see it beforehand, so that they know what they will be doing and saying and what to expect).  Peerage elevations are often a highlight of the reign, and Their Majesties will want the elevation to reflect well on them and </a:t>
            </a:r>
            <a:r>
              <a:rPr lang="en-US" sz="1800" dirty="0" err="1">
                <a:effectLst/>
                <a:latin typeface="Albertus"/>
                <a:ea typeface="Times New Roman" panose="02020603050405020304" pitchFamily="18" charset="0"/>
              </a:rPr>
              <a:t>Ealdormere</a:t>
            </a:r>
            <a:r>
              <a:rPr lang="en-US" sz="1800" dirty="0">
                <a:effectLst/>
                <a:latin typeface="Albertus"/>
                <a:ea typeface="Times New Roman" panose="02020603050405020304" pitchFamily="18" charset="0"/>
              </a:rPr>
              <a:t> as a whole.  They will also usually care about making it meaningful to the candidate. </a:t>
            </a:r>
          </a:p>
          <a:p>
            <a:pPr marL="342900" marR="0" lvl="0" indent="-342900">
              <a:buFont typeface="+mj-lt"/>
              <a:buAutoNum type="arabicParenR"/>
              <a:tabLst>
                <a:tab pos="457200" algn="l"/>
              </a:tabLst>
            </a:pPr>
            <a:r>
              <a:rPr lang="en-US" sz="1800" dirty="0">
                <a:effectLst/>
                <a:latin typeface="Albertus"/>
                <a:ea typeface="Times New Roman" panose="02020603050405020304" pitchFamily="18" charset="0"/>
              </a:rPr>
              <a:t>You also have a duty to the Kingdom—not just in terms of traditions, but because they are your audience.  A ceremony that no one can hear or that is overly long, unsuited to a particular site, full of too many in-jokes, or containing huge blocks of esoteric text will have your audience talking for months about the ceremony—and not in a good way (examples)</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arenR"/>
              <a:tabLst>
                <a:tab pos="457200" algn="l"/>
              </a:tabLst>
              <a:defRPr/>
            </a:pPr>
            <a:r>
              <a:rPr lang="en-US" sz="1800" dirty="0">
                <a:effectLst/>
                <a:latin typeface="Albertus"/>
                <a:ea typeface="Times New Roman" panose="02020603050405020304" pitchFamily="18" charset="0"/>
              </a:rPr>
              <a:t>The ceremony should be meaningful to the candidate.  He/she is your client.  </a:t>
            </a:r>
            <a:br>
              <a:rPr lang="en-US" sz="1800" dirty="0">
                <a:effectLst/>
                <a:latin typeface="Albertus"/>
                <a:ea typeface="Times New Roman" panose="02020603050405020304" pitchFamily="18" charset="0"/>
              </a:rPr>
            </a:br>
            <a:r>
              <a:rPr lang="en-US" sz="1800" dirty="0">
                <a:effectLst/>
                <a:latin typeface="Albertus"/>
                <a:ea typeface="Times New Roman" panose="02020603050405020304" pitchFamily="18" charset="0"/>
              </a:rPr>
              <a:t>Always offer or wait to be asked.  “I’ll write your ceremony!” is not the first thing a new vigilant should hear</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endParaRPr lang="en-CA" sz="18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420611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0B17F-8D67-B357-9125-F471DE6B3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E9772-0256-0D3A-42C0-CF365701A76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D033D53-B84F-938B-0A75-DB6935C916A1}"/>
              </a:ext>
            </a:extLst>
          </p:cNvPr>
          <p:cNvSpPr>
            <a:spLocks noGrp="1"/>
          </p:cNvSpPr>
          <p:nvPr>
            <p:ph type="body" idx="1"/>
          </p:nvPr>
        </p:nvSpPr>
        <p:spPr/>
        <p:txBody>
          <a:bodyPr/>
          <a:lstStyle/>
          <a:p>
            <a:pPr marL="342900" marR="0" lvl="0" indent="-342900">
              <a:buFont typeface="+mj-lt"/>
              <a:buAutoNum type="arabicPeriod"/>
            </a:pPr>
            <a:endParaRPr lang="en-US" sz="1800" dirty="0">
              <a:effectLst/>
              <a:latin typeface="Albertus"/>
              <a:ea typeface="Times New Roman" panose="02020603050405020304" pitchFamily="18" charset="0"/>
            </a:endParaRPr>
          </a:p>
          <a:p>
            <a:pPr marL="342900" marR="0" lvl="0" indent="-342900">
              <a:buFont typeface="+mj-lt"/>
              <a:buAutoNum type="arabicPeriod"/>
            </a:pPr>
            <a:r>
              <a:rPr lang="en-US" sz="1800" dirty="0">
                <a:effectLst/>
                <a:latin typeface="Albertus"/>
                <a:ea typeface="Times New Roman" panose="02020603050405020304" pitchFamily="18" charset="0"/>
              </a:rPr>
              <a:t>Is there a prescribed ceremony?  If so, what can be customized?</a:t>
            </a:r>
          </a:p>
          <a:p>
            <a:pPr marL="342900" marR="0" lvl="0" indent="-342900">
              <a:buFont typeface="+mj-lt"/>
              <a:buAutoNum type="arabicPeriod"/>
            </a:pPr>
            <a:r>
              <a:rPr lang="en-US" sz="1800" dirty="0">
                <a:effectLst/>
                <a:latin typeface="Albertus"/>
                <a:ea typeface="Times New Roman" panose="02020603050405020304" pitchFamily="18" charset="0"/>
              </a:rPr>
              <a:t>Does the candidate want a low-fuss or standard ceremony? This is the most important first question to ask. Some folks do not want fancy, or do not like to be the </a:t>
            </a:r>
            <a:r>
              <a:rPr lang="en-US" sz="1800" dirty="0" err="1">
                <a:effectLst/>
                <a:latin typeface="Albertus"/>
                <a:ea typeface="Times New Roman" panose="02020603050405020304" pitchFamily="18" charset="0"/>
              </a:rPr>
              <a:t>centre</a:t>
            </a:r>
            <a:r>
              <a:rPr lang="en-US" sz="1800" dirty="0">
                <a:effectLst/>
                <a:latin typeface="Albertus"/>
                <a:ea typeface="Times New Roman" panose="02020603050405020304" pitchFamily="18" charset="0"/>
              </a:rPr>
              <a:t> of attention. In these cases, simply making sure the basic ceremony is tweaked to meet the person’s needs is all that needs to happen.</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1800" dirty="0">
                <a:effectLst/>
                <a:latin typeface="Albertus"/>
                <a:ea typeface="Times New Roman" panose="02020603050405020304" pitchFamily="18" charset="0"/>
              </a:rPr>
              <a:t>If the candidate wants a custom ceremony, what is most important? Authenticity in the ceremony itself?  Incorporating friends or family? A particular culture?  Music?  Concepts or ideals (e.g. virtues and vices)? Take note of the requirements, and then start looking for information to help flesh out these ideas.  Talk to other people with similar interests.  What can be found using your Google-Fu?</a:t>
            </a:r>
          </a:p>
          <a:p>
            <a:pPr marL="342900" marR="0" lvl="0" indent="-342900">
              <a:buFont typeface="+mj-lt"/>
              <a:buAutoNum type="arabicPeriod"/>
            </a:pPr>
            <a:r>
              <a:rPr lang="en-US" sz="1800" dirty="0">
                <a:effectLst/>
                <a:latin typeface="Albertus"/>
                <a:ea typeface="Times New Roman" panose="02020603050405020304" pitchFamily="18" charset="0"/>
              </a:rPr>
              <a:t>Has anyone else (or you) done a similar ceremony before?  Can that ceremony be adapted? </a:t>
            </a:r>
          </a:p>
          <a:p>
            <a:pPr marL="342900" marR="0" lvl="0" indent="-342900">
              <a:buFont typeface="+mj-lt"/>
              <a:buAutoNum type="arabicPeriod"/>
            </a:pPr>
            <a:r>
              <a:rPr lang="en-US" sz="1800" dirty="0">
                <a:effectLst/>
                <a:latin typeface="Albertus"/>
                <a:ea typeface="Times New Roman" panose="02020603050405020304" pitchFamily="18" charset="0"/>
              </a:rPr>
              <a:t>Will the scroll text be designed as part of the ceremony?</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eriod"/>
            </a:pPr>
            <a:r>
              <a:rPr lang="en-US" sz="1800" dirty="0">
                <a:effectLst/>
                <a:latin typeface="Albertus"/>
                <a:ea typeface="Times New Roman" panose="02020603050405020304" pitchFamily="18" charset="0"/>
              </a:rPr>
              <a:t>Are the Royalty on board with what you want to do?  How far ahead of time do they need the ceremony text?</a:t>
            </a:r>
            <a:endParaRPr lang="en-CA"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eriod"/>
            </a:pP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endParaRPr lang="en-CA" sz="18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76881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40B67-E39C-AD65-8D3D-E5E1538AB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9B315-65B7-529B-F67A-DEDD0EFC845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270B8BF-6240-C606-A3D4-D1B473D8D85F}"/>
              </a:ext>
            </a:extLst>
          </p:cNvPr>
          <p:cNvSpPr>
            <a:spLocks noGrp="1"/>
          </p:cNvSpPr>
          <p:nvPr>
            <p:ph type="body" idx="1"/>
          </p:nvPr>
        </p:nvSpPr>
        <p:spPr/>
        <p:txBody>
          <a:bodyPr/>
          <a:lstStyle/>
          <a:p>
            <a:pPr marL="342900" marR="0" lvl="0" indent="-342900">
              <a:buFont typeface="+mj-lt"/>
              <a:buAutoNum type="arabicPeriod"/>
            </a:pPr>
            <a:endParaRPr lang="en-US" sz="1800" dirty="0">
              <a:effectLst/>
              <a:latin typeface="Albertus"/>
              <a:ea typeface="Times New Roman" panose="02020603050405020304" pitchFamily="18" charset="0"/>
            </a:endParaRPr>
          </a:p>
          <a:p>
            <a:pPr marL="0" marR="0"/>
            <a:r>
              <a:rPr lang="en-US" sz="1800" dirty="0">
                <a:effectLst/>
                <a:latin typeface="Albertus"/>
                <a:ea typeface="Times New Roman" panose="02020603050405020304" pitchFamily="18" charset="0"/>
              </a:rPr>
              <a:t>One of the challenging parts of creating a peerage ceremony is that aside for a few descriptions of elevation to late period chivalric Orders, we do not have any extant period ceremonies to draw upon as models.  So when someone says “I want a 13</a:t>
            </a:r>
            <a:r>
              <a:rPr lang="en-US" sz="1800" baseline="30000" dirty="0">
                <a:effectLst/>
                <a:latin typeface="Albertus"/>
                <a:ea typeface="Times New Roman" panose="02020603050405020304" pitchFamily="18" charset="0"/>
              </a:rPr>
              <a:t>th</a:t>
            </a:r>
            <a:r>
              <a:rPr lang="en-US" sz="1800" dirty="0">
                <a:effectLst/>
                <a:latin typeface="Albertus"/>
                <a:ea typeface="Times New Roman" panose="02020603050405020304" pitchFamily="18" charset="0"/>
              </a:rPr>
              <a:t> century English Laurel ceremony,” what this has to mean, from a scripting standpoint, that someone wants a ceremony that would be in keeping with that culture and time period, and possibly with what the person is being recognized for.  How were leaders or nobility recognized within that particular era and culture?  What can we draw from history or literature or legal documents or even artwork that may help us give the ceremony flavor?  Were there guilds or other groups that recognized mastery?  Were there court positions for poets? How would a </a:t>
            </a:r>
            <a:r>
              <a:rPr lang="en-US" sz="1800" dirty="0" err="1">
                <a:effectLst/>
                <a:latin typeface="Albertus"/>
                <a:ea typeface="Times New Roman" panose="02020603050405020304" pitchFamily="18" charset="0"/>
              </a:rPr>
              <a:t>warleader</a:t>
            </a:r>
            <a:r>
              <a:rPr lang="en-US" sz="1800" dirty="0">
                <a:effectLst/>
                <a:latin typeface="Albertus"/>
                <a:ea typeface="Times New Roman" panose="02020603050405020304" pitchFamily="18" charset="0"/>
              </a:rPr>
              <a:t> or trusted advisor be recognized?  Are there other ceremonies or rituals for that culture that might lend flavor? In some of these cases, we may not have a ceremony, but we may have an idea of oaths that were sworn. </a:t>
            </a:r>
            <a:endParaRPr lang="en-CA"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eriod"/>
            </a:pP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endParaRPr lang="en-CA" sz="18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179731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BFC85-1428-0236-BC12-3A574CFF0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2AFCB-1C6E-8F0C-9CF8-CB856A9AF5D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954DD14-111B-96FE-1D01-B95745C88482}"/>
              </a:ext>
            </a:extLst>
          </p:cNvPr>
          <p:cNvSpPr>
            <a:spLocks noGrp="1"/>
          </p:cNvSpPr>
          <p:nvPr>
            <p:ph type="body" idx="1"/>
          </p:nvPr>
        </p:nvSpPr>
        <p:spPr/>
        <p:txBody>
          <a:bodyPr/>
          <a:lstStyle/>
          <a:p>
            <a:pPr marL="342900" marR="0" lvl="0" indent="-342900">
              <a:buFont typeface="+mj-lt"/>
              <a:buAutoNum type="arabicPeriod"/>
            </a:pPr>
            <a:endParaRPr lang="en-US" sz="1800" dirty="0">
              <a:effectLst/>
              <a:latin typeface="Albertus"/>
              <a:ea typeface="Times New Roman" panose="02020603050405020304" pitchFamily="18" charset="0"/>
            </a:endParaRPr>
          </a:p>
          <a:p>
            <a:pPr marL="342900" marR="0" lvl="0" indent="-342900">
              <a:buFont typeface="+mj-lt"/>
              <a:buAutoNum type="arabicPeriod"/>
            </a:pPr>
            <a:r>
              <a:rPr lang="en-US" sz="1800" dirty="0">
                <a:effectLst/>
                <a:latin typeface="Albertus"/>
                <a:ea typeface="Times New Roman" panose="02020603050405020304" pitchFamily="18" charset="0"/>
              </a:rPr>
              <a:t>Lay out the basic structure of the ceremony, as mentioned at the beginning of this article.  Then begin inserting the various elements.</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eriod"/>
            </a:pPr>
            <a:r>
              <a:rPr lang="en-US" sz="1800" dirty="0">
                <a:effectLst/>
                <a:latin typeface="Albertus"/>
                <a:ea typeface="Times New Roman" panose="02020603050405020304" pitchFamily="18" charset="0"/>
              </a:rPr>
              <a:t>Who will the speakers be? How many?  How will you call them or frame this section?  Getting the speakers on board with the ceremony is often the forgotten step, and speakers will turn a ceremony from words to reality.  Generally avoid having them speak pre-written material; give that to the herald to introduce or frame the speakers. </a:t>
            </a:r>
          </a:p>
          <a:p>
            <a:pPr marL="342900" marR="0" lvl="0" indent="-342900">
              <a:buFont typeface="+mj-lt"/>
              <a:buAutoNum type="arabicPeriod"/>
            </a:pPr>
            <a:r>
              <a:rPr lang="en-US" sz="1800" dirty="0">
                <a:effectLst/>
                <a:latin typeface="Albertus"/>
                <a:ea typeface="Times New Roman" panose="02020603050405020304" pitchFamily="18" charset="0"/>
              </a:rPr>
              <a:t>Large or difficult blocks of words are best given to the herald or another person to read.  Make sure you keep what the Royalty say short, and preferably not involving foreign languages they do not speak. </a:t>
            </a:r>
          </a:p>
          <a:p>
            <a:pPr marL="342900" marR="0" lvl="0" indent="-342900">
              <a:buFont typeface="+mj-lt"/>
              <a:buAutoNum type="arabicPeriod"/>
            </a:pPr>
            <a:r>
              <a:rPr lang="en-US" sz="1800" dirty="0">
                <a:effectLst/>
                <a:latin typeface="Albertus"/>
                <a:ea typeface="Times New Roman" panose="02020603050405020304" pitchFamily="18" charset="0"/>
              </a:rPr>
              <a:t>If you put in a release of a candidate by the Peer, do not script this.  It will happen as it happens.</a:t>
            </a:r>
            <a:endParaRPr lang="en-CA"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1800" dirty="0">
                <a:effectLst/>
                <a:latin typeface="Albertus"/>
                <a:ea typeface="Times New Roman" panose="02020603050405020304" pitchFamily="18" charset="0"/>
              </a:rPr>
              <a:t>Generally, the Crown then states their intent to elevate and asks for an oath or promise. What will the oath be like?  What does the candidate want to promise to do? Is it important that it be a promise (rather than an oath)? Does the candidate want to swear on “relics” or something else (such as a book or the medallion of the order, etc.)?  This oath is not normally done on the Sword of State.   Always make sure to clear the oath with the candidate before the ceremony.  He/she needs to know what is being promised. Does the candidate want/need to swear fealty?  Make sure the proper oath is part of the ceremony.</a:t>
            </a:r>
            <a:endParaRPr lang="en-CA" sz="1800" dirty="0">
              <a:effectLst/>
              <a:latin typeface="Times New Roman" panose="02020603050405020304" pitchFamily="18" charset="0"/>
              <a:ea typeface="Times New Roman" panose="02020603050405020304" pitchFamily="18" charset="0"/>
            </a:endParaRPr>
          </a:p>
          <a:p>
            <a:pPr marL="0" marR="0" lvl="0" indent="0">
              <a:buFont typeface="+mj-lt"/>
              <a:buNone/>
            </a:pP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eriod"/>
            </a:pPr>
            <a:r>
              <a:rPr lang="en-US" sz="1800" dirty="0">
                <a:effectLst/>
                <a:latin typeface="Albertus"/>
                <a:ea typeface="Times New Roman" panose="02020603050405020304" pitchFamily="18" charset="0"/>
              </a:rPr>
              <a:t>What kind of regalia will be bestowed?  How will this be done?  Who will have it, and what are their cues?  Who will have the </a:t>
            </a:r>
            <a:r>
              <a:rPr lang="en-US" sz="1800" dirty="0" err="1">
                <a:effectLst/>
                <a:latin typeface="Albertus"/>
                <a:ea typeface="Times New Roman" panose="02020603050405020304" pitchFamily="18" charset="0"/>
              </a:rPr>
              <a:t>Ealdormere</a:t>
            </a:r>
            <a:r>
              <a:rPr lang="en-US" sz="1800" dirty="0">
                <a:effectLst/>
                <a:latin typeface="Albertus"/>
                <a:ea typeface="Times New Roman" panose="02020603050405020304" pitchFamily="18" charset="0"/>
              </a:rPr>
              <a:t> legacy items, and when will those be presented?</a:t>
            </a: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eriod"/>
            </a:pPr>
            <a:r>
              <a:rPr lang="en-US" sz="1800" dirty="0">
                <a:effectLst/>
                <a:latin typeface="Albertus"/>
                <a:ea typeface="Times New Roman" panose="02020603050405020304" pitchFamily="18" charset="0"/>
              </a:rPr>
              <a:t>Can you get the scroll text ahead of time?  (It’s particularly effective if the text and the ceremony support each other).</a:t>
            </a:r>
            <a:endParaRPr lang="en-CA"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CA" sz="1800" dirty="0">
                <a:solidFill>
                  <a:schemeClr val="dk1"/>
                </a:solidFill>
                <a:latin typeface="Alegreya Sans"/>
                <a:sym typeface="Alegreya Sans"/>
              </a:rPr>
              <a:t>This is theatre!  Treat it accordingly! </a:t>
            </a:r>
            <a:r>
              <a:rPr lang="en-US" sz="1800" dirty="0">
                <a:effectLst/>
                <a:latin typeface="Albertus"/>
                <a:ea typeface="Times New Roman" panose="02020603050405020304" pitchFamily="18" charset="0"/>
              </a:rPr>
              <a:t>You are scripting a dramatic presentation.  How will the audience be involved?  How will you make sure they can see and hear the ceremony?  Will this ceremony take place indoors or outdoors?  How much space to you have? Is there an elevated stage?  Will there be sufficient space in the front for the Order?  What needs to be added to the ceremony regarding stage directions? What items are needed, and who will have them?  Is a </a:t>
            </a:r>
            <a:r>
              <a:rPr lang="en-US" sz="1800" dirty="0" err="1">
                <a:effectLst/>
                <a:latin typeface="Albertus"/>
                <a:ea typeface="Times New Roman" panose="02020603050405020304" pitchFamily="18" charset="0"/>
              </a:rPr>
              <a:t>centre</a:t>
            </a:r>
            <a:r>
              <a:rPr lang="en-US" sz="1800" dirty="0">
                <a:effectLst/>
                <a:latin typeface="Albertus"/>
                <a:ea typeface="Times New Roman" panose="02020603050405020304" pitchFamily="18" charset="0"/>
              </a:rPr>
              <a:t> aisle required? Are chairs required?  Will musicians play processional music, and what is their cue? If the candidate is processing, what is their cue to form up?  What are the cues for the speakers?  How long can the ceremony be?  How long should it be?</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1800" dirty="0">
                <a:effectLst/>
                <a:latin typeface="Albertus"/>
                <a:ea typeface="Times New Roman" panose="02020603050405020304" pitchFamily="18" charset="0"/>
              </a:rPr>
              <a:t>You may not have time for a full rehearsal, but ideally, unless this is a very basic ceremony, doing a read through with the </a:t>
            </a:r>
            <a:r>
              <a:rPr lang="en-US" sz="1800" dirty="0" err="1">
                <a:effectLst/>
                <a:latin typeface="Albertus"/>
                <a:ea typeface="Times New Roman" panose="02020603050405020304" pitchFamily="18" charset="0"/>
              </a:rPr>
              <a:t>roleplayers</a:t>
            </a:r>
            <a:r>
              <a:rPr lang="en-US" sz="1800" dirty="0">
                <a:effectLst/>
                <a:latin typeface="Albertus"/>
                <a:ea typeface="Times New Roman" panose="02020603050405020304" pitchFamily="18" charset="0"/>
              </a:rPr>
              <a:t> (or stand-ins) to catch any missing bits is helpful.</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endParaRPr lang="en-CA"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endParaRPr lang="en-CA" sz="1800" dirty="0">
              <a:solidFill>
                <a:schemeClr val="dk1"/>
              </a:solidFill>
              <a:latin typeface="Alegreya Sans"/>
              <a:sym typeface="Alegreya Sans"/>
            </a:endParaRPr>
          </a:p>
          <a:p>
            <a:pPr marL="342900" marR="0" lvl="0" indent="-342900">
              <a:buFont typeface="+mj-lt"/>
              <a:buAutoNum type="arabicPeriod"/>
            </a:pPr>
            <a:endParaRPr lang="en-CA"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eriod"/>
            </a:pPr>
            <a:endParaRPr lang="en-CA"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arenR"/>
              <a:tabLst>
                <a:tab pos="457200" algn="l"/>
              </a:tabLst>
            </a:pPr>
            <a:endParaRPr lang="en-CA" sz="18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16562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8CB42-00D0-F0BF-881E-9A806EA47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4036B-7DBE-51A7-2084-21DDEBDAF62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BFB2298-2903-D420-9018-D080DE85479C}"/>
              </a:ext>
            </a:extLst>
          </p:cNvPr>
          <p:cNvSpPr>
            <a:spLocks noGrp="1"/>
          </p:cNvSpPr>
          <p:nvPr>
            <p:ph type="body" idx="1"/>
          </p:nvPr>
        </p:nvSpPr>
        <p:spPr/>
        <p:txBody>
          <a:bodyPr/>
          <a:lstStyle/>
          <a:p>
            <a:pPr marL="342900" marR="0" lvl="0" indent="-342900">
              <a:buFont typeface="+mj-lt"/>
              <a:buAutoNum type="arabicPeriod"/>
            </a:pPr>
            <a:endParaRPr lang="en-US" sz="1800" dirty="0">
              <a:effectLst/>
              <a:latin typeface="Albertus"/>
              <a:ea typeface="Times New Roman" panose="02020603050405020304" pitchFamily="18" charset="0"/>
            </a:endParaRPr>
          </a:p>
          <a:p>
            <a:endParaRPr lang="en-CA" dirty="0"/>
          </a:p>
        </p:txBody>
      </p:sp>
    </p:spTree>
    <p:extLst>
      <p:ext uri="{BB962C8B-B14F-4D97-AF65-F5344CB8AC3E}">
        <p14:creationId xmlns:p14="http://schemas.microsoft.com/office/powerpoint/2010/main" val="4018893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9"/>
        <p:cNvGrpSpPr/>
        <p:nvPr/>
      </p:nvGrpSpPr>
      <p:grpSpPr>
        <a:xfrm>
          <a:off x="0" y="0"/>
          <a:ext cx="0" cy="0"/>
          <a:chOff x="0" y="0"/>
          <a:chExt cx="0" cy="0"/>
        </a:xfrm>
      </p:grpSpPr>
      <p:sp>
        <p:nvSpPr>
          <p:cNvPr id="3620" name="Google Shape;3620;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1" name="Google Shape;3621;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63125" y="1209950"/>
            <a:ext cx="6018000" cy="1723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Char char="-"/>
              <a:defRPr sz="7000" b="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10" name="Google Shape;10;p2"/>
          <p:cNvSpPr txBox="1">
            <a:spLocks noGrp="1"/>
          </p:cNvSpPr>
          <p:nvPr>
            <p:ph type="subTitle" idx="1"/>
          </p:nvPr>
        </p:nvSpPr>
        <p:spPr>
          <a:xfrm>
            <a:off x="2307675" y="3409275"/>
            <a:ext cx="4528800" cy="4311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68714" y="209348"/>
            <a:ext cx="8606572" cy="4726741"/>
            <a:chOff x="268714" y="209348"/>
            <a:chExt cx="8606572" cy="4726741"/>
          </a:xfrm>
        </p:grpSpPr>
        <p:sp>
          <p:nvSpPr>
            <p:cNvPr id="12" name="Google Shape;12;p2"/>
            <p:cNvSpPr/>
            <p:nvPr/>
          </p:nvSpPr>
          <p:spPr>
            <a:xfrm rot="10800000" flipH="1">
              <a:off x="5534992" y="518625"/>
              <a:ext cx="19137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sp>
          <p:nvSpPr>
            <p:cNvPr id="13" name="Google Shape;13;p2"/>
            <p:cNvSpPr/>
            <p:nvPr/>
          </p:nvSpPr>
          <p:spPr>
            <a:xfrm rot="10800000">
              <a:off x="904919" y="4709250"/>
              <a:ext cx="27003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nvGrpSpPr>
            <p:cNvPr id="14" name="Google Shape;14;p2"/>
            <p:cNvGrpSpPr/>
            <p:nvPr/>
          </p:nvGrpSpPr>
          <p:grpSpPr>
            <a:xfrm rot="10800000" flipH="1">
              <a:off x="351180" y="4509472"/>
              <a:ext cx="430135" cy="423193"/>
              <a:chOff x="10007648" y="6729273"/>
              <a:chExt cx="739699" cy="727762"/>
            </a:xfrm>
          </p:grpSpPr>
          <p:sp>
            <p:nvSpPr>
              <p:cNvPr id="15" name="Google Shape;15;p2"/>
              <p:cNvSpPr/>
              <p:nvPr/>
            </p:nvSpPr>
            <p:spPr>
              <a:xfrm>
                <a:off x="10019389" y="6741993"/>
                <a:ext cx="713281" cy="705453"/>
              </a:xfrm>
              <a:custGeom>
                <a:avLst/>
                <a:gdLst/>
                <a:ahLst/>
                <a:cxnLst/>
                <a:rect l="l" t="t" r="r" b="b"/>
                <a:pathLst>
                  <a:path w="3645" h="3605" extrusionOk="0">
                    <a:moveTo>
                      <a:pt x="1822" y="1"/>
                    </a:moveTo>
                    <a:cubicBezTo>
                      <a:pt x="1763" y="1"/>
                      <a:pt x="1703" y="23"/>
                      <a:pt x="1658" y="68"/>
                    </a:cubicBezTo>
                    <a:cubicBezTo>
                      <a:pt x="1076" y="561"/>
                      <a:pt x="583" y="1054"/>
                      <a:pt x="75" y="1636"/>
                    </a:cubicBezTo>
                    <a:cubicBezTo>
                      <a:pt x="0" y="1726"/>
                      <a:pt x="0" y="1875"/>
                      <a:pt x="75" y="1965"/>
                    </a:cubicBezTo>
                    <a:cubicBezTo>
                      <a:pt x="583" y="2547"/>
                      <a:pt x="1076" y="3040"/>
                      <a:pt x="1658" y="3548"/>
                    </a:cubicBezTo>
                    <a:cubicBezTo>
                      <a:pt x="1703" y="3585"/>
                      <a:pt x="1763" y="3604"/>
                      <a:pt x="1822" y="3604"/>
                    </a:cubicBezTo>
                    <a:cubicBezTo>
                      <a:pt x="1882" y="3604"/>
                      <a:pt x="1942" y="3585"/>
                      <a:pt x="1987" y="3548"/>
                    </a:cubicBezTo>
                    <a:cubicBezTo>
                      <a:pt x="2569" y="3040"/>
                      <a:pt x="3062" y="2547"/>
                      <a:pt x="3570" y="1965"/>
                    </a:cubicBezTo>
                    <a:cubicBezTo>
                      <a:pt x="3645" y="1875"/>
                      <a:pt x="3645" y="1726"/>
                      <a:pt x="3570" y="1636"/>
                    </a:cubicBezTo>
                    <a:cubicBezTo>
                      <a:pt x="3062" y="1054"/>
                      <a:pt x="2569" y="561"/>
                      <a:pt x="1987" y="68"/>
                    </a:cubicBezTo>
                    <a:cubicBezTo>
                      <a:pt x="1942" y="23"/>
                      <a:pt x="188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007648" y="6729273"/>
                <a:ext cx="739699" cy="727762"/>
              </a:xfrm>
              <a:custGeom>
                <a:avLst/>
                <a:gdLst/>
                <a:ahLst/>
                <a:cxnLst/>
                <a:rect l="l" t="t" r="r" b="b"/>
                <a:pathLst>
                  <a:path w="3780" h="3719" extrusionOk="0">
                    <a:moveTo>
                      <a:pt x="1870" y="122"/>
                    </a:moveTo>
                    <a:cubicBezTo>
                      <a:pt x="2010" y="122"/>
                      <a:pt x="2137" y="281"/>
                      <a:pt x="2241" y="372"/>
                    </a:cubicBezTo>
                    <a:cubicBezTo>
                      <a:pt x="2495" y="611"/>
                      <a:pt x="2764" y="850"/>
                      <a:pt x="3003" y="1104"/>
                    </a:cubicBezTo>
                    <a:cubicBezTo>
                      <a:pt x="3122" y="1238"/>
                      <a:pt x="3257" y="1373"/>
                      <a:pt x="3361" y="1507"/>
                    </a:cubicBezTo>
                    <a:cubicBezTo>
                      <a:pt x="3481" y="1627"/>
                      <a:pt x="3720" y="1806"/>
                      <a:pt x="3585" y="1985"/>
                    </a:cubicBezTo>
                    <a:cubicBezTo>
                      <a:pt x="3167" y="2478"/>
                      <a:pt x="2719" y="2926"/>
                      <a:pt x="2226" y="3359"/>
                    </a:cubicBezTo>
                    <a:cubicBezTo>
                      <a:pt x="2145" y="3440"/>
                      <a:pt x="2017" y="3605"/>
                      <a:pt x="1883" y="3605"/>
                    </a:cubicBezTo>
                    <a:cubicBezTo>
                      <a:pt x="1868" y="3605"/>
                      <a:pt x="1853" y="3603"/>
                      <a:pt x="1838" y="3598"/>
                    </a:cubicBezTo>
                    <a:cubicBezTo>
                      <a:pt x="1748" y="3583"/>
                      <a:pt x="1688" y="3494"/>
                      <a:pt x="1629" y="3449"/>
                    </a:cubicBezTo>
                    <a:cubicBezTo>
                      <a:pt x="1569" y="3389"/>
                      <a:pt x="1494" y="3344"/>
                      <a:pt x="1434" y="3284"/>
                    </a:cubicBezTo>
                    <a:cubicBezTo>
                      <a:pt x="1195" y="3075"/>
                      <a:pt x="971" y="2851"/>
                      <a:pt x="747" y="2612"/>
                    </a:cubicBezTo>
                    <a:cubicBezTo>
                      <a:pt x="643" y="2493"/>
                      <a:pt x="538" y="2388"/>
                      <a:pt x="434" y="2269"/>
                    </a:cubicBezTo>
                    <a:cubicBezTo>
                      <a:pt x="374" y="2224"/>
                      <a:pt x="329" y="2164"/>
                      <a:pt x="284" y="2105"/>
                    </a:cubicBezTo>
                    <a:cubicBezTo>
                      <a:pt x="225" y="2030"/>
                      <a:pt x="135" y="1970"/>
                      <a:pt x="135" y="1866"/>
                    </a:cubicBezTo>
                    <a:cubicBezTo>
                      <a:pt x="135" y="1791"/>
                      <a:pt x="210" y="1731"/>
                      <a:pt x="254" y="1671"/>
                    </a:cubicBezTo>
                    <a:cubicBezTo>
                      <a:pt x="314" y="1597"/>
                      <a:pt x="374" y="1537"/>
                      <a:pt x="434" y="1462"/>
                    </a:cubicBezTo>
                    <a:cubicBezTo>
                      <a:pt x="538" y="1343"/>
                      <a:pt x="643" y="1238"/>
                      <a:pt x="747" y="1119"/>
                    </a:cubicBezTo>
                    <a:cubicBezTo>
                      <a:pt x="971" y="895"/>
                      <a:pt x="1210" y="671"/>
                      <a:pt x="1434" y="447"/>
                    </a:cubicBezTo>
                    <a:cubicBezTo>
                      <a:pt x="1494" y="402"/>
                      <a:pt x="1554" y="357"/>
                      <a:pt x="1614" y="297"/>
                    </a:cubicBezTo>
                    <a:cubicBezTo>
                      <a:pt x="1673" y="238"/>
                      <a:pt x="1733" y="163"/>
                      <a:pt x="1808" y="133"/>
                    </a:cubicBezTo>
                    <a:cubicBezTo>
                      <a:pt x="1829" y="125"/>
                      <a:pt x="1850" y="122"/>
                      <a:pt x="1870" y="122"/>
                    </a:cubicBezTo>
                    <a:close/>
                    <a:moveTo>
                      <a:pt x="1859" y="0"/>
                    </a:moveTo>
                    <a:cubicBezTo>
                      <a:pt x="1833" y="0"/>
                      <a:pt x="1806" y="4"/>
                      <a:pt x="1778" y="14"/>
                    </a:cubicBezTo>
                    <a:cubicBezTo>
                      <a:pt x="1703" y="43"/>
                      <a:pt x="1643" y="103"/>
                      <a:pt x="1599" y="148"/>
                    </a:cubicBezTo>
                    <a:cubicBezTo>
                      <a:pt x="1509" y="223"/>
                      <a:pt x="1449" y="282"/>
                      <a:pt x="1375" y="357"/>
                    </a:cubicBezTo>
                    <a:cubicBezTo>
                      <a:pt x="1225" y="477"/>
                      <a:pt x="1106" y="596"/>
                      <a:pt x="971" y="730"/>
                    </a:cubicBezTo>
                    <a:cubicBezTo>
                      <a:pt x="702" y="999"/>
                      <a:pt x="449" y="1268"/>
                      <a:pt x="195" y="1552"/>
                    </a:cubicBezTo>
                    <a:cubicBezTo>
                      <a:pt x="105" y="1656"/>
                      <a:pt x="1" y="1761"/>
                      <a:pt x="30" y="1925"/>
                    </a:cubicBezTo>
                    <a:cubicBezTo>
                      <a:pt x="60" y="2075"/>
                      <a:pt x="210" y="2194"/>
                      <a:pt x="314" y="2314"/>
                    </a:cubicBezTo>
                    <a:cubicBezTo>
                      <a:pt x="553" y="2597"/>
                      <a:pt x="822" y="2866"/>
                      <a:pt x="1091" y="3120"/>
                    </a:cubicBezTo>
                    <a:cubicBezTo>
                      <a:pt x="1225" y="3240"/>
                      <a:pt x="1375" y="3374"/>
                      <a:pt x="1509" y="3509"/>
                    </a:cubicBezTo>
                    <a:cubicBezTo>
                      <a:pt x="1622" y="3594"/>
                      <a:pt x="1722" y="3719"/>
                      <a:pt x="1872" y="3719"/>
                    </a:cubicBezTo>
                    <a:cubicBezTo>
                      <a:pt x="1881" y="3719"/>
                      <a:pt x="1889" y="3718"/>
                      <a:pt x="1897" y="3718"/>
                    </a:cubicBezTo>
                    <a:cubicBezTo>
                      <a:pt x="2077" y="3703"/>
                      <a:pt x="2196" y="3538"/>
                      <a:pt x="2330" y="3419"/>
                    </a:cubicBezTo>
                    <a:cubicBezTo>
                      <a:pt x="2480" y="3284"/>
                      <a:pt x="2629" y="3150"/>
                      <a:pt x="2779" y="3001"/>
                    </a:cubicBezTo>
                    <a:cubicBezTo>
                      <a:pt x="3081" y="2712"/>
                      <a:pt x="3370" y="2410"/>
                      <a:pt x="3632" y="2094"/>
                    </a:cubicBezTo>
                    <a:lnTo>
                      <a:pt x="3632" y="2094"/>
                    </a:lnTo>
                    <a:cubicBezTo>
                      <a:pt x="3634" y="2094"/>
                      <a:pt x="3636" y="2094"/>
                      <a:pt x="3638" y="2094"/>
                    </a:cubicBezTo>
                    <a:cubicBezTo>
                      <a:pt x="3651" y="2094"/>
                      <a:pt x="3664" y="2089"/>
                      <a:pt x="3675" y="2075"/>
                    </a:cubicBezTo>
                    <a:cubicBezTo>
                      <a:pt x="3749" y="1970"/>
                      <a:pt x="3779" y="1821"/>
                      <a:pt x="3705" y="1701"/>
                    </a:cubicBezTo>
                    <a:cubicBezTo>
                      <a:pt x="3660" y="1627"/>
                      <a:pt x="3600" y="1582"/>
                      <a:pt x="3540" y="1522"/>
                    </a:cubicBezTo>
                    <a:cubicBezTo>
                      <a:pt x="3481" y="1447"/>
                      <a:pt x="3421" y="1373"/>
                      <a:pt x="3346" y="1298"/>
                    </a:cubicBezTo>
                    <a:cubicBezTo>
                      <a:pt x="3092" y="1029"/>
                      <a:pt x="2823" y="760"/>
                      <a:pt x="2555" y="506"/>
                    </a:cubicBezTo>
                    <a:cubicBezTo>
                      <a:pt x="2420" y="372"/>
                      <a:pt x="2286" y="253"/>
                      <a:pt x="2136" y="133"/>
                    </a:cubicBezTo>
                    <a:cubicBezTo>
                      <a:pt x="2053" y="62"/>
                      <a:pt x="1961"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107057" y="6822421"/>
                <a:ext cx="537945" cy="540880"/>
              </a:xfrm>
              <a:custGeom>
                <a:avLst/>
                <a:gdLst/>
                <a:ahLst/>
                <a:cxnLst/>
                <a:rect l="l" t="t" r="r" b="b"/>
                <a:pathLst>
                  <a:path w="2749" h="2764" extrusionOk="0">
                    <a:moveTo>
                      <a:pt x="1225" y="1"/>
                    </a:moveTo>
                    <a:cubicBezTo>
                      <a:pt x="1195" y="1"/>
                      <a:pt x="1180" y="30"/>
                      <a:pt x="1180" y="60"/>
                    </a:cubicBezTo>
                    <a:lnTo>
                      <a:pt x="1180" y="150"/>
                    </a:lnTo>
                    <a:cubicBezTo>
                      <a:pt x="1180" y="180"/>
                      <a:pt x="1150" y="210"/>
                      <a:pt x="1121" y="210"/>
                    </a:cubicBezTo>
                    <a:lnTo>
                      <a:pt x="1001" y="210"/>
                    </a:lnTo>
                    <a:cubicBezTo>
                      <a:pt x="971" y="210"/>
                      <a:pt x="941" y="225"/>
                      <a:pt x="941" y="269"/>
                    </a:cubicBezTo>
                    <a:lnTo>
                      <a:pt x="941" y="404"/>
                    </a:lnTo>
                    <a:cubicBezTo>
                      <a:pt x="941" y="434"/>
                      <a:pt x="971" y="449"/>
                      <a:pt x="1001" y="449"/>
                    </a:cubicBezTo>
                    <a:lnTo>
                      <a:pt x="1135" y="449"/>
                    </a:lnTo>
                    <a:cubicBezTo>
                      <a:pt x="1165" y="449"/>
                      <a:pt x="1180" y="479"/>
                      <a:pt x="1180" y="508"/>
                    </a:cubicBezTo>
                    <a:lnTo>
                      <a:pt x="1180" y="1136"/>
                    </a:lnTo>
                    <a:cubicBezTo>
                      <a:pt x="1180" y="1166"/>
                      <a:pt x="1165" y="1195"/>
                      <a:pt x="1135" y="1195"/>
                    </a:cubicBezTo>
                    <a:lnTo>
                      <a:pt x="508" y="1195"/>
                    </a:lnTo>
                    <a:cubicBezTo>
                      <a:pt x="478" y="1195"/>
                      <a:pt x="448" y="1180"/>
                      <a:pt x="448" y="1136"/>
                    </a:cubicBezTo>
                    <a:lnTo>
                      <a:pt x="448" y="1016"/>
                    </a:lnTo>
                    <a:cubicBezTo>
                      <a:pt x="448" y="986"/>
                      <a:pt x="433" y="956"/>
                      <a:pt x="404" y="956"/>
                    </a:cubicBezTo>
                    <a:lnTo>
                      <a:pt x="254" y="956"/>
                    </a:lnTo>
                    <a:cubicBezTo>
                      <a:pt x="224" y="956"/>
                      <a:pt x="209" y="986"/>
                      <a:pt x="209" y="1016"/>
                    </a:cubicBezTo>
                    <a:lnTo>
                      <a:pt x="209" y="1136"/>
                    </a:lnTo>
                    <a:cubicBezTo>
                      <a:pt x="209" y="1166"/>
                      <a:pt x="180" y="1195"/>
                      <a:pt x="150" y="1195"/>
                    </a:cubicBezTo>
                    <a:lnTo>
                      <a:pt x="60" y="1195"/>
                    </a:lnTo>
                    <a:cubicBezTo>
                      <a:pt x="30" y="1195"/>
                      <a:pt x="0" y="1225"/>
                      <a:pt x="0" y="1255"/>
                    </a:cubicBezTo>
                    <a:lnTo>
                      <a:pt x="0" y="1524"/>
                    </a:lnTo>
                    <a:cubicBezTo>
                      <a:pt x="0" y="1554"/>
                      <a:pt x="30" y="1584"/>
                      <a:pt x="60" y="1584"/>
                    </a:cubicBezTo>
                    <a:lnTo>
                      <a:pt x="150" y="1584"/>
                    </a:lnTo>
                    <a:cubicBezTo>
                      <a:pt x="180" y="1584"/>
                      <a:pt x="209" y="1599"/>
                      <a:pt x="209" y="1643"/>
                    </a:cubicBezTo>
                    <a:lnTo>
                      <a:pt x="209" y="1763"/>
                    </a:lnTo>
                    <a:cubicBezTo>
                      <a:pt x="209" y="1793"/>
                      <a:pt x="224" y="1823"/>
                      <a:pt x="254" y="1823"/>
                    </a:cubicBezTo>
                    <a:lnTo>
                      <a:pt x="404" y="1823"/>
                    </a:lnTo>
                    <a:cubicBezTo>
                      <a:pt x="433" y="1823"/>
                      <a:pt x="448" y="1793"/>
                      <a:pt x="448" y="1763"/>
                    </a:cubicBezTo>
                    <a:lnTo>
                      <a:pt x="448" y="1643"/>
                    </a:lnTo>
                    <a:cubicBezTo>
                      <a:pt x="448" y="1599"/>
                      <a:pt x="478" y="1584"/>
                      <a:pt x="508" y="1584"/>
                    </a:cubicBezTo>
                    <a:lnTo>
                      <a:pt x="1135" y="1584"/>
                    </a:lnTo>
                    <a:cubicBezTo>
                      <a:pt x="1165" y="1584"/>
                      <a:pt x="1180" y="1599"/>
                      <a:pt x="1180" y="1643"/>
                    </a:cubicBezTo>
                    <a:lnTo>
                      <a:pt x="1180" y="2256"/>
                    </a:lnTo>
                    <a:cubicBezTo>
                      <a:pt x="1180" y="2286"/>
                      <a:pt x="1165" y="2316"/>
                      <a:pt x="1135" y="2316"/>
                    </a:cubicBezTo>
                    <a:lnTo>
                      <a:pt x="1001" y="2316"/>
                    </a:lnTo>
                    <a:cubicBezTo>
                      <a:pt x="971" y="2316"/>
                      <a:pt x="941" y="2345"/>
                      <a:pt x="941" y="2375"/>
                    </a:cubicBezTo>
                    <a:lnTo>
                      <a:pt x="941" y="2510"/>
                    </a:lnTo>
                    <a:cubicBezTo>
                      <a:pt x="941" y="2540"/>
                      <a:pt x="971" y="2570"/>
                      <a:pt x="1001" y="2570"/>
                    </a:cubicBezTo>
                    <a:lnTo>
                      <a:pt x="1135" y="2570"/>
                    </a:lnTo>
                    <a:cubicBezTo>
                      <a:pt x="1165" y="2570"/>
                      <a:pt x="1180" y="2584"/>
                      <a:pt x="1180" y="2614"/>
                    </a:cubicBezTo>
                    <a:lnTo>
                      <a:pt x="1180" y="2704"/>
                    </a:lnTo>
                    <a:cubicBezTo>
                      <a:pt x="1180" y="2734"/>
                      <a:pt x="1210" y="2764"/>
                      <a:pt x="1240" y="2764"/>
                    </a:cubicBezTo>
                    <a:lnTo>
                      <a:pt x="1524" y="2764"/>
                    </a:lnTo>
                    <a:cubicBezTo>
                      <a:pt x="1554" y="2764"/>
                      <a:pt x="1569" y="2734"/>
                      <a:pt x="1569" y="2704"/>
                    </a:cubicBezTo>
                    <a:lnTo>
                      <a:pt x="1569" y="2614"/>
                    </a:lnTo>
                    <a:cubicBezTo>
                      <a:pt x="1569" y="2584"/>
                      <a:pt x="1598" y="2570"/>
                      <a:pt x="1628" y="2570"/>
                    </a:cubicBezTo>
                    <a:lnTo>
                      <a:pt x="1763" y="2570"/>
                    </a:lnTo>
                    <a:cubicBezTo>
                      <a:pt x="1793" y="2570"/>
                      <a:pt x="1808" y="2540"/>
                      <a:pt x="1808" y="2510"/>
                    </a:cubicBezTo>
                    <a:lnTo>
                      <a:pt x="1808" y="2375"/>
                    </a:lnTo>
                    <a:cubicBezTo>
                      <a:pt x="1808" y="2345"/>
                      <a:pt x="1793" y="2316"/>
                      <a:pt x="1763" y="2316"/>
                    </a:cubicBezTo>
                    <a:lnTo>
                      <a:pt x="1628" y="2316"/>
                    </a:lnTo>
                    <a:cubicBezTo>
                      <a:pt x="1598" y="2316"/>
                      <a:pt x="1569" y="2286"/>
                      <a:pt x="1569" y="2256"/>
                    </a:cubicBezTo>
                    <a:lnTo>
                      <a:pt x="1569" y="1643"/>
                    </a:lnTo>
                    <a:cubicBezTo>
                      <a:pt x="1569" y="1599"/>
                      <a:pt x="1598" y="1584"/>
                      <a:pt x="1628" y="1584"/>
                    </a:cubicBezTo>
                    <a:lnTo>
                      <a:pt x="2256" y="1584"/>
                    </a:lnTo>
                    <a:cubicBezTo>
                      <a:pt x="2286" y="1584"/>
                      <a:pt x="2300" y="1599"/>
                      <a:pt x="2300" y="1643"/>
                    </a:cubicBezTo>
                    <a:lnTo>
                      <a:pt x="2300" y="1763"/>
                    </a:lnTo>
                    <a:cubicBezTo>
                      <a:pt x="2300" y="1793"/>
                      <a:pt x="2330" y="1823"/>
                      <a:pt x="2360" y="1823"/>
                    </a:cubicBezTo>
                    <a:lnTo>
                      <a:pt x="2495" y="1823"/>
                    </a:lnTo>
                    <a:cubicBezTo>
                      <a:pt x="2524" y="1823"/>
                      <a:pt x="2554" y="1793"/>
                      <a:pt x="2554" y="1763"/>
                    </a:cubicBezTo>
                    <a:lnTo>
                      <a:pt x="2554" y="1643"/>
                    </a:lnTo>
                    <a:cubicBezTo>
                      <a:pt x="2554" y="1599"/>
                      <a:pt x="2569" y="1584"/>
                      <a:pt x="2599" y="1584"/>
                    </a:cubicBezTo>
                    <a:lnTo>
                      <a:pt x="2704" y="1584"/>
                    </a:lnTo>
                    <a:cubicBezTo>
                      <a:pt x="2734" y="1584"/>
                      <a:pt x="2749" y="1554"/>
                      <a:pt x="2749" y="1524"/>
                    </a:cubicBezTo>
                    <a:lnTo>
                      <a:pt x="2749" y="1255"/>
                    </a:lnTo>
                    <a:cubicBezTo>
                      <a:pt x="2749" y="1225"/>
                      <a:pt x="2719" y="1195"/>
                      <a:pt x="2689" y="1195"/>
                    </a:cubicBezTo>
                    <a:lnTo>
                      <a:pt x="2599" y="1195"/>
                    </a:lnTo>
                    <a:cubicBezTo>
                      <a:pt x="2569" y="1195"/>
                      <a:pt x="2539" y="1166"/>
                      <a:pt x="2539" y="1136"/>
                    </a:cubicBezTo>
                    <a:lnTo>
                      <a:pt x="2539" y="1001"/>
                    </a:lnTo>
                    <a:cubicBezTo>
                      <a:pt x="2539" y="971"/>
                      <a:pt x="2524" y="942"/>
                      <a:pt x="2495" y="942"/>
                    </a:cubicBezTo>
                    <a:lnTo>
                      <a:pt x="2345" y="942"/>
                    </a:lnTo>
                    <a:cubicBezTo>
                      <a:pt x="2315" y="942"/>
                      <a:pt x="2300" y="971"/>
                      <a:pt x="2300" y="1001"/>
                    </a:cubicBezTo>
                    <a:lnTo>
                      <a:pt x="2300" y="1136"/>
                    </a:lnTo>
                    <a:cubicBezTo>
                      <a:pt x="2300" y="1166"/>
                      <a:pt x="2271" y="1195"/>
                      <a:pt x="2241" y="1195"/>
                    </a:cubicBezTo>
                    <a:lnTo>
                      <a:pt x="1613" y="1195"/>
                    </a:lnTo>
                    <a:cubicBezTo>
                      <a:pt x="1584" y="1195"/>
                      <a:pt x="1569" y="1166"/>
                      <a:pt x="1569" y="1136"/>
                    </a:cubicBezTo>
                    <a:lnTo>
                      <a:pt x="1569" y="508"/>
                    </a:lnTo>
                    <a:cubicBezTo>
                      <a:pt x="1569" y="464"/>
                      <a:pt x="1584" y="449"/>
                      <a:pt x="1613" y="449"/>
                    </a:cubicBezTo>
                    <a:lnTo>
                      <a:pt x="1748" y="449"/>
                    </a:lnTo>
                    <a:cubicBezTo>
                      <a:pt x="1778" y="449"/>
                      <a:pt x="1808" y="419"/>
                      <a:pt x="1808" y="389"/>
                    </a:cubicBezTo>
                    <a:lnTo>
                      <a:pt x="1808" y="254"/>
                    </a:lnTo>
                    <a:cubicBezTo>
                      <a:pt x="1808" y="225"/>
                      <a:pt x="1778" y="195"/>
                      <a:pt x="1748" y="195"/>
                    </a:cubicBezTo>
                    <a:lnTo>
                      <a:pt x="1613" y="195"/>
                    </a:lnTo>
                    <a:cubicBezTo>
                      <a:pt x="1584" y="195"/>
                      <a:pt x="1569" y="180"/>
                      <a:pt x="1569" y="150"/>
                    </a:cubicBezTo>
                    <a:lnTo>
                      <a:pt x="1569" y="60"/>
                    </a:lnTo>
                    <a:cubicBezTo>
                      <a:pt x="1569" y="30"/>
                      <a:pt x="153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089445" y="6812441"/>
                <a:ext cx="563776" cy="561036"/>
              </a:xfrm>
              <a:custGeom>
                <a:avLst/>
                <a:gdLst/>
                <a:ahLst/>
                <a:cxnLst/>
                <a:rect l="l" t="t" r="r" b="b"/>
                <a:pathLst>
                  <a:path w="2881" h="2867" extrusionOk="0">
                    <a:moveTo>
                      <a:pt x="1554" y="126"/>
                    </a:moveTo>
                    <a:cubicBezTo>
                      <a:pt x="1584" y="141"/>
                      <a:pt x="1554" y="231"/>
                      <a:pt x="1569" y="261"/>
                    </a:cubicBezTo>
                    <a:cubicBezTo>
                      <a:pt x="1614" y="335"/>
                      <a:pt x="1674" y="335"/>
                      <a:pt x="1733" y="335"/>
                    </a:cubicBezTo>
                    <a:cubicBezTo>
                      <a:pt x="1733" y="335"/>
                      <a:pt x="1760" y="329"/>
                      <a:pt x="1778" y="329"/>
                    </a:cubicBezTo>
                    <a:cubicBezTo>
                      <a:pt x="1786" y="329"/>
                      <a:pt x="1793" y="330"/>
                      <a:pt x="1793" y="335"/>
                    </a:cubicBezTo>
                    <a:cubicBezTo>
                      <a:pt x="1808" y="350"/>
                      <a:pt x="1793" y="410"/>
                      <a:pt x="1793" y="425"/>
                    </a:cubicBezTo>
                    <a:cubicBezTo>
                      <a:pt x="1793" y="455"/>
                      <a:pt x="1808" y="455"/>
                      <a:pt x="1778" y="455"/>
                    </a:cubicBezTo>
                    <a:cubicBezTo>
                      <a:pt x="1768" y="460"/>
                      <a:pt x="1756" y="461"/>
                      <a:pt x="1745" y="461"/>
                    </a:cubicBezTo>
                    <a:cubicBezTo>
                      <a:pt x="1722" y="461"/>
                      <a:pt x="1698" y="455"/>
                      <a:pt x="1688" y="455"/>
                    </a:cubicBezTo>
                    <a:cubicBezTo>
                      <a:pt x="1614" y="470"/>
                      <a:pt x="1569" y="500"/>
                      <a:pt x="1569" y="574"/>
                    </a:cubicBezTo>
                    <a:cubicBezTo>
                      <a:pt x="1554" y="664"/>
                      <a:pt x="1569" y="783"/>
                      <a:pt x="1569" y="873"/>
                    </a:cubicBezTo>
                    <a:cubicBezTo>
                      <a:pt x="1569" y="978"/>
                      <a:pt x="1554" y="1097"/>
                      <a:pt x="1569" y="1202"/>
                    </a:cubicBezTo>
                    <a:cubicBezTo>
                      <a:pt x="1581" y="1297"/>
                      <a:pt x="1650" y="1307"/>
                      <a:pt x="1723" y="1307"/>
                    </a:cubicBezTo>
                    <a:cubicBezTo>
                      <a:pt x="1742" y="1307"/>
                      <a:pt x="1760" y="1306"/>
                      <a:pt x="1778" y="1306"/>
                    </a:cubicBezTo>
                    <a:lnTo>
                      <a:pt x="2211" y="1306"/>
                    </a:lnTo>
                    <a:cubicBezTo>
                      <a:pt x="2228" y="1306"/>
                      <a:pt x="2244" y="1307"/>
                      <a:pt x="2261" y="1307"/>
                    </a:cubicBezTo>
                    <a:cubicBezTo>
                      <a:pt x="2335" y="1307"/>
                      <a:pt x="2405" y="1297"/>
                      <a:pt x="2405" y="1187"/>
                    </a:cubicBezTo>
                    <a:lnTo>
                      <a:pt x="2405" y="1097"/>
                    </a:lnTo>
                    <a:cubicBezTo>
                      <a:pt x="2405" y="1067"/>
                      <a:pt x="2405" y="1067"/>
                      <a:pt x="2435" y="1067"/>
                    </a:cubicBezTo>
                    <a:cubicBezTo>
                      <a:pt x="2443" y="1060"/>
                      <a:pt x="2465" y="1056"/>
                      <a:pt x="2488" y="1056"/>
                    </a:cubicBezTo>
                    <a:cubicBezTo>
                      <a:pt x="2510" y="1056"/>
                      <a:pt x="2532" y="1060"/>
                      <a:pt x="2540" y="1067"/>
                    </a:cubicBezTo>
                    <a:cubicBezTo>
                      <a:pt x="2555" y="1082"/>
                      <a:pt x="2540" y="1112"/>
                      <a:pt x="2540" y="1142"/>
                    </a:cubicBezTo>
                    <a:cubicBezTo>
                      <a:pt x="2540" y="1187"/>
                      <a:pt x="2540" y="1246"/>
                      <a:pt x="2585" y="1276"/>
                    </a:cubicBezTo>
                    <a:cubicBezTo>
                      <a:pt x="2629" y="1306"/>
                      <a:pt x="2689" y="1306"/>
                      <a:pt x="2734" y="1306"/>
                    </a:cubicBezTo>
                    <a:cubicBezTo>
                      <a:pt x="2738" y="1306"/>
                      <a:pt x="2742" y="1306"/>
                      <a:pt x="2745" y="1306"/>
                    </a:cubicBezTo>
                    <a:lnTo>
                      <a:pt x="2745" y="1306"/>
                    </a:lnTo>
                    <a:cubicBezTo>
                      <a:pt x="2759" y="1342"/>
                      <a:pt x="2749" y="1428"/>
                      <a:pt x="2749" y="1441"/>
                    </a:cubicBezTo>
                    <a:cubicBezTo>
                      <a:pt x="2749" y="1485"/>
                      <a:pt x="2764" y="1515"/>
                      <a:pt x="2749" y="1545"/>
                    </a:cubicBezTo>
                    <a:cubicBezTo>
                      <a:pt x="2741" y="1560"/>
                      <a:pt x="2745" y="1564"/>
                      <a:pt x="2745" y="1564"/>
                    </a:cubicBezTo>
                    <a:cubicBezTo>
                      <a:pt x="2745" y="1564"/>
                      <a:pt x="2741" y="1560"/>
                      <a:pt x="2719" y="1560"/>
                    </a:cubicBezTo>
                    <a:cubicBezTo>
                      <a:pt x="2659" y="1575"/>
                      <a:pt x="2600" y="1545"/>
                      <a:pt x="2570" y="1620"/>
                    </a:cubicBezTo>
                    <a:cubicBezTo>
                      <a:pt x="2555" y="1650"/>
                      <a:pt x="2555" y="1665"/>
                      <a:pt x="2555" y="1709"/>
                    </a:cubicBezTo>
                    <a:cubicBezTo>
                      <a:pt x="2555" y="1724"/>
                      <a:pt x="2555" y="1784"/>
                      <a:pt x="2555" y="1799"/>
                    </a:cubicBezTo>
                    <a:cubicBezTo>
                      <a:pt x="2548" y="1812"/>
                      <a:pt x="2523" y="1816"/>
                      <a:pt x="2496" y="1816"/>
                    </a:cubicBezTo>
                    <a:cubicBezTo>
                      <a:pt x="2457" y="1816"/>
                      <a:pt x="2414" y="1808"/>
                      <a:pt x="2405" y="1799"/>
                    </a:cubicBezTo>
                    <a:cubicBezTo>
                      <a:pt x="2390" y="1769"/>
                      <a:pt x="2405" y="1724"/>
                      <a:pt x="2405" y="1694"/>
                    </a:cubicBezTo>
                    <a:cubicBezTo>
                      <a:pt x="2405" y="1665"/>
                      <a:pt x="2405" y="1635"/>
                      <a:pt x="2390" y="1620"/>
                    </a:cubicBezTo>
                    <a:cubicBezTo>
                      <a:pt x="2357" y="1578"/>
                      <a:pt x="2296" y="1569"/>
                      <a:pt x="2236" y="1569"/>
                    </a:cubicBezTo>
                    <a:cubicBezTo>
                      <a:pt x="2188" y="1569"/>
                      <a:pt x="2140" y="1575"/>
                      <a:pt x="2107" y="1575"/>
                    </a:cubicBezTo>
                    <a:lnTo>
                      <a:pt x="1703" y="1575"/>
                    </a:lnTo>
                    <a:cubicBezTo>
                      <a:pt x="1614" y="1575"/>
                      <a:pt x="1569" y="1620"/>
                      <a:pt x="1569" y="1709"/>
                    </a:cubicBezTo>
                    <a:lnTo>
                      <a:pt x="1569" y="2113"/>
                    </a:lnTo>
                    <a:cubicBezTo>
                      <a:pt x="1569" y="2187"/>
                      <a:pt x="1539" y="2337"/>
                      <a:pt x="1614" y="2396"/>
                    </a:cubicBezTo>
                    <a:cubicBezTo>
                      <a:pt x="1636" y="2411"/>
                      <a:pt x="1662" y="2415"/>
                      <a:pt x="1688" y="2415"/>
                    </a:cubicBezTo>
                    <a:cubicBezTo>
                      <a:pt x="1715" y="2415"/>
                      <a:pt x="1741" y="2411"/>
                      <a:pt x="1763" y="2411"/>
                    </a:cubicBezTo>
                    <a:cubicBezTo>
                      <a:pt x="1808" y="2411"/>
                      <a:pt x="1793" y="2411"/>
                      <a:pt x="1808" y="2441"/>
                    </a:cubicBezTo>
                    <a:cubicBezTo>
                      <a:pt x="1808" y="2441"/>
                      <a:pt x="1808" y="2531"/>
                      <a:pt x="1808" y="2546"/>
                    </a:cubicBezTo>
                    <a:cubicBezTo>
                      <a:pt x="1798" y="2551"/>
                      <a:pt x="1783" y="2552"/>
                      <a:pt x="1766" y="2552"/>
                    </a:cubicBezTo>
                    <a:cubicBezTo>
                      <a:pt x="1733" y="2552"/>
                      <a:pt x="1693" y="2546"/>
                      <a:pt x="1674" y="2546"/>
                    </a:cubicBezTo>
                    <a:cubicBezTo>
                      <a:pt x="1599" y="2546"/>
                      <a:pt x="1569" y="2606"/>
                      <a:pt x="1569" y="2680"/>
                    </a:cubicBezTo>
                    <a:cubicBezTo>
                      <a:pt x="1569" y="2734"/>
                      <a:pt x="1569" y="2741"/>
                      <a:pt x="1547" y="2741"/>
                    </a:cubicBezTo>
                    <a:cubicBezTo>
                      <a:pt x="1538" y="2741"/>
                      <a:pt x="1526" y="2740"/>
                      <a:pt x="1509" y="2740"/>
                    </a:cubicBezTo>
                    <a:lnTo>
                      <a:pt x="1405" y="2740"/>
                    </a:lnTo>
                    <a:cubicBezTo>
                      <a:pt x="1395" y="2740"/>
                      <a:pt x="1358" y="2747"/>
                      <a:pt x="1331" y="2747"/>
                    </a:cubicBezTo>
                    <a:cubicBezTo>
                      <a:pt x="1317" y="2747"/>
                      <a:pt x="1305" y="2745"/>
                      <a:pt x="1300" y="2740"/>
                    </a:cubicBezTo>
                    <a:cubicBezTo>
                      <a:pt x="1285" y="2725"/>
                      <a:pt x="1300" y="2650"/>
                      <a:pt x="1285" y="2621"/>
                    </a:cubicBezTo>
                    <a:cubicBezTo>
                      <a:pt x="1270" y="2546"/>
                      <a:pt x="1196" y="2546"/>
                      <a:pt x="1121" y="2546"/>
                    </a:cubicBezTo>
                    <a:cubicBezTo>
                      <a:pt x="1121" y="2546"/>
                      <a:pt x="1094" y="2552"/>
                      <a:pt x="1077" y="2552"/>
                    </a:cubicBezTo>
                    <a:cubicBezTo>
                      <a:pt x="1068" y="2552"/>
                      <a:pt x="1061" y="2551"/>
                      <a:pt x="1061" y="2546"/>
                    </a:cubicBezTo>
                    <a:cubicBezTo>
                      <a:pt x="1046" y="2546"/>
                      <a:pt x="1061" y="2486"/>
                      <a:pt x="1061" y="2471"/>
                    </a:cubicBezTo>
                    <a:cubicBezTo>
                      <a:pt x="1061" y="2456"/>
                      <a:pt x="1046" y="2426"/>
                      <a:pt x="1061" y="2411"/>
                    </a:cubicBezTo>
                    <a:cubicBezTo>
                      <a:pt x="1071" y="2406"/>
                      <a:pt x="1084" y="2405"/>
                      <a:pt x="1098" y="2405"/>
                    </a:cubicBezTo>
                    <a:cubicBezTo>
                      <a:pt x="1126" y="2405"/>
                      <a:pt x="1156" y="2411"/>
                      <a:pt x="1166" y="2411"/>
                    </a:cubicBezTo>
                    <a:cubicBezTo>
                      <a:pt x="1285" y="2411"/>
                      <a:pt x="1285" y="2322"/>
                      <a:pt x="1285" y="2232"/>
                    </a:cubicBezTo>
                    <a:lnTo>
                      <a:pt x="1285" y="1814"/>
                    </a:lnTo>
                    <a:cubicBezTo>
                      <a:pt x="1285" y="1724"/>
                      <a:pt x="1300" y="1590"/>
                      <a:pt x="1181" y="1575"/>
                    </a:cubicBezTo>
                    <a:lnTo>
                      <a:pt x="553" y="1575"/>
                    </a:lnTo>
                    <a:cubicBezTo>
                      <a:pt x="494" y="1590"/>
                      <a:pt x="464" y="1620"/>
                      <a:pt x="449" y="1680"/>
                    </a:cubicBezTo>
                    <a:lnTo>
                      <a:pt x="449" y="1769"/>
                    </a:lnTo>
                    <a:cubicBezTo>
                      <a:pt x="449" y="1814"/>
                      <a:pt x="464" y="1814"/>
                      <a:pt x="404" y="1814"/>
                    </a:cubicBezTo>
                    <a:lnTo>
                      <a:pt x="314" y="1814"/>
                    </a:lnTo>
                    <a:cubicBezTo>
                      <a:pt x="314" y="1799"/>
                      <a:pt x="314" y="1739"/>
                      <a:pt x="314" y="1724"/>
                    </a:cubicBezTo>
                    <a:cubicBezTo>
                      <a:pt x="314" y="1665"/>
                      <a:pt x="314" y="1605"/>
                      <a:pt x="255" y="1575"/>
                    </a:cubicBezTo>
                    <a:cubicBezTo>
                      <a:pt x="248" y="1572"/>
                      <a:pt x="238" y="1571"/>
                      <a:pt x="227" y="1571"/>
                    </a:cubicBezTo>
                    <a:cubicBezTo>
                      <a:pt x="206" y="1571"/>
                      <a:pt x="181" y="1574"/>
                      <a:pt x="161" y="1574"/>
                    </a:cubicBezTo>
                    <a:cubicBezTo>
                      <a:pt x="141" y="1574"/>
                      <a:pt x="126" y="1571"/>
                      <a:pt x="120" y="1560"/>
                    </a:cubicBezTo>
                    <a:cubicBezTo>
                      <a:pt x="105" y="1545"/>
                      <a:pt x="120" y="1515"/>
                      <a:pt x="120" y="1500"/>
                    </a:cubicBezTo>
                    <a:lnTo>
                      <a:pt x="120" y="1366"/>
                    </a:lnTo>
                    <a:cubicBezTo>
                      <a:pt x="120" y="1306"/>
                      <a:pt x="120" y="1306"/>
                      <a:pt x="180" y="1306"/>
                    </a:cubicBezTo>
                    <a:cubicBezTo>
                      <a:pt x="255" y="1306"/>
                      <a:pt x="314" y="1291"/>
                      <a:pt x="314" y="1202"/>
                    </a:cubicBezTo>
                    <a:cubicBezTo>
                      <a:pt x="314" y="1172"/>
                      <a:pt x="299" y="1097"/>
                      <a:pt x="314" y="1067"/>
                    </a:cubicBezTo>
                    <a:lnTo>
                      <a:pt x="404" y="1067"/>
                    </a:lnTo>
                    <a:cubicBezTo>
                      <a:pt x="464" y="1067"/>
                      <a:pt x="449" y="1067"/>
                      <a:pt x="449" y="1112"/>
                    </a:cubicBezTo>
                    <a:cubicBezTo>
                      <a:pt x="449" y="1157"/>
                      <a:pt x="434" y="1231"/>
                      <a:pt x="479" y="1276"/>
                    </a:cubicBezTo>
                    <a:cubicBezTo>
                      <a:pt x="509" y="1306"/>
                      <a:pt x="553" y="1306"/>
                      <a:pt x="598" y="1321"/>
                    </a:cubicBezTo>
                    <a:lnTo>
                      <a:pt x="1001" y="1321"/>
                    </a:lnTo>
                    <a:cubicBezTo>
                      <a:pt x="1035" y="1321"/>
                      <a:pt x="1083" y="1327"/>
                      <a:pt x="1130" y="1327"/>
                    </a:cubicBezTo>
                    <a:cubicBezTo>
                      <a:pt x="1188" y="1327"/>
                      <a:pt x="1245" y="1318"/>
                      <a:pt x="1270" y="1276"/>
                    </a:cubicBezTo>
                    <a:cubicBezTo>
                      <a:pt x="1330" y="1202"/>
                      <a:pt x="1300" y="1067"/>
                      <a:pt x="1300" y="978"/>
                    </a:cubicBezTo>
                    <a:lnTo>
                      <a:pt x="1300" y="604"/>
                    </a:lnTo>
                    <a:cubicBezTo>
                      <a:pt x="1300" y="559"/>
                      <a:pt x="1285" y="515"/>
                      <a:pt x="1255" y="485"/>
                    </a:cubicBezTo>
                    <a:cubicBezTo>
                      <a:pt x="1234" y="469"/>
                      <a:pt x="1213" y="464"/>
                      <a:pt x="1192" y="464"/>
                    </a:cubicBezTo>
                    <a:cubicBezTo>
                      <a:pt x="1162" y="464"/>
                      <a:pt x="1133" y="473"/>
                      <a:pt x="1104" y="473"/>
                    </a:cubicBezTo>
                    <a:cubicBezTo>
                      <a:pt x="1095" y="473"/>
                      <a:pt x="1085" y="472"/>
                      <a:pt x="1076" y="470"/>
                    </a:cubicBezTo>
                    <a:cubicBezTo>
                      <a:pt x="1046" y="455"/>
                      <a:pt x="1061" y="470"/>
                      <a:pt x="1061" y="425"/>
                    </a:cubicBezTo>
                    <a:cubicBezTo>
                      <a:pt x="1061" y="410"/>
                      <a:pt x="1046" y="350"/>
                      <a:pt x="1061" y="335"/>
                    </a:cubicBezTo>
                    <a:cubicBezTo>
                      <a:pt x="1066" y="330"/>
                      <a:pt x="1079" y="329"/>
                      <a:pt x="1097" y="329"/>
                    </a:cubicBezTo>
                    <a:cubicBezTo>
                      <a:pt x="1131" y="329"/>
                      <a:pt x="1181" y="335"/>
                      <a:pt x="1211" y="335"/>
                    </a:cubicBezTo>
                    <a:cubicBezTo>
                      <a:pt x="1270" y="320"/>
                      <a:pt x="1300" y="261"/>
                      <a:pt x="1300" y="186"/>
                    </a:cubicBezTo>
                    <a:cubicBezTo>
                      <a:pt x="1300" y="171"/>
                      <a:pt x="1285" y="141"/>
                      <a:pt x="1300" y="126"/>
                    </a:cubicBezTo>
                    <a:close/>
                    <a:moveTo>
                      <a:pt x="1544" y="0"/>
                    </a:moveTo>
                    <a:cubicBezTo>
                      <a:pt x="1509" y="0"/>
                      <a:pt x="1479" y="7"/>
                      <a:pt x="1449" y="7"/>
                    </a:cubicBezTo>
                    <a:cubicBezTo>
                      <a:pt x="1427" y="7"/>
                      <a:pt x="1393" y="3"/>
                      <a:pt x="1360" y="3"/>
                    </a:cubicBezTo>
                    <a:cubicBezTo>
                      <a:pt x="1326" y="3"/>
                      <a:pt x="1293" y="7"/>
                      <a:pt x="1270" y="22"/>
                    </a:cubicBezTo>
                    <a:cubicBezTo>
                      <a:pt x="1196" y="52"/>
                      <a:pt x="1240" y="126"/>
                      <a:pt x="1211" y="186"/>
                    </a:cubicBezTo>
                    <a:cubicBezTo>
                      <a:pt x="1211" y="216"/>
                      <a:pt x="1211" y="201"/>
                      <a:pt x="1181" y="216"/>
                    </a:cubicBezTo>
                    <a:lnTo>
                      <a:pt x="1076" y="216"/>
                    </a:lnTo>
                    <a:cubicBezTo>
                      <a:pt x="1016" y="216"/>
                      <a:pt x="986" y="261"/>
                      <a:pt x="972" y="335"/>
                    </a:cubicBezTo>
                    <a:cubicBezTo>
                      <a:pt x="972" y="395"/>
                      <a:pt x="957" y="470"/>
                      <a:pt x="1001" y="530"/>
                    </a:cubicBezTo>
                    <a:cubicBezTo>
                      <a:pt x="1021" y="569"/>
                      <a:pt x="1055" y="576"/>
                      <a:pt x="1097" y="576"/>
                    </a:cubicBezTo>
                    <a:cubicBezTo>
                      <a:pt x="1118" y="576"/>
                      <a:pt x="1141" y="574"/>
                      <a:pt x="1166" y="574"/>
                    </a:cubicBezTo>
                    <a:cubicBezTo>
                      <a:pt x="1225" y="574"/>
                      <a:pt x="1211" y="574"/>
                      <a:pt x="1211" y="634"/>
                    </a:cubicBezTo>
                    <a:lnTo>
                      <a:pt x="1211" y="1067"/>
                    </a:lnTo>
                    <a:cubicBezTo>
                      <a:pt x="1211" y="1082"/>
                      <a:pt x="1225" y="1172"/>
                      <a:pt x="1211" y="1187"/>
                    </a:cubicBezTo>
                    <a:cubicBezTo>
                      <a:pt x="1211" y="1202"/>
                      <a:pt x="1166" y="1202"/>
                      <a:pt x="1136" y="1202"/>
                    </a:cubicBezTo>
                    <a:lnTo>
                      <a:pt x="583" y="1202"/>
                    </a:lnTo>
                    <a:cubicBezTo>
                      <a:pt x="568" y="1172"/>
                      <a:pt x="598" y="1067"/>
                      <a:pt x="583" y="1037"/>
                    </a:cubicBezTo>
                    <a:cubicBezTo>
                      <a:pt x="567" y="979"/>
                      <a:pt x="485" y="949"/>
                      <a:pt x="406" y="949"/>
                    </a:cubicBezTo>
                    <a:cubicBezTo>
                      <a:pt x="343" y="949"/>
                      <a:pt x="281" y="968"/>
                      <a:pt x="255" y="1007"/>
                    </a:cubicBezTo>
                    <a:cubicBezTo>
                      <a:pt x="210" y="1052"/>
                      <a:pt x="255" y="1112"/>
                      <a:pt x="240" y="1172"/>
                    </a:cubicBezTo>
                    <a:cubicBezTo>
                      <a:pt x="225" y="1202"/>
                      <a:pt x="225" y="1202"/>
                      <a:pt x="180" y="1202"/>
                    </a:cubicBezTo>
                    <a:cubicBezTo>
                      <a:pt x="150" y="1202"/>
                      <a:pt x="120" y="1202"/>
                      <a:pt x="90" y="1217"/>
                    </a:cubicBezTo>
                    <a:cubicBezTo>
                      <a:pt x="1" y="1276"/>
                      <a:pt x="31" y="1485"/>
                      <a:pt x="31" y="1560"/>
                    </a:cubicBezTo>
                    <a:cubicBezTo>
                      <a:pt x="31" y="1620"/>
                      <a:pt x="46" y="1665"/>
                      <a:pt x="105" y="1680"/>
                    </a:cubicBezTo>
                    <a:cubicBezTo>
                      <a:pt x="120" y="1694"/>
                      <a:pt x="150" y="1694"/>
                      <a:pt x="165" y="1694"/>
                    </a:cubicBezTo>
                    <a:cubicBezTo>
                      <a:pt x="189" y="1694"/>
                      <a:pt x="203" y="1692"/>
                      <a:pt x="213" y="1692"/>
                    </a:cubicBezTo>
                    <a:cubicBezTo>
                      <a:pt x="227" y="1692"/>
                      <a:pt x="231" y="1697"/>
                      <a:pt x="240" y="1724"/>
                    </a:cubicBezTo>
                    <a:cubicBezTo>
                      <a:pt x="255" y="1784"/>
                      <a:pt x="210" y="1844"/>
                      <a:pt x="270" y="1889"/>
                    </a:cubicBezTo>
                    <a:cubicBezTo>
                      <a:pt x="299" y="1928"/>
                      <a:pt x="343" y="1935"/>
                      <a:pt x="386" y="1935"/>
                    </a:cubicBezTo>
                    <a:cubicBezTo>
                      <a:pt x="407" y="1935"/>
                      <a:pt x="429" y="1933"/>
                      <a:pt x="449" y="1933"/>
                    </a:cubicBezTo>
                    <a:cubicBezTo>
                      <a:pt x="509" y="1933"/>
                      <a:pt x="568" y="1904"/>
                      <a:pt x="583" y="1829"/>
                    </a:cubicBezTo>
                    <a:cubicBezTo>
                      <a:pt x="583" y="1799"/>
                      <a:pt x="568" y="1709"/>
                      <a:pt x="583" y="1694"/>
                    </a:cubicBezTo>
                    <a:cubicBezTo>
                      <a:pt x="593" y="1690"/>
                      <a:pt x="610" y="1688"/>
                      <a:pt x="628" y="1688"/>
                    </a:cubicBezTo>
                    <a:cubicBezTo>
                      <a:pt x="665" y="1688"/>
                      <a:pt x="708" y="1694"/>
                      <a:pt x="718" y="1694"/>
                    </a:cubicBezTo>
                    <a:lnTo>
                      <a:pt x="1151" y="1694"/>
                    </a:lnTo>
                    <a:cubicBezTo>
                      <a:pt x="1173" y="1694"/>
                      <a:pt x="1184" y="1691"/>
                      <a:pt x="1192" y="1691"/>
                    </a:cubicBezTo>
                    <a:cubicBezTo>
                      <a:pt x="1199" y="1691"/>
                      <a:pt x="1203" y="1694"/>
                      <a:pt x="1211" y="1709"/>
                    </a:cubicBezTo>
                    <a:cubicBezTo>
                      <a:pt x="1225" y="1739"/>
                      <a:pt x="1211" y="1829"/>
                      <a:pt x="1211" y="1859"/>
                    </a:cubicBezTo>
                    <a:lnTo>
                      <a:pt x="1211" y="2098"/>
                    </a:lnTo>
                    <a:cubicBezTo>
                      <a:pt x="1211" y="2158"/>
                      <a:pt x="1211" y="2217"/>
                      <a:pt x="1211" y="2277"/>
                    </a:cubicBezTo>
                    <a:cubicBezTo>
                      <a:pt x="1211" y="2292"/>
                      <a:pt x="1211" y="2307"/>
                      <a:pt x="1211" y="2307"/>
                    </a:cubicBezTo>
                    <a:cubicBezTo>
                      <a:pt x="1206" y="2312"/>
                      <a:pt x="1196" y="2314"/>
                      <a:pt x="1183" y="2314"/>
                    </a:cubicBezTo>
                    <a:cubicBezTo>
                      <a:pt x="1159" y="2314"/>
                      <a:pt x="1126" y="2307"/>
                      <a:pt x="1106" y="2307"/>
                    </a:cubicBezTo>
                    <a:cubicBezTo>
                      <a:pt x="1046" y="2307"/>
                      <a:pt x="1001" y="2322"/>
                      <a:pt x="972" y="2382"/>
                    </a:cubicBezTo>
                    <a:cubicBezTo>
                      <a:pt x="957" y="2426"/>
                      <a:pt x="972" y="2501"/>
                      <a:pt x="972" y="2546"/>
                    </a:cubicBezTo>
                    <a:cubicBezTo>
                      <a:pt x="972" y="2621"/>
                      <a:pt x="1016" y="2650"/>
                      <a:pt x="1076" y="2665"/>
                    </a:cubicBezTo>
                    <a:cubicBezTo>
                      <a:pt x="1096" y="2665"/>
                      <a:pt x="1123" y="2659"/>
                      <a:pt x="1147" y="2659"/>
                    </a:cubicBezTo>
                    <a:cubicBezTo>
                      <a:pt x="1159" y="2659"/>
                      <a:pt x="1171" y="2660"/>
                      <a:pt x="1181" y="2665"/>
                    </a:cubicBezTo>
                    <a:cubicBezTo>
                      <a:pt x="1211" y="2680"/>
                      <a:pt x="1196" y="2680"/>
                      <a:pt x="1196" y="2725"/>
                    </a:cubicBezTo>
                    <a:cubicBezTo>
                      <a:pt x="1207" y="2846"/>
                      <a:pt x="1282" y="2862"/>
                      <a:pt x="1368" y="2862"/>
                    </a:cubicBezTo>
                    <a:cubicBezTo>
                      <a:pt x="1400" y="2862"/>
                      <a:pt x="1433" y="2859"/>
                      <a:pt x="1464" y="2859"/>
                    </a:cubicBezTo>
                    <a:cubicBezTo>
                      <a:pt x="1494" y="2859"/>
                      <a:pt x="1531" y="2866"/>
                      <a:pt x="1565" y="2866"/>
                    </a:cubicBezTo>
                    <a:cubicBezTo>
                      <a:pt x="1582" y="2866"/>
                      <a:pt x="1599" y="2864"/>
                      <a:pt x="1614" y="2859"/>
                    </a:cubicBezTo>
                    <a:cubicBezTo>
                      <a:pt x="1703" y="2815"/>
                      <a:pt x="1674" y="2755"/>
                      <a:pt x="1688" y="2695"/>
                    </a:cubicBezTo>
                    <a:cubicBezTo>
                      <a:pt x="1688" y="2665"/>
                      <a:pt x="1688" y="2665"/>
                      <a:pt x="1718" y="2665"/>
                    </a:cubicBezTo>
                    <a:lnTo>
                      <a:pt x="1808" y="2665"/>
                    </a:lnTo>
                    <a:cubicBezTo>
                      <a:pt x="1883" y="2650"/>
                      <a:pt x="1912" y="2606"/>
                      <a:pt x="1912" y="2531"/>
                    </a:cubicBezTo>
                    <a:cubicBezTo>
                      <a:pt x="1912" y="2486"/>
                      <a:pt x="1927" y="2411"/>
                      <a:pt x="1898" y="2367"/>
                    </a:cubicBezTo>
                    <a:cubicBezTo>
                      <a:pt x="1876" y="2313"/>
                      <a:pt x="1832" y="2306"/>
                      <a:pt x="1787" y="2306"/>
                    </a:cubicBezTo>
                    <a:cubicBezTo>
                      <a:pt x="1769" y="2306"/>
                      <a:pt x="1750" y="2307"/>
                      <a:pt x="1733" y="2307"/>
                    </a:cubicBezTo>
                    <a:cubicBezTo>
                      <a:pt x="1674" y="2307"/>
                      <a:pt x="1674" y="2307"/>
                      <a:pt x="1674" y="2262"/>
                    </a:cubicBezTo>
                    <a:lnTo>
                      <a:pt x="1674" y="2053"/>
                    </a:lnTo>
                    <a:lnTo>
                      <a:pt x="1674" y="1829"/>
                    </a:lnTo>
                    <a:cubicBezTo>
                      <a:pt x="1674" y="1814"/>
                      <a:pt x="1659" y="1709"/>
                      <a:pt x="1674" y="1680"/>
                    </a:cubicBezTo>
                    <a:cubicBezTo>
                      <a:pt x="1679" y="1675"/>
                      <a:pt x="1685" y="1673"/>
                      <a:pt x="1693" y="1673"/>
                    </a:cubicBezTo>
                    <a:cubicBezTo>
                      <a:pt x="1708" y="1673"/>
                      <a:pt x="1728" y="1680"/>
                      <a:pt x="1748" y="1680"/>
                    </a:cubicBezTo>
                    <a:lnTo>
                      <a:pt x="2181" y="1680"/>
                    </a:lnTo>
                    <a:cubicBezTo>
                      <a:pt x="2191" y="1680"/>
                      <a:pt x="2234" y="1673"/>
                      <a:pt x="2267" y="1673"/>
                    </a:cubicBezTo>
                    <a:cubicBezTo>
                      <a:pt x="2283" y="1673"/>
                      <a:pt x="2296" y="1675"/>
                      <a:pt x="2301" y="1680"/>
                    </a:cubicBezTo>
                    <a:cubicBezTo>
                      <a:pt x="2331" y="1709"/>
                      <a:pt x="2301" y="1799"/>
                      <a:pt x="2316" y="1844"/>
                    </a:cubicBezTo>
                    <a:cubicBezTo>
                      <a:pt x="2331" y="1904"/>
                      <a:pt x="2405" y="1904"/>
                      <a:pt x="2465" y="1904"/>
                    </a:cubicBezTo>
                    <a:cubicBezTo>
                      <a:pt x="2485" y="1904"/>
                      <a:pt x="2507" y="1905"/>
                      <a:pt x="2528" y="1905"/>
                    </a:cubicBezTo>
                    <a:cubicBezTo>
                      <a:pt x="2570" y="1905"/>
                      <a:pt x="2609" y="1899"/>
                      <a:pt x="2629" y="1859"/>
                    </a:cubicBezTo>
                    <a:cubicBezTo>
                      <a:pt x="2644" y="1844"/>
                      <a:pt x="2659" y="1814"/>
                      <a:pt x="2659" y="1784"/>
                    </a:cubicBezTo>
                    <a:cubicBezTo>
                      <a:pt x="2659" y="1769"/>
                      <a:pt x="2644" y="1694"/>
                      <a:pt x="2659" y="1680"/>
                    </a:cubicBezTo>
                    <a:cubicBezTo>
                      <a:pt x="2667" y="1665"/>
                      <a:pt x="2697" y="1665"/>
                      <a:pt x="2728" y="1665"/>
                    </a:cubicBezTo>
                    <a:cubicBezTo>
                      <a:pt x="2760" y="1665"/>
                      <a:pt x="2794" y="1665"/>
                      <a:pt x="2809" y="1650"/>
                    </a:cubicBezTo>
                    <a:cubicBezTo>
                      <a:pt x="2853" y="1620"/>
                      <a:pt x="2853" y="1560"/>
                      <a:pt x="2853" y="1500"/>
                    </a:cubicBezTo>
                    <a:cubicBezTo>
                      <a:pt x="2853" y="1419"/>
                      <a:pt x="2881" y="1292"/>
                      <a:pt x="2829" y="1226"/>
                    </a:cubicBezTo>
                    <a:lnTo>
                      <a:pt x="2829" y="1226"/>
                    </a:lnTo>
                    <a:cubicBezTo>
                      <a:pt x="2825" y="1204"/>
                      <a:pt x="2808" y="1187"/>
                      <a:pt x="2779" y="1187"/>
                    </a:cubicBezTo>
                    <a:lnTo>
                      <a:pt x="2764" y="1187"/>
                    </a:lnTo>
                    <a:cubicBezTo>
                      <a:pt x="2759" y="1186"/>
                      <a:pt x="2754" y="1185"/>
                      <a:pt x="2750" y="1185"/>
                    </a:cubicBezTo>
                    <a:cubicBezTo>
                      <a:pt x="2745" y="1185"/>
                      <a:pt x="2740" y="1186"/>
                      <a:pt x="2736" y="1187"/>
                    </a:cubicBezTo>
                    <a:lnTo>
                      <a:pt x="2704" y="1187"/>
                    </a:lnTo>
                    <a:cubicBezTo>
                      <a:pt x="2674" y="1172"/>
                      <a:pt x="2689" y="1157"/>
                      <a:pt x="2689" y="1127"/>
                    </a:cubicBezTo>
                    <a:cubicBezTo>
                      <a:pt x="2689" y="1067"/>
                      <a:pt x="2689" y="993"/>
                      <a:pt x="2629" y="963"/>
                    </a:cubicBezTo>
                    <a:cubicBezTo>
                      <a:pt x="2607" y="948"/>
                      <a:pt x="2573" y="944"/>
                      <a:pt x="2540" y="944"/>
                    </a:cubicBezTo>
                    <a:cubicBezTo>
                      <a:pt x="2506" y="944"/>
                      <a:pt x="2473" y="948"/>
                      <a:pt x="2450" y="948"/>
                    </a:cubicBezTo>
                    <a:cubicBezTo>
                      <a:pt x="2390" y="948"/>
                      <a:pt x="2346" y="978"/>
                      <a:pt x="2331" y="1052"/>
                    </a:cubicBezTo>
                    <a:cubicBezTo>
                      <a:pt x="2331" y="1082"/>
                      <a:pt x="2346" y="1172"/>
                      <a:pt x="2331" y="1187"/>
                    </a:cubicBezTo>
                    <a:cubicBezTo>
                      <a:pt x="2321" y="1192"/>
                      <a:pt x="2302" y="1193"/>
                      <a:pt x="2282" y="1193"/>
                    </a:cubicBezTo>
                    <a:cubicBezTo>
                      <a:pt x="2241" y="1193"/>
                      <a:pt x="2191" y="1187"/>
                      <a:pt x="2181" y="1187"/>
                    </a:cubicBezTo>
                    <a:lnTo>
                      <a:pt x="1748" y="1187"/>
                    </a:lnTo>
                    <a:cubicBezTo>
                      <a:pt x="1718" y="1187"/>
                      <a:pt x="1718" y="1187"/>
                      <a:pt x="1703" y="1172"/>
                    </a:cubicBezTo>
                    <a:cubicBezTo>
                      <a:pt x="1688" y="1127"/>
                      <a:pt x="1703" y="1037"/>
                      <a:pt x="1703" y="993"/>
                    </a:cubicBezTo>
                    <a:lnTo>
                      <a:pt x="1703" y="768"/>
                    </a:lnTo>
                    <a:cubicBezTo>
                      <a:pt x="1703" y="709"/>
                      <a:pt x="1688" y="634"/>
                      <a:pt x="1703" y="589"/>
                    </a:cubicBezTo>
                    <a:lnTo>
                      <a:pt x="1703" y="559"/>
                    </a:lnTo>
                    <a:lnTo>
                      <a:pt x="1793" y="559"/>
                    </a:lnTo>
                    <a:cubicBezTo>
                      <a:pt x="1868" y="559"/>
                      <a:pt x="1927" y="544"/>
                      <a:pt x="1942" y="470"/>
                    </a:cubicBezTo>
                    <a:cubicBezTo>
                      <a:pt x="1957" y="350"/>
                      <a:pt x="1942" y="216"/>
                      <a:pt x="1808" y="201"/>
                    </a:cubicBezTo>
                    <a:cubicBezTo>
                      <a:pt x="1788" y="201"/>
                      <a:pt x="1761" y="208"/>
                      <a:pt x="1742" y="208"/>
                    </a:cubicBezTo>
                    <a:cubicBezTo>
                      <a:pt x="1732" y="208"/>
                      <a:pt x="1723" y="206"/>
                      <a:pt x="1718" y="201"/>
                    </a:cubicBezTo>
                    <a:cubicBezTo>
                      <a:pt x="1703" y="201"/>
                      <a:pt x="1703" y="171"/>
                      <a:pt x="1703" y="141"/>
                    </a:cubicBezTo>
                    <a:cubicBezTo>
                      <a:pt x="1703" y="66"/>
                      <a:pt x="1674" y="7"/>
                      <a:pt x="1599" y="7"/>
                    </a:cubicBezTo>
                    <a:cubicBezTo>
                      <a:pt x="1579" y="2"/>
                      <a:pt x="1561" y="0"/>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3759762" y="4271923"/>
              <a:ext cx="1659936" cy="664166"/>
              <a:chOff x="-5490921" y="-2028814"/>
              <a:chExt cx="2118887" cy="850840"/>
            </a:xfrm>
          </p:grpSpPr>
          <p:sp>
            <p:nvSpPr>
              <p:cNvPr id="20" name="Google Shape;20;p2"/>
              <p:cNvSpPr/>
              <p:nvPr/>
            </p:nvSpPr>
            <p:spPr>
              <a:xfrm>
                <a:off x="-4642148" y="-1968889"/>
                <a:ext cx="75734" cy="109623"/>
              </a:xfrm>
              <a:custGeom>
                <a:avLst/>
                <a:gdLst/>
                <a:ahLst/>
                <a:cxnLst/>
                <a:rect l="l" t="t" r="r" b="b"/>
                <a:pathLst>
                  <a:path w="733" h="1061" extrusionOk="0">
                    <a:moveTo>
                      <a:pt x="658" y="0"/>
                    </a:moveTo>
                    <a:lnTo>
                      <a:pt x="658" y="0"/>
                    </a:lnTo>
                    <a:cubicBezTo>
                      <a:pt x="434" y="30"/>
                      <a:pt x="180" y="135"/>
                      <a:pt x="75" y="374"/>
                    </a:cubicBezTo>
                    <a:cubicBezTo>
                      <a:pt x="0" y="583"/>
                      <a:pt x="60" y="911"/>
                      <a:pt x="239" y="1061"/>
                    </a:cubicBezTo>
                    <a:cubicBezTo>
                      <a:pt x="389" y="1031"/>
                      <a:pt x="538" y="956"/>
                      <a:pt x="628" y="837"/>
                    </a:cubicBezTo>
                    <a:cubicBezTo>
                      <a:pt x="702" y="702"/>
                      <a:pt x="732" y="538"/>
                      <a:pt x="702" y="404"/>
                    </a:cubicBezTo>
                    <a:cubicBezTo>
                      <a:pt x="687" y="329"/>
                      <a:pt x="673" y="269"/>
                      <a:pt x="658" y="209"/>
                    </a:cubicBezTo>
                    <a:cubicBezTo>
                      <a:pt x="643" y="150"/>
                      <a:pt x="643" y="75"/>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52314" y="-1439994"/>
                <a:ext cx="97327" cy="87099"/>
              </a:xfrm>
              <a:custGeom>
                <a:avLst/>
                <a:gdLst/>
                <a:ahLst/>
                <a:cxnLst/>
                <a:rect l="l" t="t" r="r" b="b"/>
                <a:pathLst>
                  <a:path w="942" h="843" extrusionOk="0">
                    <a:moveTo>
                      <a:pt x="670" y="1"/>
                    </a:moveTo>
                    <a:cubicBezTo>
                      <a:pt x="572" y="1"/>
                      <a:pt x="477" y="18"/>
                      <a:pt x="404" y="64"/>
                    </a:cubicBezTo>
                    <a:cubicBezTo>
                      <a:pt x="269" y="139"/>
                      <a:pt x="180" y="273"/>
                      <a:pt x="150" y="422"/>
                    </a:cubicBezTo>
                    <a:cubicBezTo>
                      <a:pt x="120" y="482"/>
                      <a:pt x="120" y="542"/>
                      <a:pt x="105" y="602"/>
                    </a:cubicBezTo>
                    <a:cubicBezTo>
                      <a:pt x="90" y="676"/>
                      <a:pt x="60" y="736"/>
                      <a:pt x="0" y="796"/>
                    </a:cubicBezTo>
                    <a:cubicBezTo>
                      <a:pt x="98" y="822"/>
                      <a:pt x="203" y="842"/>
                      <a:pt x="308" y="842"/>
                    </a:cubicBezTo>
                    <a:cubicBezTo>
                      <a:pt x="444" y="842"/>
                      <a:pt x="578" y="808"/>
                      <a:pt x="687" y="706"/>
                    </a:cubicBezTo>
                    <a:cubicBezTo>
                      <a:pt x="867" y="557"/>
                      <a:pt x="941" y="243"/>
                      <a:pt x="852" y="19"/>
                    </a:cubicBezTo>
                    <a:cubicBezTo>
                      <a:pt x="794" y="8"/>
                      <a:pt x="731" y="1"/>
                      <a:pt x="6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111324" y="-1465720"/>
                <a:ext cx="74184" cy="69431"/>
              </a:xfrm>
              <a:custGeom>
                <a:avLst/>
                <a:gdLst/>
                <a:ahLst/>
                <a:cxnLst/>
                <a:rect l="l" t="t" r="r" b="b"/>
                <a:pathLst>
                  <a:path w="718" h="672" extrusionOk="0">
                    <a:moveTo>
                      <a:pt x="517" y="1"/>
                    </a:moveTo>
                    <a:cubicBezTo>
                      <a:pt x="384" y="1"/>
                      <a:pt x="245" y="54"/>
                      <a:pt x="165" y="134"/>
                    </a:cubicBezTo>
                    <a:cubicBezTo>
                      <a:pt x="1" y="283"/>
                      <a:pt x="16" y="492"/>
                      <a:pt x="61" y="671"/>
                    </a:cubicBezTo>
                    <a:cubicBezTo>
                      <a:pt x="105" y="627"/>
                      <a:pt x="150" y="612"/>
                      <a:pt x="210" y="597"/>
                    </a:cubicBezTo>
                    <a:cubicBezTo>
                      <a:pt x="255" y="597"/>
                      <a:pt x="315" y="597"/>
                      <a:pt x="359" y="582"/>
                    </a:cubicBezTo>
                    <a:cubicBezTo>
                      <a:pt x="464" y="552"/>
                      <a:pt x="583" y="492"/>
                      <a:pt x="643" y="403"/>
                    </a:cubicBezTo>
                    <a:cubicBezTo>
                      <a:pt x="703" y="298"/>
                      <a:pt x="718" y="164"/>
                      <a:pt x="703" y="44"/>
                    </a:cubicBezTo>
                    <a:cubicBezTo>
                      <a:pt x="648" y="14"/>
                      <a:pt x="583"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48058" y="-1407345"/>
                <a:ext cx="154463" cy="117888"/>
              </a:xfrm>
              <a:custGeom>
                <a:avLst/>
                <a:gdLst/>
                <a:ahLst/>
                <a:cxnLst/>
                <a:rect l="l" t="t" r="r" b="b"/>
                <a:pathLst>
                  <a:path w="1495" h="1141" extrusionOk="0">
                    <a:moveTo>
                      <a:pt x="540" y="1"/>
                    </a:moveTo>
                    <a:cubicBezTo>
                      <a:pt x="380" y="1"/>
                      <a:pt x="213" y="54"/>
                      <a:pt x="75" y="106"/>
                    </a:cubicBezTo>
                    <a:cubicBezTo>
                      <a:pt x="1" y="450"/>
                      <a:pt x="225" y="868"/>
                      <a:pt x="494" y="1032"/>
                    </a:cubicBezTo>
                    <a:cubicBezTo>
                      <a:pt x="617" y="1111"/>
                      <a:pt x="746" y="1141"/>
                      <a:pt x="875" y="1141"/>
                    </a:cubicBezTo>
                    <a:cubicBezTo>
                      <a:pt x="1091" y="1141"/>
                      <a:pt x="1307" y="1057"/>
                      <a:pt x="1494" y="973"/>
                    </a:cubicBezTo>
                    <a:cubicBezTo>
                      <a:pt x="1405" y="898"/>
                      <a:pt x="1345" y="823"/>
                      <a:pt x="1285" y="719"/>
                    </a:cubicBezTo>
                    <a:cubicBezTo>
                      <a:pt x="1255" y="629"/>
                      <a:pt x="1225" y="555"/>
                      <a:pt x="1196" y="465"/>
                    </a:cubicBezTo>
                    <a:cubicBezTo>
                      <a:pt x="1106" y="271"/>
                      <a:pt x="927" y="106"/>
                      <a:pt x="733" y="32"/>
                    </a:cubicBezTo>
                    <a:cubicBezTo>
                      <a:pt x="671" y="10"/>
                      <a:pt x="606" y="1"/>
                      <a:pt x="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458548" y="-2010630"/>
                <a:ext cx="64988" cy="86685"/>
              </a:xfrm>
              <a:custGeom>
                <a:avLst/>
                <a:gdLst/>
                <a:ahLst/>
                <a:cxnLst/>
                <a:rect l="l" t="t" r="r" b="b"/>
                <a:pathLst>
                  <a:path w="629" h="839" extrusionOk="0">
                    <a:moveTo>
                      <a:pt x="419" y="1"/>
                    </a:moveTo>
                    <a:cubicBezTo>
                      <a:pt x="389" y="61"/>
                      <a:pt x="359" y="91"/>
                      <a:pt x="314" y="135"/>
                    </a:cubicBezTo>
                    <a:cubicBezTo>
                      <a:pt x="285" y="165"/>
                      <a:pt x="240" y="180"/>
                      <a:pt x="195" y="210"/>
                    </a:cubicBezTo>
                    <a:cubicBezTo>
                      <a:pt x="105" y="270"/>
                      <a:pt x="31" y="389"/>
                      <a:pt x="16" y="494"/>
                    </a:cubicBezTo>
                    <a:cubicBezTo>
                      <a:pt x="1" y="613"/>
                      <a:pt x="46" y="748"/>
                      <a:pt x="120" y="837"/>
                    </a:cubicBezTo>
                    <a:cubicBezTo>
                      <a:pt x="128" y="838"/>
                      <a:pt x="136" y="838"/>
                      <a:pt x="143" y="838"/>
                    </a:cubicBezTo>
                    <a:cubicBezTo>
                      <a:pt x="317" y="838"/>
                      <a:pt x="511" y="681"/>
                      <a:pt x="568" y="524"/>
                    </a:cubicBezTo>
                    <a:cubicBezTo>
                      <a:pt x="628" y="330"/>
                      <a:pt x="538" y="150"/>
                      <a:pt x="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284144" y="-1462724"/>
                <a:ext cx="75734" cy="109623"/>
              </a:xfrm>
              <a:custGeom>
                <a:avLst/>
                <a:gdLst/>
                <a:ahLst/>
                <a:cxnLst/>
                <a:rect l="l" t="t" r="r" b="b"/>
                <a:pathLst>
                  <a:path w="733" h="1061" extrusionOk="0">
                    <a:moveTo>
                      <a:pt x="493" y="0"/>
                    </a:moveTo>
                    <a:cubicBezTo>
                      <a:pt x="344" y="30"/>
                      <a:pt x="195" y="105"/>
                      <a:pt x="105" y="224"/>
                    </a:cubicBezTo>
                    <a:cubicBezTo>
                      <a:pt x="30" y="359"/>
                      <a:pt x="1" y="508"/>
                      <a:pt x="30" y="657"/>
                    </a:cubicBezTo>
                    <a:cubicBezTo>
                      <a:pt x="45" y="717"/>
                      <a:pt x="60" y="792"/>
                      <a:pt x="75" y="852"/>
                    </a:cubicBezTo>
                    <a:cubicBezTo>
                      <a:pt x="90" y="911"/>
                      <a:pt x="90" y="986"/>
                      <a:pt x="75" y="1061"/>
                    </a:cubicBezTo>
                    <a:cubicBezTo>
                      <a:pt x="299" y="1031"/>
                      <a:pt x="553" y="926"/>
                      <a:pt x="658" y="687"/>
                    </a:cubicBezTo>
                    <a:cubicBezTo>
                      <a:pt x="732" y="478"/>
                      <a:pt x="673" y="150"/>
                      <a:pt x="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56998" y="-1398046"/>
                <a:ext cx="64988" cy="86582"/>
              </a:xfrm>
              <a:custGeom>
                <a:avLst/>
                <a:gdLst/>
                <a:ahLst/>
                <a:cxnLst/>
                <a:rect l="l" t="t" r="r" b="b"/>
                <a:pathLst>
                  <a:path w="629" h="838" extrusionOk="0">
                    <a:moveTo>
                      <a:pt x="485" y="1"/>
                    </a:moveTo>
                    <a:cubicBezTo>
                      <a:pt x="312" y="1"/>
                      <a:pt x="118" y="158"/>
                      <a:pt x="60" y="315"/>
                    </a:cubicBezTo>
                    <a:cubicBezTo>
                      <a:pt x="1" y="509"/>
                      <a:pt x="90" y="689"/>
                      <a:pt x="210" y="838"/>
                    </a:cubicBezTo>
                    <a:cubicBezTo>
                      <a:pt x="240" y="778"/>
                      <a:pt x="270" y="748"/>
                      <a:pt x="314" y="703"/>
                    </a:cubicBezTo>
                    <a:cubicBezTo>
                      <a:pt x="344" y="674"/>
                      <a:pt x="389" y="659"/>
                      <a:pt x="434" y="629"/>
                    </a:cubicBezTo>
                    <a:cubicBezTo>
                      <a:pt x="523" y="554"/>
                      <a:pt x="598" y="450"/>
                      <a:pt x="613" y="330"/>
                    </a:cubicBezTo>
                    <a:cubicBezTo>
                      <a:pt x="628" y="226"/>
                      <a:pt x="583" y="91"/>
                      <a:pt x="509" y="1"/>
                    </a:cubicBezTo>
                    <a:cubicBezTo>
                      <a:pt x="501" y="1"/>
                      <a:pt x="493" y="1"/>
                      <a:pt x="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73364" y="-1661822"/>
                <a:ext cx="94228" cy="54656"/>
              </a:xfrm>
              <a:custGeom>
                <a:avLst/>
                <a:gdLst/>
                <a:ahLst/>
                <a:cxnLst/>
                <a:rect l="l" t="t" r="r" b="b"/>
                <a:pathLst>
                  <a:path w="912" h="529" extrusionOk="0">
                    <a:moveTo>
                      <a:pt x="449" y="0"/>
                    </a:moveTo>
                    <a:cubicBezTo>
                      <a:pt x="240" y="0"/>
                      <a:pt x="105" y="165"/>
                      <a:pt x="1" y="314"/>
                    </a:cubicBezTo>
                    <a:cubicBezTo>
                      <a:pt x="76" y="314"/>
                      <a:pt x="120" y="329"/>
                      <a:pt x="165" y="374"/>
                    </a:cubicBezTo>
                    <a:cubicBezTo>
                      <a:pt x="210" y="389"/>
                      <a:pt x="240" y="434"/>
                      <a:pt x="285" y="449"/>
                    </a:cubicBezTo>
                    <a:cubicBezTo>
                      <a:pt x="366" y="506"/>
                      <a:pt x="456" y="528"/>
                      <a:pt x="548" y="528"/>
                    </a:cubicBezTo>
                    <a:cubicBezTo>
                      <a:pt x="574" y="528"/>
                      <a:pt x="601" y="527"/>
                      <a:pt x="628" y="523"/>
                    </a:cubicBezTo>
                    <a:cubicBezTo>
                      <a:pt x="748" y="508"/>
                      <a:pt x="837" y="419"/>
                      <a:pt x="912" y="314"/>
                    </a:cubicBezTo>
                    <a:cubicBezTo>
                      <a:pt x="852" y="150"/>
                      <a:pt x="628"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182270" y="-1721644"/>
                <a:ext cx="94228" cy="55276"/>
              </a:xfrm>
              <a:custGeom>
                <a:avLst/>
                <a:gdLst/>
                <a:ahLst/>
                <a:cxnLst/>
                <a:rect l="l" t="t" r="r" b="b"/>
                <a:pathLst>
                  <a:path w="912" h="535" extrusionOk="0">
                    <a:moveTo>
                      <a:pt x="385" y="0"/>
                    </a:moveTo>
                    <a:cubicBezTo>
                      <a:pt x="355" y="0"/>
                      <a:pt x="326" y="4"/>
                      <a:pt x="299" y="12"/>
                    </a:cubicBezTo>
                    <a:cubicBezTo>
                      <a:pt x="180" y="27"/>
                      <a:pt x="75" y="131"/>
                      <a:pt x="0" y="221"/>
                    </a:cubicBezTo>
                    <a:cubicBezTo>
                      <a:pt x="60" y="385"/>
                      <a:pt x="284" y="535"/>
                      <a:pt x="463" y="535"/>
                    </a:cubicBezTo>
                    <a:cubicBezTo>
                      <a:pt x="672" y="535"/>
                      <a:pt x="807" y="370"/>
                      <a:pt x="911" y="221"/>
                    </a:cubicBezTo>
                    <a:cubicBezTo>
                      <a:pt x="852" y="206"/>
                      <a:pt x="807" y="191"/>
                      <a:pt x="747" y="161"/>
                    </a:cubicBezTo>
                    <a:cubicBezTo>
                      <a:pt x="702" y="146"/>
                      <a:pt x="672" y="102"/>
                      <a:pt x="628" y="87"/>
                    </a:cubicBezTo>
                    <a:cubicBezTo>
                      <a:pt x="561" y="31"/>
                      <a:pt x="470"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969259" y="-1811532"/>
                <a:ext cx="58686" cy="91128"/>
              </a:xfrm>
              <a:custGeom>
                <a:avLst/>
                <a:gdLst/>
                <a:ahLst/>
                <a:cxnLst/>
                <a:rect l="l" t="t" r="r" b="b"/>
                <a:pathLst>
                  <a:path w="568" h="882" extrusionOk="0">
                    <a:moveTo>
                      <a:pt x="254" y="1"/>
                    </a:moveTo>
                    <a:cubicBezTo>
                      <a:pt x="105" y="90"/>
                      <a:pt x="0" y="329"/>
                      <a:pt x="45" y="509"/>
                    </a:cubicBezTo>
                    <a:cubicBezTo>
                      <a:pt x="90" y="718"/>
                      <a:pt x="269" y="807"/>
                      <a:pt x="433" y="882"/>
                    </a:cubicBezTo>
                    <a:cubicBezTo>
                      <a:pt x="418" y="822"/>
                      <a:pt x="433" y="762"/>
                      <a:pt x="448" y="718"/>
                    </a:cubicBezTo>
                    <a:cubicBezTo>
                      <a:pt x="463" y="673"/>
                      <a:pt x="493" y="628"/>
                      <a:pt x="508" y="583"/>
                    </a:cubicBezTo>
                    <a:cubicBezTo>
                      <a:pt x="568" y="479"/>
                      <a:pt x="568" y="344"/>
                      <a:pt x="523" y="240"/>
                    </a:cubicBezTo>
                    <a:cubicBezTo>
                      <a:pt x="478" y="120"/>
                      <a:pt x="373" y="45"/>
                      <a:pt x="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960063" y="-2028608"/>
                <a:ext cx="129770" cy="97741"/>
              </a:xfrm>
              <a:custGeom>
                <a:avLst/>
                <a:gdLst/>
                <a:ahLst/>
                <a:cxnLst/>
                <a:rect l="l" t="t" r="r" b="b"/>
                <a:pathLst>
                  <a:path w="1256" h="946" extrusionOk="0">
                    <a:moveTo>
                      <a:pt x="519" y="1"/>
                    </a:moveTo>
                    <a:cubicBezTo>
                      <a:pt x="338" y="1"/>
                      <a:pt x="161" y="70"/>
                      <a:pt x="1" y="145"/>
                    </a:cubicBezTo>
                    <a:cubicBezTo>
                      <a:pt x="75" y="205"/>
                      <a:pt x="135" y="280"/>
                      <a:pt x="165" y="354"/>
                    </a:cubicBezTo>
                    <a:cubicBezTo>
                      <a:pt x="195" y="414"/>
                      <a:pt x="225" y="489"/>
                      <a:pt x="255" y="563"/>
                    </a:cubicBezTo>
                    <a:cubicBezTo>
                      <a:pt x="329" y="728"/>
                      <a:pt x="479" y="847"/>
                      <a:pt x="643" y="907"/>
                    </a:cubicBezTo>
                    <a:cubicBezTo>
                      <a:pt x="702" y="934"/>
                      <a:pt x="769" y="945"/>
                      <a:pt x="839" y="945"/>
                    </a:cubicBezTo>
                    <a:cubicBezTo>
                      <a:pt x="961" y="945"/>
                      <a:pt x="1091" y="910"/>
                      <a:pt x="1196" y="862"/>
                    </a:cubicBezTo>
                    <a:cubicBezTo>
                      <a:pt x="1255" y="578"/>
                      <a:pt x="1061" y="220"/>
                      <a:pt x="837" y="85"/>
                    </a:cubicBezTo>
                    <a:cubicBezTo>
                      <a:pt x="732" y="25"/>
                      <a:pt x="625" y="1"/>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90921" y="-2027575"/>
                <a:ext cx="1402879" cy="716111"/>
              </a:xfrm>
              <a:custGeom>
                <a:avLst/>
                <a:gdLst/>
                <a:ahLst/>
                <a:cxnLst/>
                <a:rect l="l" t="t" r="r" b="b"/>
                <a:pathLst>
                  <a:path w="13578" h="6931" extrusionOk="0">
                    <a:moveTo>
                      <a:pt x="10336" y="270"/>
                    </a:moveTo>
                    <a:cubicBezTo>
                      <a:pt x="10336" y="270"/>
                      <a:pt x="10336" y="270"/>
                      <a:pt x="10336" y="270"/>
                    </a:cubicBezTo>
                    <a:cubicBezTo>
                      <a:pt x="10336" y="270"/>
                      <a:pt x="10336" y="270"/>
                      <a:pt x="10336" y="270"/>
                    </a:cubicBezTo>
                    <a:close/>
                    <a:moveTo>
                      <a:pt x="10411" y="165"/>
                    </a:moveTo>
                    <a:cubicBezTo>
                      <a:pt x="10411" y="180"/>
                      <a:pt x="10396" y="195"/>
                      <a:pt x="10396" y="210"/>
                    </a:cubicBezTo>
                    <a:cubicBezTo>
                      <a:pt x="10411" y="284"/>
                      <a:pt x="10411" y="359"/>
                      <a:pt x="10396" y="434"/>
                    </a:cubicBezTo>
                    <a:lnTo>
                      <a:pt x="10381" y="434"/>
                    </a:lnTo>
                    <a:cubicBezTo>
                      <a:pt x="10366" y="419"/>
                      <a:pt x="10366" y="404"/>
                      <a:pt x="10351" y="389"/>
                    </a:cubicBezTo>
                    <a:cubicBezTo>
                      <a:pt x="10336" y="359"/>
                      <a:pt x="10336" y="314"/>
                      <a:pt x="10336" y="270"/>
                    </a:cubicBezTo>
                    <a:cubicBezTo>
                      <a:pt x="10336" y="284"/>
                      <a:pt x="10321" y="284"/>
                      <a:pt x="10306" y="299"/>
                    </a:cubicBezTo>
                    <a:cubicBezTo>
                      <a:pt x="10306" y="299"/>
                      <a:pt x="10291" y="299"/>
                      <a:pt x="10291" y="314"/>
                    </a:cubicBezTo>
                    <a:cubicBezTo>
                      <a:pt x="10291" y="344"/>
                      <a:pt x="10291" y="374"/>
                      <a:pt x="10306" y="404"/>
                    </a:cubicBezTo>
                    <a:cubicBezTo>
                      <a:pt x="10321" y="449"/>
                      <a:pt x="10351" y="479"/>
                      <a:pt x="10381" y="494"/>
                    </a:cubicBezTo>
                    <a:cubicBezTo>
                      <a:pt x="10366" y="538"/>
                      <a:pt x="10366" y="583"/>
                      <a:pt x="10336" y="628"/>
                    </a:cubicBezTo>
                    <a:cubicBezTo>
                      <a:pt x="10321" y="673"/>
                      <a:pt x="10321" y="703"/>
                      <a:pt x="10291" y="733"/>
                    </a:cubicBezTo>
                    <a:cubicBezTo>
                      <a:pt x="10202" y="643"/>
                      <a:pt x="10157" y="523"/>
                      <a:pt x="10157" y="404"/>
                    </a:cubicBezTo>
                    <a:cubicBezTo>
                      <a:pt x="10142" y="419"/>
                      <a:pt x="10127" y="434"/>
                      <a:pt x="10112" y="449"/>
                    </a:cubicBezTo>
                    <a:cubicBezTo>
                      <a:pt x="10127" y="568"/>
                      <a:pt x="10187" y="688"/>
                      <a:pt x="10277" y="777"/>
                    </a:cubicBezTo>
                    <a:lnTo>
                      <a:pt x="10262" y="792"/>
                    </a:lnTo>
                    <a:cubicBezTo>
                      <a:pt x="10262" y="792"/>
                      <a:pt x="10262" y="807"/>
                      <a:pt x="10262" y="807"/>
                    </a:cubicBezTo>
                    <a:cubicBezTo>
                      <a:pt x="10247" y="822"/>
                      <a:pt x="10232" y="852"/>
                      <a:pt x="10202" y="882"/>
                    </a:cubicBezTo>
                    <a:cubicBezTo>
                      <a:pt x="10187" y="897"/>
                      <a:pt x="10187" y="897"/>
                      <a:pt x="10172" y="912"/>
                    </a:cubicBezTo>
                    <a:cubicBezTo>
                      <a:pt x="10067" y="867"/>
                      <a:pt x="10023" y="747"/>
                      <a:pt x="10008" y="628"/>
                    </a:cubicBezTo>
                    <a:cubicBezTo>
                      <a:pt x="10008" y="643"/>
                      <a:pt x="10008" y="658"/>
                      <a:pt x="10008" y="658"/>
                    </a:cubicBezTo>
                    <a:cubicBezTo>
                      <a:pt x="9993" y="703"/>
                      <a:pt x="9993" y="747"/>
                      <a:pt x="10008" y="792"/>
                    </a:cubicBezTo>
                    <a:cubicBezTo>
                      <a:pt x="10023" y="807"/>
                      <a:pt x="10023" y="822"/>
                      <a:pt x="10038" y="837"/>
                    </a:cubicBezTo>
                    <a:cubicBezTo>
                      <a:pt x="10053" y="882"/>
                      <a:pt x="10097" y="912"/>
                      <a:pt x="10142" y="942"/>
                    </a:cubicBezTo>
                    <a:cubicBezTo>
                      <a:pt x="10097" y="986"/>
                      <a:pt x="10053" y="1016"/>
                      <a:pt x="10023" y="1046"/>
                    </a:cubicBezTo>
                    <a:cubicBezTo>
                      <a:pt x="9963" y="1076"/>
                      <a:pt x="9903" y="1106"/>
                      <a:pt x="9828" y="1136"/>
                    </a:cubicBezTo>
                    <a:cubicBezTo>
                      <a:pt x="9803" y="1149"/>
                      <a:pt x="9810" y="1184"/>
                      <a:pt x="9832" y="1184"/>
                    </a:cubicBezTo>
                    <a:cubicBezTo>
                      <a:pt x="9835" y="1184"/>
                      <a:pt x="9839" y="1183"/>
                      <a:pt x="9843" y="1181"/>
                    </a:cubicBezTo>
                    <a:cubicBezTo>
                      <a:pt x="9963" y="1136"/>
                      <a:pt x="10067" y="1076"/>
                      <a:pt x="10157" y="1001"/>
                    </a:cubicBezTo>
                    <a:cubicBezTo>
                      <a:pt x="10202" y="972"/>
                      <a:pt x="10232" y="927"/>
                      <a:pt x="10262" y="897"/>
                    </a:cubicBezTo>
                    <a:lnTo>
                      <a:pt x="10396" y="897"/>
                    </a:lnTo>
                    <a:cubicBezTo>
                      <a:pt x="10426" y="882"/>
                      <a:pt x="10441" y="852"/>
                      <a:pt x="10456" y="837"/>
                    </a:cubicBezTo>
                    <a:lnTo>
                      <a:pt x="10456" y="837"/>
                    </a:lnTo>
                    <a:cubicBezTo>
                      <a:pt x="10430" y="855"/>
                      <a:pt x="10398" y="862"/>
                      <a:pt x="10365" y="862"/>
                    </a:cubicBezTo>
                    <a:cubicBezTo>
                      <a:pt x="10341" y="862"/>
                      <a:pt x="10316" y="858"/>
                      <a:pt x="10291" y="852"/>
                    </a:cubicBezTo>
                    <a:cubicBezTo>
                      <a:pt x="10321" y="807"/>
                      <a:pt x="10351" y="762"/>
                      <a:pt x="10366" y="703"/>
                    </a:cubicBezTo>
                    <a:cubicBezTo>
                      <a:pt x="10411" y="703"/>
                      <a:pt x="10456" y="688"/>
                      <a:pt x="10501" y="673"/>
                    </a:cubicBezTo>
                    <a:cubicBezTo>
                      <a:pt x="10530" y="658"/>
                      <a:pt x="10545" y="643"/>
                      <a:pt x="10575" y="613"/>
                    </a:cubicBezTo>
                    <a:cubicBezTo>
                      <a:pt x="10575" y="583"/>
                      <a:pt x="10575" y="553"/>
                      <a:pt x="10575" y="523"/>
                    </a:cubicBezTo>
                    <a:cubicBezTo>
                      <a:pt x="10575" y="538"/>
                      <a:pt x="10575" y="538"/>
                      <a:pt x="10560" y="538"/>
                    </a:cubicBezTo>
                    <a:cubicBezTo>
                      <a:pt x="10530" y="598"/>
                      <a:pt x="10456" y="643"/>
                      <a:pt x="10396" y="658"/>
                    </a:cubicBezTo>
                    <a:cubicBezTo>
                      <a:pt x="10411" y="598"/>
                      <a:pt x="10426" y="553"/>
                      <a:pt x="10441" y="494"/>
                    </a:cubicBezTo>
                    <a:cubicBezTo>
                      <a:pt x="10441" y="494"/>
                      <a:pt x="10441" y="479"/>
                      <a:pt x="10441" y="479"/>
                    </a:cubicBezTo>
                    <a:cubicBezTo>
                      <a:pt x="10456" y="389"/>
                      <a:pt x="10456" y="284"/>
                      <a:pt x="10441" y="195"/>
                    </a:cubicBezTo>
                    <a:lnTo>
                      <a:pt x="10411" y="165"/>
                    </a:lnTo>
                    <a:close/>
                    <a:moveTo>
                      <a:pt x="5736" y="1"/>
                    </a:moveTo>
                    <a:cubicBezTo>
                      <a:pt x="5826" y="75"/>
                      <a:pt x="5870" y="195"/>
                      <a:pt x="5870" y="299"/>
                    </a:cubicBezTo>
                    <a:cubicBezTo>
                      <a:pt x="5676" y="180"/>
                      <a:pt x="5452" y="105"/>
                      <a:pt x="5228" y="90"/>
                    </a:cubicBezTo>
                    <a:cubicBezTo>
                      <a:pt x="5198" y="105"/>
                      <a:pt x="5169" y="120"/>
                      <a:pt x="5139" y="135"/>
                    </a:cubicBezTo>
                    <a:cubicBezTo>
                      <a:pt x="5154" y="150"/>
                      <a:pt x="5169" y="165"/>
                      <a:pt x="5183" y="180"/>
                    </a:cubicBezTo>
                    <a:cubicBezTo>
                      <a:pt x="5318" y="180"/>
                      <a:pt x="5437" y="210"/>
                      <a:pt x="5557" y="255"/>
                    </a:cubicBezTo>
                    <a:cubicBezTo>
                      <a:pt x="5527" y="270"/>
                      <a:pt x="5497" y="284"/>
                      <a:pt x="5467" y="284"/>
                    </a:cubicBezTo>
                    <a:cubicBezTo>
                      <a:pt x="5442" y="291"/>
                      <a:pt x="5415" y="294"/>
                      <a:pt x="5387" y="294"/>
                    </a:cubicBezTo>
                    <a:cubicBezTo>
                      <a:pt x="5348" y="294"/>
                      <a:pt x="5308" y="287"/>
                      <a:pt x="5273" y="270"/>
                    </a:cubicBezTo>
                    <a:lnTo>
                      <a:pt x="5273" y="270"/>
                    </a:lnTo>
                    <a:cubicBezTo>
                      <a:pt x="5288" y="299"/>
                      <a:pt x="5303" y="314"/>
                      <a:pt x="5303" y="344"/>
                    </a:cubicBezTo>
                    <a:lnTo>
                      <a:pt x="5318" y="359"/>
                    </a:lnTo>
                    <a:cubicBezTo>
                      <a:pt x="5340" y="362"/>
                      <a:pt x="5364" y="364"/>
                      <a:pt x="5387" y="364"/>
                    </a:cubicBezTo>
                    <a:cubicBezTo>
                      <a:pt x="5472" y="364"/>
                      <a:pt x="5561" y="340"/>
                      <a:pt x="5632" y="270"/>
                    </a:cubicBezTo>
                    <a:cubicBezTo>
                      <a:pt x="5706" y="299"/>
                      <a:pt x="5766" y="344"/>
                      <a:pt x="5841" y="374"/>
                    </a:cubicBezTo>
                    <a:lnTo>
                      <a:pt x="5870" y="404"/>
                    </a:lnTo>
                    <a:lnTo>
                      <a:pt x="5885" y="404"/>
                    </a:lnTo>
                    <a:cubicBezTo>
                      <a:pt x="5915" y="434"/>
                      <a:pt x="5945" y="449"/>
                      <a:pt x="5975" y="479"/>
                    </a:cubicBezTo>
                    <a:cubicBezTo>
                      <a:pt x="5861" y="570"/>
                      <a:pt x="5712" y="609"/>
                      <a:pt x="5561" y="609"/>
                    </a:cubicBezTo>
                    <a:cubicBezTo>
                      <a:pt x="5515" y="609"/>
                      <a:pt x="5468" y="605"/>
                      <a:pt x="5422" y="598"/>
                    </a:cubicBezTo>
                    <a:lnTo>
                      <a:pt x="5422" y="598"/>
                    </a:lnTo>
                    <a:cubicBezTo>
                      <a:pt x="5437" y="628"/>
                      <a:pt x="5467" y="658"/>
                      <a:pt x="5482" y="688"/>
                    </a:cubicBezTo>
                    <a:cubicBezTo>
                      <a:pt x="5506" y="690"/>
                      <a:pt x="5530" y="690"/>
                      <a:pt x="5553" y="690"/>
                    </a:cubicBezTo>
                    <a:cubicBezTo>
                      <a:pt x="5726" y="690"/>
                      <a:pt x="5904" y="642"/>
                      <a:pt x="6035" y="523"/>
                    </a:cubicBezTo>
                    <a:lnTo>
                      <a:pt x="6050" y="538"/>
                    </a:lnTo>
                    <a:cubicBezTo>
                      <a:pt x="6050" y="538"/>
                      <a:pt x="6065" y="553"/>
                      <a:pt x="6065" y="553"/>
                    </a:cubicBezTo>
                    <a:cubicBezTo>
                      <a:pt x="6124" y="598"/>
                      <a:pt x="6169" y="658"/>
                      <a:pt x="6214" y="703"/>
                    </a:cubicBezTo>
                    <a:cubicBezTo>
                      <a:pt x="6154" y="777"/>
                      <a:pt x="6080" y="822"/>
                      <a:pt x="6005" y="837"/>
                    </a:cubicBezTo>
                    <a:cubicBezTo>
                      <a:pt x="5915" y="882"/>
                      <a:pt x="5826" y="882"/>
                      <a:pt x="5736" y="882"/>
                    </a:cubicBezTo>
                    <a:cubicBezTo>
                      <a:pt x="5751" y="897"/>
                      <a:pt x="5766" y="897"/>
                      <a:pt x="5781" y="897"/>
                    </a:cubicBezTo>
                    <a:cubicBezTo>
                      <a:pt x="5825" y="919"/>
                      <a:pt x="5876" y="933"/>
                      <a:pt x="5930" y="933"/>
                    </a:cubicBezTo>
                    <a:cubicBezTo>
                      <a:pt x="5950" y="933"/>
                      <a:pt x="5970" y="931"/>
                      <a:pt x="5990" y="927"/>
                    </a:cubicBezTo>
                    <a:cubicBezTo>
                      <a:pt x="6080" y="912"/>
                      <a:pt x="6184" y="852"/>
                      <a:pt x="6244" y="762"/>
                    </a:cubicBezTo>
                    <a:cubicBezTo>
                      <a:pt x="6348" y="927"/>
                      <a:pt x="6423" y="1106"/>
                      <a:pt x="6453" y="1300"/>
                    </a:cubicBezTo>
                    <a:cubicBezTo>
                      <a:pt x="6453" y="1318"/>
                      <a:pt x="6467" y="1326"/>
                      <a:pt x="6483" y="1326"/>
                    </a:cubicBezTo>
                    <a:cubicBezTo>
                      <a:pt x="6507" y="1326"/>
                      <a:pt x="6537" y="1306"/>
                      <a:pt x="6528" y="1270"/>
                    </a:cubicBezTo>
                    <a:cubicBezTo>
                      <a:pt x="6498" y="1091"/>
                      <a:pt x="6438" y="927"/>
                      <a:pt x="6334" y="762"/>
                    </a:cubicBezTo>
                    <a:lnTo>
                      <a:pt x="6334" y="747"/>
                    </a:lnTo>
                    <a:cubicBezTo>
                      <a:pt x="6304" y="688"/>
                      <a:pt x="6259" y="628"/>
                      <a:pt x="6199" y="568"/>
                    </a:cubicBezTo>
                    <a:cubicBezTo>
                      <a:pt x="6229" y="508"/>
                      <a:pt x="6244" y="434"/>
                      <a:pt x="6244" y="374"/>
                    </a:cubicBezTo>
                    <a:cubicBezTo>
                      <a:pt x="6214" y="314"/>
                      <a:pt x="6169" y="270"/>
                      <a:pt x="6139" y="225"/>
                    </a:cubicBezTo>
                    <a:lnTo>
                      <a:pt x="6139" y="225"/>
                    </a:lnTo>
                    <a:cubicBezTo>
                      <a:pt x="6169" y="299"/>
                      <a:pt x="6169" y="419"/>
                      <a:pt x="6139" y="508"/>
                    </a:cubicBezTo>
                    <a:cubicBezTo>
                      <a:pt x="6080" y="449"/>
                      <a:pt x="6020" y="389"/>
                      <a:pt x="5945" y="344"/>
                    </a:cubicBezTo>
                    <a:cubicBezTo>
                      <a:pt x="5960" y="240"/>
                      <a:pt x="5930" y="120"/>
                      <a:pt x="5870" y="31"/>
                    </a:cubicBezTo>
                    <a:cubicBezTo>
                      <a:pt x="5826" y="16"/>
                      <a:pt x="5781" y="1"/>
                      <a:pt x="5736" y="1"/>
                    </a:cubicBezTo>
                    <a:close/>
                    <a:moveTo>
                      <a:pt x="8873" y="568"/>
                    </a:moveTo>
                    <a:cubicBezTo>
                      <a:pt x="8858" y="568"/>
                      <a:pt x="8828" y="568"/>
                      <a:pt x="8813" y="583"/>
                    </a:cubicBezTo>
                    <a:cubicBezTo>
                      <a:pt x="8663" y="703"/>
                      <a:pt x="8559" y="867"/>
                      <a:pt x="8484" y="1046"/>
                    </a:cubicBezTo>
                    <a:cubicBezTo>
                      <a:pt x="8454" y="1016"/>
                      <a:pt x="8439" y="986"/>
                      <a:pt x="8425" y="957"/>
                    </a:cubicBezTo>
                    <a:cubicBezTo>
                      <a:pt x="8410" y="897"/>
                      <a:pt x="8395" y="837"/>
                      <a:pt x="8410" y="777"/>
                    </a:cubicBezTo>
                    <a:cubicBezTo>
                      <a:pt x="8410" y="777"/>
                      <a:pt x="8410" y="777"/>
                      <a:pt x="8410" y="762"/>
                    </a:cubicBezTo>
                    <a:cubicBezTo>
                      <a:pt x="8380" y="792"/>
                      <a:pt x="8365" y="822"/>
                      <a:pt x="8335" y="852"/>
                    </a:cubicBezTo>
                    <a:cubicBezTo>
                      <a:pt x="8350" y="957"/>
                      <a:pt x="8395" y="1046"/>
                      <a:pt x="8454" y="1106"/>
                    </a:cubicBezTo>
                    <a:cubicBezTo>
                      <a:pt x="8439" y="1181"/>
                      <a:pt x="8425" y="1240"/>
                      <a:pt x="8410" y="1315"/>
                    </a:cubicBezTo>
                    <a:cubicBezTo>
                      <a:pt x="8380" y="1300"/>
                      <a:pt x="8350" y="1285"/>
                      <a:pt x="8335" y="1255"/>
                    </a:cubicBezTo>
                    <a:cubicBezTo>
                      <a:pt x="8305" y="1210"/>
                      <a:pt x="8275" y="1166"/>
                      <a:pt x="8260" y="1106"/>
                    </a:cubicBezTo>
                    <a:lnTo>
                      <a:pt x="8260" y="1106"/>
                    </a:lnTo>
                    <a:cubicBezTo>
                      <a:pt x="8260" y="1166"/>
                      <a:pt x="8260" y="1225"/>
                      <a:pt x="8275" y="1270"/>
                    </a:cubicBezTo>
                    <a:cubicBezTo>
                      <a:pt x="8305" y="1315"/>
                      <a:pt x="8350" y="1360"/>
                      <a:pt x="8395" y="1390"/>
                    </a:cubicBezTo>
                    <a:cubicBezTo>
                      <a:pt x="8395" y="1449"/>
                      <a:pt x="8395" y="1509"/>
                      <a:pt x="8395" y="1569"/>
                    </a:cubicBezTo>
                    <a:lnTo>
                      <a:pt x="8410" y="1584"/>
                    </a:lnTo>
                    <a:cubicBezTo>
                      <a:pt x="8425" y="1718"/>
                      <a:pt x="8454" y="1838"/>
                      <a:pt x="8499" y="1957"/>
                    </a:cubicBezTo>
                    <a:cubicBezTo>
                      <a:pt x="8504" y="1966"/>
                      <a:pt x="8512" y="1970"/>
                      <a:pt x="8521" y="1970"/>
                    </a:cubicBezTo>
                    <a:cubicBezTo>
                      <a:pt x="8543" y="1970"/>
                      <a:pt x="8570" y="1949"/>
                      <a:pt x="8559" y="1927"/>
                    </a:cubicBezTo>
                    <a:cubicBezTo>
                      <a:pt x="8514" y="1823"/>
                      <a:pt x="8484" y="1733"/>
                      <a:pt x="8469" y="1629"/>
                    </a:cubicBezTo>
                    <a:cubicBezTo>
                      <a:pt x="8469" y="1614"/>
                      <a:pt x="8469" y="1599"/>
                      <a:pt x="8469" y="1584"/>
                    </a:cubicBezTo>
                    <a:cubicBezTo>
                      <a:pt x="8469" y="1569"/>
                      <a:pt x="8454" y="1554"/>
                      <a:pt x="8454" y="1539"/>
                    </a:cubicBezTo>
                    <a:lnTo>
                      <a:pt x="8454" y="1539"/>
                    </a:lnTo>
                    <a:cubicBezTo>
                      <a:pt x="8485" y="1545"/>
                      <a:pt x="8516" y="1549"/>
                      <a:pt x="8546" y="1549"/>
                    </a:cubicBezTo>
                    <a:cubicBezTo>
                      <a:pt x="8588" y="1549"/>
                      <a:pt x="8628" y="1542"/>
                      <a:pt x="8663" y="1524"/>
                    </a:cubicBezTo>
                    <a:cubicBezTo>
                      <a:pt x="8693" y="1524"/>
                      <a:pt x="8723" y="1509"/>
                      <a:pt x="8738" y="1494"/>
                    </a:cubicBezTo>
                    <a:cubicBezTo>
                      <a:pt x="8783" y="1464"/>
                      <a:pt x="8813" y="1435"/>
                      <a:pt x="8843" y="1405"/>
                    </a:cubicBezTo>
                    <a:cubicBezTo>
                      <a:pt x="8843" y="1390"/>
                      <a:pt x="8858" y="1360"/>
                      <a:pt x="8858" y="1345"/>
                    </a:cubicBezTo>
                    <a:lnTo>
                      <a:pt x="8858" y="1345"/>
                    </a:lnTo>
                    <a:cubicBezTo>
                      <a:pt x="8769" y="1421"/>
                      <a:pt x="8648" y="1486"/>
                      <a:pt x="8523" y="1486"/>
                    </a:cubicBezTo>
                    <a:cubicBezTo>
                      <a:pt x="8500" y="1486"/>
                      <a:pt x="8477" y="1484"/>
                      <a:pt x="8454" y="1479"/>
                    </a:cubicBezTo>
                    <a:cubicBezTo>
                      <a:pt x="8454" y="1420"/>
                      <a:pt x="8454" y="1360"/>
                      <a:pt x="8469" y="1315"/>
                    </a:cubicBezTo>
                    <a:cubicBezTo>
                      <a:pt x="8469" y="1315"/>
                      <a:pt x="8469" y="1300"/>
                      <a:pt x="8469" y="1300"/>
                    </a:cubicBezTo>
                    <a:lnTo>
                      <a:pt x="8484" y="1270"/>
                    </a:lnTo>
                    <a:cubicBezTo>
                      <a:pt x="8498" y="1272"/>
                      <a:pt x="8512" y="1272"/>
                      <a:pt x="8526" y="1272"/>
                    </a:cubicBezTo>
                    <a:cubicBezTo>
                      <a:pt x="8674" y="1272"/>
                      <a:pt x="8808" y="1202"/>
                      <a:pt x="8917" y="1106"/>
                    </a:cubicBezTo>
                    <a:cubicBezTo>
                      <a:pt x="8932" y="1076"/>
                      <a:pt x="8917" y="1046"/>
                      <a:pt x="8917" y="1016"/>
                    </a:cubicBezTo>
                    <a:cubicBezTo>
                      <a:pt x="8813" y="1136"/>
                      <a:pt x="8649" y="1210"/>
                      <a:pt x="8499" y="1210"/>
                    </a:cubicBezTo>
                    <a:cubicBezTo>
                      <a:pt x="8499" y="1181"/>
                      <a:pt x="8514" y="1151"/>
                      <a:pt x="8514" y="1121"/>
                    </a:cubicBezTo>
                    <a:lnTo>
                      <a:pt x="8529" y="1121"/>
                    </a:lnTo>
                    <a:cubicBezTo>
                      <a:pt x="8529" y="1121"/>
                      <a:pt x="8529" y="1106"/>
                      <a:pt x="8529" y="1106"/>
                    </a:cubicBezTo>
                    <a:lnTo>
                      <a:pt x="8529" y="1076"/>
                    </a:lnTo>
                    <a:cubicBezTo>
                      <a:pt x="8559" y="1016"/>
                      <a:pt x="8589" y="972"/>
                      <a:pt x="8619" y="912"/>
                    </a:cubicBezTo>
                    <a:cubicBezTo>
                      <a:pt x="8663" y="912"/>
                      <a:pt x="8708" y="912"/>
                      <a:pt x="8753" y="882"/>
                    </a:cubicBezTo>
                    <a:cubicBezTo>
                      <a:pt x="8798" y="867"/>
                      <a:pt x="8843" y="837"/>
                      <a:pt x="8873" y="807"/>
                    </a:cubicBezTo>
                    <a:lnTo>
                      <a:pt x="8873" y="777"/>
                    </a:lnTo>
                    <a:cubicBezTo>
                      <a:pt x="8858" y="762"/>
                      <a:pt x="8858" y="747"/>
                      <a:pt x="8858" y="733"/>
                    </a:cubicBezTo>
                    <a:cubicBezTo>
                      <a:pt x="8843" y="762"/>
                      <a:pt x="8828" y="777"/>
                      <a:pt x="8798" y="792"/>
                    </a:cubicBezTo>
                    <a:cubicBezTo>
                      <a:pt x="8798" y="807"/>
                      <a:pt x="8783" y="807"/>
                      <a:pt x="8768" y="822"/>
                    </a:cubicBezTo>
                    <a:lnTo>
                      <a:pt x="8738" y="822"/>
                    </a:lnTo>
                    <a:cubicBezTo>
                      <a:pt x="8738" y="837"/>
                      <a:pt x="8723" y="837"/>
                      <a:pt x="8708" y="837"/>
                    </a:cubicBezTo>
                    <a:lnTo>
                      <a:pt x="8663" y="837"/>
                    </a:lnTo>
                    <a:cubicBezTo>
                      <a:pt x="8708" y="747"/>
                      <a:pt x="8783" y="673"/>
                      <a:pt x="8858" y="613"/>
                    </a:cubicBezTo>
                    <a:cubicBezTo>
                      <a:pt x="8873" y="598"/>
                      <a:pt x="8873" y="583"/>
                      <a:pt x="8873" y="568"/>
                    </a:cubicBezTo>
                    <a:close/>
                    <a:moveTo>
                      <a:pt x="1301" y="207"/>
                    </a:moveTo>
                    <a:cubicBezTo>
                      <a:pt x="929" y="207"/>
                      <a:pt x="551" y="299"/>
                      <a:pt x="299" y="583"/>
                    </a:cubicBezTo>
                    <a:cubicBezTo>
                      <a:pt x="105" y="792"/>
                      <a:pt x="1" y="1076"/>
                      <a:pt x="105" y="1345"/>
                    </a:cubicBezTo>
                    <a:cubicBezTo>
                      <a:pt x="195" y="1644"/>
                      <a:pt x="494" y="1868"/>
                      <a:pt x="807" y="1868"/>
                    </a:cubicBezTo>
                    <a:cubicBezTo>
                      <a:pt x="1121" y="1868"/>
                      <a:pt x="1479" y="1554"/>
                      <a:pt x="1330" y="1225"/>
                    </a:cubicBezTo>
                    <a:cubicBezTo>
                      <a:pt x="1285" y="1106"/>
                      <a:pt x="1181" y="1001"/>
                      <a:pt x="1061" y="986"/>
                    </a:cubicBezTo>
                    <a:cubicBezTo>
                      <a:pt x="1045" y="984"/>
                      <a:pt x="1030" y="982"/>
                      <a:pt x="1016" y="982"/>
                    </a:cubicBezTo>
                    <a:cubicBezTo>
                      <a:pt x="877" y="982"/>
                      <a:pt x="787" y="1104"/>
                      <a:pt x="733" y="1225"/>
                    </a:cubicBezTo>
                    <a:cubicBezTo>
                      <a:pt x="715" y="1270"/>
                      <a:pt x="750" y="1299"/>
                      <a:pt x="788" y="1299"/>
                    </a:cubicBezTo>
                    <a:cubicBezTo>
                      <a:pt x="813" y="1299"/>
                      <a:pt x="840" y="1285"/>
                      <a:pt x="852" y="1255"/>
                    </a:cubicBezTo>
                    <a:cubicBezTo>
                      <a:pt x="887" y="1174"/>
                      <a:pt x="949" y="1102"/>
                      <a:pt x="1031" y="1102"/>
                    </a:cubicBezTo>
                    <a:cubicBezTo>
                      <a:pt x="1054" y="1102"/>
                      <a:pt x="1079" y="1108"/>
                      <a:pt x="1106" y="1121"/>
                    </a:cubicBezTo>
                    <a:cubicBezTo>
                      <a:pt x="1196" y="1181"/>
                      <a:pt x="1255" y="1285"/>
                      <a:pt x="1255" y="1390"/>
                    </a:cubicBezTo>
                    <a:cubicBezTo>
                      <a:pt x="1255" y="1524"/>
                      <a:pt x="1136" y="1644"/>
                      <a:pt x="1016" y="1703"/>
                    </a:cubicBezTo>
                    <a:cubicBezTo>
                      <a:pt x="944" y="1735"/>
                      <a:pt x="868" y="1750"/>
                      <a:pt x="792" y="1750"/>
                    </a:cubicBezTo>
                    <a:cubicBezTo>
                      <a:pt x="726" y="1750"/>
                      <a:pt x="661" y="1739"/>
                      <a:pt x="598" y="1718"/>
                    </a:cubicBezTo>
                    <a:cubicBezTo>
                      <a:pt x="329" y="1614"/>
                      <a:pt x="135" y="1315"/>
                      <a:pt x="195" y="1016"/>
                    </a:cubicBezTo>
                    <a:cubicBezTo>
                      <a:pt x="240" y="822"/>
                      <a:pt x="374" y="643"/>
                      <a:pt x="538" y="523"/>
                    </a:cubicBezTo>
                    <a:cubicBezTo>
                      <a:pt x="768" y="376"/>
                      <a:pt x="1049" y="325"/>
                      <a:pt x="1328" y="325"/>
                    </a:cubicBezTo>
                    <a:cubicBezTo>
                      <a:pt x="1503" y="325"/>
                      <a:pt x="1677" y="345"/>
                      <a:pt x="1838" y="374"/>
                    </a:cubicBezTo>
                    <a:cubicBezTo>
                      <a:pt x="2376" y="479"/>
                      <a:pt x="2898" y="688"/>
                      <a:pt x="3361" y="972"/>
                    </a:cubicBezTo>
                    <a:cubicBezTo>
                      <a:pt x="3794" y="1255"/>
                      <a:pt x="4257" y="1644"/>
                      <a:pt x="4437" y="2151"/>
                    </a:cubicBezTo>
                    <a:cubicBezTo>
                      <a:pt x="4449" y="2182"/>
                      <a:pt x="4473" y="2195"/>
                      <a:pt x="4496" y="2195"/>
                    </a:cubicBezTo>
                    <a:cubicBezTo>
                      <a:pt x="4529" y="2195"/>
                      <a:pt x="4559" y="2166"/>
                      <a:pt x="4541" y="2122"/>
                    </a:cubicBezTo>
                    <a:cubicBezTo>
                      <a:pt x="4362" y="1584"/>
                      <a:pt x="3899" y="1196"/>
                      <a:pt x="3451" y="897"/>
                    </a:cubicBezTo>
                    <a:cubicBezTo>
                      <a:pt x="2928" y="553"/>
                      <a:pt x="2316" y="314"/>
                      <a:pt x="1703" y="240"/>
                    </a:cubicBezTo>
                    <a:cubicBezTo>
                      <a:pt x="1575" y="220"/>
                      <a:pt x="1439" y="207"/>
                      <a:pt x="1301" y="207"/>
                    </a:cubicBezTo>
                    <a:close/>
                    <a:moveTo>
                      <a:pt x="5456" y="1796"/>
                    </a:moveTo>
                    <a:cubicBezTo>
                      <a:pt x="5449" y="1796"/>
                      <a:pt x="5442" y="1799"/>
                      <a:pt x="5437" y="1808"/>
                    </a:cubicBezTo>
                    <a:cubicBezTo>
                      <a:pt x="5348" y="1912"/>
                      <a:pt x="5288" y="2032"/>
                      <a:pt x="5243" y="2181"/>
                    </a:cubicBezTo>
                    <a:cubicBezTo>
                      <a:pt x="5243" y="2211"/>
                      <a:pt x="5228" y="2241"/>
                      <a:pt x="5228" y="2271"/>
                    </a:cubicBezTo>
                    <a:cubicBezTo>
                      <a:pt x="5183" y="2286"/>
                      <a:pt x="5154" y="2301"/>
                      <a:pt x="5109" y="2331"/>
                    </a:cubicBezTo>
                    <a:cubicBezTo>
                      <a:pt x="5109" y="2375"/>
                      <a:pt x="5094" y="2405"/>
                      <a:pt x="5094" y="2435"/>
                    </a:cubicBezTo>
                    <a:cubicBezTo>
                      <a:pt x="5094" y="2420"/>
                      <a:pt x="5109" y="2420"/>
                      <a:pt x="5109" y="2405"/>
                    </a:cubicBezTo>
                    <a:lnTo>
                      <a:pt x="5139" y="2390"/>
                    </a:lnTo>
                    <a:lnTo>
                      <a:pt x="5154" y="2375"/>
                    </a:lnTo>
                    <a:cubicBezTo>
                      <a:pt x="5154" y="2375"/>
                      <a:pt x="5154" y="2375"/>
                      <a:pt x="5154" y="2361"/>
                    </a:cubicBezTo>
                    <a:cubicBezTo>
                      <a:pt x="5169" y="2346"/>
                      <a:pt x="5183" y="2346"/>
                      <a:pt x="5213" y="2331"/>
                    </a:cubicBezTo>
                    <a:lnTo>
                      <a:pt x="5228" y="2331"/>
                    </a:lnTo>
                    <a:lnTo>
                      <a:pt x="5228" y="2346"/>
                    </a:lnTo>
                    <a:cubicBezTo>
                      <a:pt x="5228" y="2390"/>
                      <a:pt x="5243" y="2435"/>
                      <a:pt x="5243" y="2480"/>
                    </a:cubicBezTo>
                    <a:cubicBezTo>
                      <a:pt x="5198" y="2510"/>
                      <a:pt x="5169" y="2540"/>
                      <a:pt x="5154" y="2570"/>
                    </a:cubicBezTo>
                    <a:cubicBezTo>
                      <a:pt x="5124" y="2600"/>
                      <a:pt x="5124" y="2629"/>
                      <a:pt x="5109" y="2659"/>
                    </a:cubicBezTo>
                    <a:cubicBezTo>
                      <a:pt x="5124" y="2689"/>
                      <a:pt x="5139" y="2704"/>
                      <a:pt x="5154" y="2734"/>
                    </a:cubicBezTo>
                    <a:cubicBezTo>
                      <a:pt x="5154" y="2734"/>
                      <a:pt x="5154" y="2734"/>
                      <a:pt x="5154" y="2719"/>
                    </a:cubicBezTo>
                    <a:cubicBezTo>
                      <a:pt x="5154" y="2644"/>
                      <a:pt x="5183" y="2570"/>
                      <a:pt x="5243" y="2525"/>
                    </a:cubicBezTo>
                    <a:lnTo>
                      <a:pt x="5243" y="2540"/>
                    </a:lnTo>
                    <a:cubicBezTo>
                      <a:pt x="5273" y="2689"/>
                      <a:pt x="5333" y="2838"/>
                      <a:pt x="5422" y="2943"/>
                    </a:cubicBezTo>
                    <a:cubicBezTo>
                      <a:pt x="5437" y="2958"/>
                      <a:pt x="5467" y="2958"/>
                      <a:pt x="5482" y="2973"/>
                    </a:cubicBezTo>
                    <a:cubicBezTo>
                      <a:pt x="5482" y="2958"/>
                      <a:pt x="5482" y="2928"/>
                      <a:pt x="5482" y="2913"/>
                    </a:cubicBezTo>
                    <a:cubicBezTo>
                      <a:pt x="5422" y="2853"/>
                      <a:pt x="5393" y="2794"/>
                      <a:pt x="5363" y="2719"/>
                    </a:cubicBezTo>
                    <a:lnTo>
                      <a:pt x="5393" y="2719"/>
                    </a:lnTo>
                    <a:cubicBezTo>
                      <a:pt x="5393" y="2719"/>
                      <a:pt x="5407" y="2719"/>
                      <a:pt x="5407" y="2734"/>
                    </a:cubicBezTo>
                    <a:cubicBezTo>
                      <a:pt x="5422" y="2734"/>
                      <a:pt x="5422" y="2734"/>
                      <a:pt x="5437" y="2749"/>
                    </a:cubicBezTo>
                    <a:lnTo>
                      <a:pt x="5452" y="2779"/>
                    </a:lnTo>
                    <a:cubicBezTo>
                      <a:pt x="5452" y="2779"/>
                      <a:pt x="5467" y="2779"/>
                      <a:pt x="5467" y="2794"/>
                    </a:cubicBezTo>
                    <a:cubicBezTo>
                      <a:pt x="5467" y="2794"/>
                      <a:pt x="5467" y="2794"/>
                      <a:pt x="5467" y="2809"/>
                    </a:cubicBezTo>
                    <a:cubicBezTo>
                      <a:pt x="5482" y="2824"/>
                      <a:pt x="5482" y="2824"/>
                      <a:pt x="5482" y="2838"/>
                    </a:cubicBezTo>
                    <a:cubicBezTo>
                      <a:pt x="5497" y="2824"/>
                      <a:pt x="5497" y="2809"/>
                      <a:pt x="5497" y="2809"/>
                    </a:cubicBezTo>
                    <a:cubicBezTo>
                      <a:pt x="5497" y="2794"/>
                      <a:pt x="5512" y="2794"/>
                      <a:pt x="5512" y="2779"/>
                    </a:cubicBezTo>
                    <a:cubicBezTo>
                      <a:pt x="5497" y="2749"/>
                      <a:pt x="5467" y="2719"/>
                      <a:pt x="5437" y="2689"/>
                    </a:cubicBezTo>
                    <a:cubicBezTo>
                      <a:pt x="5407" y="2674"/>
                      <a:pt x="5378" y="2659"/>
                      <a:pt x="5333" y="2659"/>
                    </a:cubicBezTo>
                    <a:cubicBezTo>
                      <a:pt x="5318" y="2614"/>
                      <a:pt x="5303" y="2570"/>
                      <a:pt x="5303" y="2525"/>
                    </a:cubicBezTo>
                    <a:cubicBezTo>
                      <a:pt x="5288" y="2495"/>
                      <a:pt x="5288" y="2450"/>
                      <a:pt x="5288" y="2420"/>
                    </a:cubicBezTo>
                    <a:lnTo>
                      <a:pt x="5288" y="2420"/>
                    </a:lnTo>
                    <a:cubicBezTo>
                      <a:pt x="5407" y="2435"/>
                      <a:pt x="5512" y="2525"/>
                      <a:pt x="5587" y="2629"/>
                    </a:cubicBezTo>
                    <a:cubicBezTo>
                      <a:pt x="5587" y="2600"/>
                      <a:pt x="5587" y="2585"/>
                      <a:pt x="5602" y="2555"/>
                    </a:cubicBezTo>
                    <a:cubicBezTo>
                      <a:pt x="5512" y="2465"/>
                      <a:pt x="5407" y="2390"/>
                      <a:pt x="5288" y="2375"/>
                    </a:cubicBezTo>
                    <a:lnTo>
                      <a:pt x="5288" y="2346"/>
                    </a:lnTo>
                    <a:cubicBezTo>
                      <a:pt x="5288" y="2346"/>
                      <a:pt x="5288" y="2346"/>
                      <a:pt x="5288" y="2331"/>
                    </a:cubicBezTo>
                    <a:cubicBezTo>
                      <a:pt x="5288" y="2286"/>
                      <a:pt x="5288" y="2241"/>
                      <a:pt x="5303" y="2196"/>
                    </a:cubicBezTo>
                    <a:lnTo>
                      <a:pt x="5363" y="2196"/>
                    </a:lnTo>
                    <a:cubicBezTo>
                      <a:pt x="5393" y="2211"/>
                      <a:pt x="5422" y="2211"/>
                      <a:pt x="5452" y="2226"/>
                    </a:cubicBezTo>
                    <a:cubicBezTo>
                      <a:pt x="5497" y="2256"/>
                      <a:pt x="5542" y="2286"/>
                      <a:pt x="5572" y="2331"/>
                    </a:cubicBezTo>
                    <a:cubicBezTo>
                      <a:pt x="5557" y="2271"/>
                      <a:pt x="5527" y="2241"/>
                      <a:pt x="5482" y="2196"/>
                    </a:cubicBezTo>
                    <a:cubicBezTo>
                      <a:pt x="5422" y="2166"/>
                      <a:pt x="5378" y="2151"/>
                      <a:pt x="5303" y="2151"/>
                    </a:cubicBezTo>
                    <a:lnTo>
                      <a:pt x="5318" y="2136"/>
                    </a:lnTo>
                    <a:cubicBezTo>
                      <a:pt x="5318" y="2122"/>
                      <a:pt x="5333" y="2107"/>
                      <a:pt x="5333" y="2092"/>
                    </a:cubicBezTo>
                    <a:cubicBezTo>
                      <a:pt x="5363" y="2002"/>
                      <a:pt x="5407" y="1912"/>
                      <a:pt x="5482" y="1838"/>
                    </a:cubicBezTo>
                    <a:cubicBezTo>
                      <a:pt x="5493" y="1817"/>
                      <a:pt x="5473" y="1796"/>
                      <a:pt x="5456" y="1796"/>
                    </a:cubicBezTo>
                    <a:close/>
                    <a:moveTo>
                      <a:pt x="12433" y="2961"/>
                    </a:moveTo>
                    <a:cubicBezTo>
                      <a:pt x="12414" y="2961"/>
                      <a:pt x="12402" y="2985"/>
                      <a:pt x="12412" y="3018"/>
                    </a:cubicBezTo>
                    <a:cubicBezTo>
                      <a:pt x="12502" y="3092"/>
                      <a:pt x="12592" y="3182"/>
                      <a:pt x="12696" y="3242"/>
                    </a:cubicBezTo>
                    <a:cubicBezTo>
                      <a:pt x="12741" y="3272"/>
                      <a:pt x="12786" y="3287"/>
                      <a:pt x="12831" y="3301"/>
                    </a:cubicBezTo>
                    <a:cubicBezTo>
                      <a:pt x="12846" y="3331"/>
                      <a:pt x="12860" y="3376"/>
                      <a:pt x="12875" y="3406"/>
                    </a:cubicBezTo>
                    <a:cubicBezTo>
                      <a:pt x="12905" y="3436"/>
                      <a:pt x="12935" y="3451"/>
                      <a:pt x="12965" y="3451"/>
                    </a:cubicBezTo>
                    <a:cubicBezTo>
                      <a:pt x="12950" y="3436"/>
                      <a:pt x="12920" y="3406"/>
                      <a:pt x="12905" y="3376"/>
                    </a:cubicBezTo>
                    <a:cubicBezTo>
                      <a:pt x="12905" y="3361"/>
                      <a:pt x="12890" y="3346"/>
                      <a:pt x="12890" y="3331"/>
                    </a:cubicBezTo>
                    <a:cubicBezTo>
                      <a:pt x="12890" y="3316"/>
                      <a:pt x="12890" y="3316"/>
                      <a:pt x="12890" y="3316"/>
                    </a:cubicBezTo>
                    <a:cubicBezTo>
                      <a:pt x="12935" y="3316"/>
                      <a:pt x="12995" y="3331"/>
                      <a:pt x="13055" y="3331"/>
                    </a:cubicBezTo>
                    <a:cubicBezTo>
                      <a:pt x="13070" y="3376"/>
                      <a:pt x="13084" y="3406"/>
                      <a:pt x="13114" y="3436"/>
                    </a:cubicBezTo>
                    <a:cubicBezTo>
                      <a:pt x="13144" y="3451"/>
                      <a:pt x="13159" y="3466"/>
                      <a:pt x="13189" y="3481"/>
                    </a:cubicBezTo>
                    <a:cubicBezTo>
                      <a:pt x="13219" y="3481"/>
                      <a:pt x="13249" y="3481"/>
                      <a:pt x="13264" y="3466"/>
                    </a:cubicBezTo>
                    <a:cubicBezTo>
                      <a:pt x="13234" y="3451"/>
                      <a:pt x="13189" y="3436"/>
                      <a:pt x="13159" y="3406"/>
                    </a:cubicBezTo>
                    <a:cubicBezTo>
                      <a:pt x="13144" y="3391"/>
                      <a:pt x="13129" y="3376"/>
                      <a:pt x="13114" y="3361"/>
                    </a:cubicBezTo>
                    <a:cubicBezTo>
                      <a:pt x="13114" y="3346"/>
                      <a:pt x="13114" y="3346"/>
                      <a:pt x="13099" y="3331"/>
                    </a:cubicBezTo>
                    <a:lnTo>
                      <a:pt x="13099" y="3331"/>
                    </a:lnTo>
                    <a:cubicBezTo>
                      <a:pt x="13124" y="3334"/>
                      <a:pt x="13149" y="3335"/>
                      <a:pt x="13174" y="3335"/>
                    </a:cubicBezTo>
                    <a:cubicBezTo>
                      <a:pt x="13298" y="3335"/>
                      <a:pt x="13421" y="3304"/>
                      <a:pt x="13533" y="3242"/>
                    </a:cubicBezTo>
                    <a:cubicBezTo>
                      <a:pt x="13548" y="3227"/>
                      <a:pt x="13562" y="3197"/>
                      <a:pt x="13577" y="3182"/>
                    </a:cubicBezTo>
                    <a:cubicBezTo>
                      <a:pt x="13562" y="3182"/>
                      <a:pt x="13548" y="3182"/>
                      <a:pt x="13533" y="3167"/>
                    </a:cubicBezTo>
                    <a:cubicBezTo>
                      <a:pt x="13473" y="3212"/>
                      <a:pt x="13383" y="3242"/>
                      <a:pt x="13309" y="3257"/>
                    </a:cubicBezTo>
                    <a:cubicBezTo>
                      <a:pt x="13323" y="3242"/>
                      <a:pt x="13323" y="3242"/>
                      <a:pt x="13323" y="3227"/>
                    </a:cubicBezTo>
                    <a:lnTo>
                      <a:pt x="13338" y="3227"/>
                    </a:lnTo>
                    <a:cubicBezTo>
                      <a:pt x="13338" y="3212"/>
                      <a:pt x="13338" y="3212"/>
                      <a:pt x="13338" y="3197"/>
                    </a:cubicBezTo>
                    <a:lnTo>
                      <a:pt x="13353" y="3197"/>
                    </a:lnTo>
                    <a:lnTo>
                      <a:pt x="13368" y="3182"/>
                    </a:lnTo>
                    <a:cubicBezTo>
                      <a:pt x="13368" y="3182"/>
                      <a:pt x="13383" y="3167"/>
                      <a:pt x="13398" y="3167"/>
                    </a:cubicBezTo>
                    <a:lnTo>
                      <a:pt x="13428" y="3152"/>
                    </a:lnTo>
                    <a:lnTo>
                      <a:pt x="13458" y="3152"/>
                    </a:lnTo>
                    <a:cubicBezTo>
                      <a:pt x="13443" y="3137"/>
                      <a:pt x="13428" y="3137"/>
                      <a:pt x="13413" y="3122"/>
                    </a:cubicBezTo>
                    <a:lnTo>
                      <a:pt x="13398" y="3122"/>
                    </a:lnTo>
                    <a:cubicBezTo>
                      <a:pt x="13338" y="3152"/>
                      <a:pt x="13279" y="3197"/>
                      <a:pt x="13264" y="3272"/>
                    </a:cubicBezTo>
                    <a:cubicBezTo>
                      <a:pt x="13204" y="3272"/>
                      <a:pt x="13159" y="3287"/>
                      <a:pt x="13099" y="3287"/>
                    </a:cubicBezTo>
                    <a:cubicBezTo>
                      <a:pt x="13070" y="3287"/>
                      <a:pt x="13025" y="3287"/>
                      <a:pt x="12995" y="3272"/>
                    </a:cubicBezTo>
                    <a:cubicBezTo>
                      <a:pt x="13040" y="3152"/>
                      <a:pt x="13144" y="3063"/>
                      <a:pt x="13264" y="3018"/>
                    </a:cubicBezTo>
                    <a:cubicBezTo>
                      <a:pt x="13249" y="3018"/>
                      <a:pt x="13219" y="3003"/>
                      <a:pt x="13204" y="2988"/>
                    </a:cubicBezTo>
                    <a:cubicBezTo>
                      <a:pt x="13084" y="3048"/>
                      <a:pt x="12980" y="3137"/>
                      <a:pt x="12935" y="3272"/>
                    </a:cubicBezTo>
                    <a:cubicBezTo>
                      <a:pt x="12920" y="3257"/>
                      <a:pt x="12920" y="3257"/>
                      <a:pt x="12905" y="3257"/>
                    </a:cubicBezTo>
                    <a:lnTo>
                      <a:pt x="12875" y="3257"/>
                    </a:lnTo>
                    <a:cubicBezTo>
                      <a:pt x="12846" y="3242"/>
                      <a:pt x="12816" y="3227"/>
                      <a:pt x="12786" y="3212"/>
                    </a:cubicBezTo>
                    <a:cubicBezTo>
                      <a:pt x="12786" y="3212"/>
                      <a:pt x="12786" y="3212"/>
                      <a:pt x="12801" y="3197"/>
                    </a:cubicBezTo>
                    <a:cubicBezTo>
                      <a:pt x="12801" y="3182"/>
                      <a:pt x="12801" y="3167"/>
                      <a:pt x="12816" y="3152"/>
                    </a:cubicBezTo>
                    <a:cubicBezTo>
                      <a:pt x="12816" y="3137"/>
                      <a:pt x="12846" y="3107"/>
                      <a:pt x="12860" y="3077"/>
                    </a:cubicBezTo>
                    <a:cubicBezTo>
                      <a:pt x="12890" y="3033"/>
                      <a:pt x="12950" y="2988"/>
                      <a:pt x="12995" y="2973"/>
                    </a:cubicBezTo>
                    <a:lnTo>
                      <a:pt x="12950" y="2973"/>
                    </a:lnTo>
                    <a:cubicBezTo>
                      <a:pt x="12935" y="2973"/>
                      <a:pt x="12920" y="2988"/>
                      <a:pt x="12890" y="2988"/>
                    </a:cubicBezTo>
                    <a:cubicBezTo>
                      <a:pt x="12875" y="3018"/>
                      <a:pt x="12846" y="3033"/>
                      <a:pt x="12831" y="3063"/>
                    </a:cubicBezTo>
                    <a:cubicBezTo>
                      <a:pt x="12801" y="3092"/>
                      <a:pt x="12771" y="3152"/>
                      <a:pt x="12756" y="3197"/>
                    </a:cubicBezTo>
                    <a:cubicBezTo>
                      <a:pt x="12636" y="3152"/>
                      <a:pt x="12547" y="3063"/>
                      <a:pt x="12457" y="2973"/>
                    </a:cubicBezTo>
                    <a:cubicBezTo>
                      <a:pt x="12449" y="2965"/>
                      <a:pt x="12441" y="2961"/>
                      <a:pt x="12433" y="2961"/>
                    </a:cubicBezTo>
                    <a:close/>
                    <a:moveTo>
                      <a:pt x="7319" y="3555"/>
                    </a:moveTo>
                    <a:cubicBezTo>
                      <a:pt x="7304" y="3555"/>
                      <a:pt x="7274" y="3570"/>
                      <a:pt x="7245" y="3570"/>
                    </a:cubicBezTo>
                    <a:cubicBezTo>
                      <a:pt x="7289" y="3585"/>
                      <a:pt x="7334" y="3600"/>
                      <a:pt x="7364" y="3630"/>
                    </a:cubicBezTo>
                    <a:cubicBezTo>
                      <a:pt x="7379" y="3645"/>
                      <a:pt x="7394" y="3660"/>
                      <a:pt x="7409" y="3675"/>
                    </a:cubicBezTo>
                    <a:cubicBezTo>
                      <a:pt x="7409" y="3690"/>
                      <a:pt x="7424" y="3690"/>
                      <a:pt x="7424" y="3690"/>
                    </a:cubicBezTo>
                    <a:cubicBezTo>
                      <a:pt x="7274" y="3690"/>
                      <a:pt x="7125" y="3720"/>
                      <a:pt x="6991" y="3794"/>
                    </a:cubicBezTo>
                    <a:cubicBezTo>
                      <a:pt x="6976" y="3809"/>
                      <a:pt x="6961" y="3824"/>
                      <a:pt x="6946" y="3854"/>
                    </a:cubicBezTo>
                    <a:lnTo>
                      <a:pt x="6991" y="3854"/>
                    </a:lnTo>
                    <a:cubicBezTo>
                      <a:pt x="7065" y="3824"/>
                      <a:pt x="7140" y="3794"/>
                      <a:pt x="7215" y="3779"/>
                    </a:cubicBezTo>
                    <a:lnTo>
                      <a:pt x="7215" y="3779"/>
                    </a:lnTo>
                    <a:cubicBezTo>
                      <a:pt x="7215" y="3794"/>
                      <a:pt x="7215" y="3794"/>
                      <a:pt x="7200" y="3809"/>
                    </a:cubicBezTo>
                    <a:cubicBezTo>
                      <a:pt x="7200" y="3824"/>
                      <a:pt x="7185" y="3824"/>
                      <a:pt x="7185" y="3824"/>
                    </a:cubicBezTo>
                    <a:cubicBezTo>
                      <a:pt x="7185" y="3839"/>
                      <a:pt x="7170" y="3839"/>
                      <a:pt x="7170" y="3839"/>
                    </a:cubicBezTo>
                    <a:lnTo>
                      <a:pt x="7155" y="3839"/>
                    </a:lnTo>
                    <a:cubicBezTo>
                      <a:pt x="7155" y="3854"/>
                      <a:pt x="7140" y="3854"/>
                      <a:pt x="7125" y="3854"/>
                    </a:cubicBezTo>
                    <a:lnTo>
                      <a:pt x="7095" y="3869"/>
                    </a:lnTo>
                    <a:cubicBezTo>
                      <a:pt x="7095" y="3884"/>
                      <a:pt x="7080" y="3884"/>
                      <a:pt x="7065" y="3884"/>
                    </a:cubicBezTo>
                    <a:cubicBezTo>
                      <a:pt x="7080" y="3884"/>
                      <a:pt x="7095" y="3899"/>
                      <a:pt x="7110" y="3899"/>
                    </a:cubicBezTo>
                    <a:lnTo>
                      <a:pt x="7125" y="3914"/>
                    </a:lnTo>
                    <a:cubicBezTo>
                      <a:pt x="7185" y="3884"/>
                      <a:pt x="7245" y="3839"/>
                      <a:pt x="7260" y="3765"/>
                    </a:cubicBezTo>
                    <a:cubicBezTo>
                      <a:pt x="7319" y="3750"/>
                      <a:pt x="7364" y="3750"/>
                      <a:pt x="7424" y="3750"/>
                    </a:cubicBezTo>
                    <a:lnTo>
                      <a:pt x="7439" y="3750"/>
                    </a:lnTo>
                    <a:cubicBezTo>
                      <a:pt x="7446" y="3757"/>
                      <a:pt x="7454" y="3761"/>
                      <a:pt x="7461" y="3761"/>
                    </a:cubicBezTo>
                    <a:cubicBezTo>
                      <a:pt x="7469" y="3761"/>
                      <a:pt x="7476" y="3757"/>
                      <a:pt x="7484" y="3750"/>
                    </a:cubicBezTo>
                    <a:cubicBezTo>
                      <a:pt x="7499" y="3750"/>
                      <a:pt x="7513" y="3750"/>
                      <a:pt x="7528" y="3765"/>
                    </a:cubicBezTo>
                    <a:cubicBezTo>
                      <a:pt x="7499" y="3884"/>
                      <a:pt x="7394" y="3974"/>
                      <a:pt x="7274" y="4018"/>
                    </a:cubicBezTo>
                    <a:cubicBezTo>
                      <a:pt x="7289" y="4033"/>
                      <a:pt x="7319" y="4033"/>
                      <a:pt x="7334" y="4048"/>
                    </a:cubicBezTo>
                    <a:cubicBezTo>
                      <a:pt x="7454" y="3989"/>
                      <a:pt x="7543" y="3884"/>
                      <a:pt x="7588" y="3765"/>
                    </a:cubicBezTo>
                    <a:lnTo>
                      <a:pt x="7603" y="3765"/>
                    </a:lnTo>
                    <a:cubicBezTo>
                      <a:pt x="7603" y="3779"/>
                      <a:pt x="7603" y="3779"/>
                      <a:pt x="7618" y="3779"/>
                    </a:cubicBezTo>
                    <a:cubicBezTo>
                      <a:pt x="7633" y="3779"/>
                      <a:pt x="7633" y="3794"/>
                      <a:pt x="7663" y="3794"/>
                    </a:cubicBezTo>
                    <a:cubicBezTo>
                      <a:pt x="7678" y="3794"/>
                      <a:pt x="7723" y="3809"/>
                      <a:pt x="7752" y="3824"/>
                    </a:cubicBezTo>
                    <a:cubicBezTo>
                      <a:pt x="7752" y="3824"/>
                      <a:pt x="7752" y="3839"/>
                      <a:pt x="7737" y="3839"/>
                    </a:cubicBezTo>
                    <a:cubicBezTo>
                      <a:pt x="7737" y="3854"/>
                      <a:pt x="7737" y="3869"/>
                      <a:pt x="7723" y="3884"/>
                    </a:cubicBezTo>
                    <a:cubicBezTo>
                      <a:pt x="7723" y="3899"/>
                      <a:pt x="7693" y="3944"/>
                      <a:pt x="7678" y="3959"/>
                    </a:cubicBezTo>
                    <a:cubicBezTo>
                      <a:pt x="7648" y="4003"/>
                      <a:pt x="7603" y="4033"/>
                      <a:pt x="7558" y="4063"/>
                    </a:cubicBezTo>
                    <a:lnTo>
                      <a:pt x="7573" y="4063"/>
                    </a:lnTo>
                    <a:cubicBezTo>
                      <a:pt x="7603" y="4063"/>
                      <a:pt x="7633" y="4048"/>
                      <a:pt x="7663" y="4033"/>
                    </a:cubicBezTo>
                    <a:cubicBezTo>
                      <a:pt x="7678" y="4018"/>
                      <a:pt x="7693" y="4003"/>
                      <a:pt x="7708" y="3989"/>
                    </a:cubicBezTo>
                    <a:cubicBezTo>
                      <a:pt x="7737" y="3944"/>
                      <a:pt x="7767" y="3899"/>
                      <a:pt x="7782" y="3839"/>
                    </a:cubicBezTo>
                    <a:cubicBezTo>
                      <a:pt x="7887" y="3899"/>
                      <a:pt x="7991" y="3974"/>
                      <a:pt x="8066" y="4063"/>
                    </a:cubicBezTo>
                    <a:cubicBezTo>
                      <a:pt x="8075" y="4072"/>
                      <a:pt x="8084" y="4076"/>
                      <a:pt x="8091" y="4076"/>
                    </a:cubicBezTo>
                    <a:cubicBezTo>
                      <a:pt x="8110" y="4076"/>
                      <a:pt x="8121" y="4054"/>
                      <a:pt x="8111" y="4033"/>
                    </a:cubicBezTo>
                    <a:cubicBezTo>
                      <a:pt x="8036" y="3944"/>
                      <a:pt x="7947" y="3869"/>
                      <a:pt x="7842" y="3809"/>
                    </a:cubicBezTo>
                    <a:cubicBezTo>
                      <a:pt x="7827" y="3794"/>
                      <a:pt x="7827" y="3794"/>
                      <a:pt x="7827" y="3794"/>
                    </a:cubicBezTo>
                    <a:cubicBezTo>
                      <a:pt x="7782" y="3765"/>
                      <a:pt x="7737" y="3750"/>
                      <a:pt x="7693" y="3735"/>
                    </a:cubicBezTo>
                    <a:cubicBezTo>
                      <a:pt x="7678" y="3690"/>
                      <a:pt x="7678" y="3660"/>
                      <a:pt x="7648" y="3615"/>
                    </a:cubicBezTo>
                    <a:cubicBezTo>
                      <a:pt x="7618" y="3600"/>
                      <a:pt x="7588" y="3585"/>
                      <a:pt x="7558" y="3570"/>
                    </a:cubicBezTo>
                    <a:lnTo>
                      <a:pt x="7558" y="3570"/>
                    </a:lnTo>
                    <a:cubicBezTo>
                      <a:pt x="7588" y="3600"/>
                      <a:pt x="7603" y="3630"/>
                      <a:pt x="7618" y="3645"/>
                    </a:cubicBezTo>
                    <a:cubicBezTo>
                      <a:pt x="7618" y="3660"/>
                      <a:pt x="7633" y="3675"/>
                      <a:pt x="7633" y="3705"/>
                    </a:cubicBezTo>
                    <a:cubicBezTo>
                      <a:pt x="7648" y="3720"/>
                      <a:pt x="7648" y="3720"/>
                      <a:pt x="7648" y="3720"/>
                    </a:cubicBezTo>
                    <a:cubicBezTo>
                      <a:pt x="7588" y="3705"/>
                      <a:pt x="7528" y="3705"/>
                      <a:pt x="7469" y="3705"/>
                    </a:cubicBezTo>
                    <a:cubicBezTo>
                      <a:pt x="7454" y="3660"/>
                      <a:pt x="7439" y="3630"/>
                      <a:pt x="7409" y="3600"/>
                    </a:cubicBezTo>
                    <a:cubicBezTo>
                      <a:pt x="7379" y="3585"/>
                      <a:pt x="7349" y="3570"/>
                      <a:pt x="7319" y="3555"/>
                    </a:cubicBezTo>
                    <a:close/>
                    <a:moveTo>
                      <a:pt x="3169" y="3679"/>
                    </a:moveTo>
                    <a:cubicBezTo>
                      <a:pt x="3141" y="3679"/>
                      <a:pt x="3115" y="3697"/>
                      <a:pt x="3122" y="3735"/>
                    </a:cubicBezTo>
                    <a:cubicBezTo>
                      <a:pt x="3137" y="3944"/>
                      <a:pt x="3197" y="4153"/>
                      <a:pt x="3287" y="4347"/>
                    </a:cubicBezTo>
                    <a:cubicBezTo>
                      <a:pt x="3107" y="4526"/>
                      <a:pt x="2943" y="4691"/>
                      <a:pt x="2779" y="4870"/>
                    </a:cubicBezTo>
                    <a:cubicBezTo>
                      <a:pt x="2540" y="5124"/>
                      <a:pt x="2316" y="5363"/>
                      <a:pt x="2017" y="5542"/>
                    </a:cubicBezTo>
                    <a:cubicBezTo>
                      <a:pt x="1809" y="5673"/>
                      <a:pt x="1545" y="5768"/>
                      <a:pt x="1294" y="5768"/>
                    </a:cubicBezTo>
                    <a:cubicBezTo>
                      <a:pt x="1058" y="5768"/>
                      <a:pt x="832" y="5684"/>
                      <a:pt x="673" y="5467"/>
                    </a:cubicBezTo>
                    <a:cubicBezTo>
                      <a:pt x="359" y="5049"/>
                      <a:pt x="553" y="4407"/>
                      <a:pt x="1046" y="4228"/>
                    </a:cubicBezTo>
                    <a:cubicBezTo>
                      <a:pt x="1124" y="4206"/>
                      <a:pt x="1205" y="4192"/>
                      <a:pt x="1284" y="4192"/>
                    </a:cubicBezTo>
                    <a:cubicBezTo>
                      <a:pt x="1373" y="4192"/>
                      <a:pt x="1460" y="4210"/>
                      <a:pt x="1539" y="4257"/>
                    </a:cubicBezTo>
                    <a:cubicBezTo>
                      <a:pt x="1674" y="4332"/>
                      <a:pt x="1778" y="4481"/>
                      <a:pt x="1748" y="4646"/>
                    </a:cubicBezTo>
                    <a:cubicBezTo>
                      <a:pt x="1735" y="4764"/>
                      <a:pt x="1607" y="4893"/>
                      <a:pt x="1475" y="4893"/>
                    </a:cubicBezTo>
                    <a:cubicBezTo>
                      <a:pt x="1457" y="4893"/>
                      <a:pt x="1438" y="4890"/>
                      <a:pt x="1420" y="4885"/>
                    </a:cubicBezTo>
                    <a:cubicBezTo>
                      <a:pt x="1300" y="4855"/>
                      <a:pt x="1211" y="4691"/>
                      <a:pt x="1270" y="4571"/>
                    </a:cubicBezTo>
                    <a:cubicBezTo>
                      <a:pt x="1302" y="4529"/>
                      <a:pt x="1266" y="4487"/>
                      <a:pt x="1232" y="4487"/>
                    </a:cubicBezTo>
                    <a:cubicBezTo>
                      <a:pt x="1218" y="4487"/>
                      <a:pt x="1204" y="4494"/>
                      <a:pt x="1196" y="4511"/>
                    </a:cubicBezTo>
                    <a:lnTo>
                      <a:pt x="1181" y="4511"/>
                    </a:lnTo>
                    <a:cubicBezTo>
                      <a:pt x="1079" y="4730"/>
                      <a:pt x="1246" y="5005"/>
                      <a:pt x="1476" y="5005"/>
                    </a:cubicBezTo>
                    <a:cubicBezTo>
                      <a:pt x="1482" y="5005"/>
                      <a:pt x="1488" y="5005"/>
                      <a:pt x="1494" y="5004"/>
                    </a:cubicBezTo>
                    <a:cubicBezTo>
                      <a:pt x="1778" y="5004"/>
                      <a:pt x="1957" y="4691"/>
                      <a:pt x="1853" y="4437"/>
                    </a:cubicBezTo>
                    <a:cubicBezTo>
                      <a:pt x="1758" y="4187"/>
                      <a:pt x="1531" y="4070"/>
                      <a:pt x="1291" y="4070"/>
                    </a:cubicBezTo>
                    <a:cubicBezTo>
                      <a:pt x="1230" y="4070"/>
                      <a:pt x="1167" y="4078"/>
                      <a:pt x="1106" y="4093"/>
                    </a:cubicBezTo>
                    <a:cubicBezTo>
                      <a:pt x="822" y="4168"/>
                      <a:pt x="598" y="4392"/>
                      <a:pt x="479" y="4646"/>
                    </a:cubicBezTo>
                    <a:cubicBezTo>
                      <a:pt x="374" y="4915"/>
                      <a:pt x="389" y="5213"/>
                      <a:pt x="538" y="5467"/>
                    </a:cubicBezTo>
                    <a:cubicBezTo>
                      <a:pt x="673" y="5721"/>
                      <a:pt x="942" y="5870"/>
                      <a:pt x="1240" y="5900"/>
                    </a:cubicBezTo>
                    <a:cubicBezTo>
                      <a:pt x="1268" y="5902"/>
                      <a:pt x="1296" y="5904"/>
                      <a:pt x="1324" y="5904"/>
                    </a:cubicBezTo>
                    <a:cubicBezTo>
                      <a:pt x="1873" y="5904"/>
                      <a:pt x="2364" y="5493"/>
                      <a:pt x="2719" y="5109"/>
                    </a:cubicBezTo>
                    <a:cubicBezTo>
                      <a:pt x="2913" y="4885"/>
                      <a:pt x="3137" y="4676"/>
                      <a:pt x="3331" y="4466"/>
                    </a:cubicBezTo>
                    <a:cubicBezTo>
                      <a:pt x="3451" y="4705"/>
                      <a:pt x="3630" y="4915"/>
                      <a:pt x="3839" y="5094"/>
                    </a:cubicBezTo>
                    <a:cubicBezTo>
                      <a:pt x="4018" y="5243"/>
                      <a:pt x="4242" y="5363"/>
                      <a:pt x="4467" y="5437"/>
                    </a:cubicBezTo>
                    <a:cubicBezTo>
                      <a:pt x="4422" y="5452"/>
                      <a:pt x="4377" y="5452"/>
                      <a:pt x="4347" y="5467"/>
                    </a:cubicBezTo>
                    <a:lnTo>
                      <a:pt x="4332" y="5467"/>
                    </a:lnTo>
                    <a:cubicBezTo>
                      <a:pt x="4287" y="5467"/>
                      <a:pt x="4242" y="5497"/>
                      <a:pt x="4198" y="5512"/>
                    </a:cubicBezTo>
                    <a:lnTo>
                      <a:pt x="4183" y="5512"/>
                    </a:lnTo>
                    <a:cubicBezTo>
                      <a:pt x="4153" y="5482"/>
                      <a:pt x="4108" y="5467"/>
                      <a:pt x="4063" y="5452"/>
                    </a:cubicBezTo>
                    <a:cubicBezTo>
                      <a:pt x="4018" y="5467"/>
                      <a:pt x="3989" y="5482"/>
                      <a:pt x="3959" y="5497"/>
                    </a:cubicBezTo>
                    <a:cubicBezTo>
                      <a:pt x="3970" y="5494"/>
                      <a:pt x="3981" y="5493"/>
                      <a:pt x="3992" y="5493"/>
                    </a:cubicBezTo>
                    <a:cubicBezTo>
                      <a:pt x="4040" y="5493"/>
                      <a:pt x="4089" y="5517"/>
                      <a:pt x="4138" y="5542"/>
                    </a:cubicBezTo>
                    <a:lnTo>
                      <a:pt x="4108" y="5557"/>
                    </a:lnTo>
                    <a:cubicBezTo>
                      <a:pt x="4108" y="5572"/>
                      <a:pt x="4093" y="5572"/>
                      <a:pt x="4078" y="5587"/>
                    </a:cubicBezTo>
                    <a:cubicBezTo>
                      <a:pt x="4048" y="5602"/>
                      <a:pt x="4033" y="5617"/>
                      <a:pt x="4004" y="5646"/>
                    </a:cubicBezTo>
                    <a:cubicBezTo>
                      <a:pt x="3971" y="5622"/>
                      <a:pt x="3929" y="5611"/>
                      <a:pt x="3888" y="5611"/>
                    </a:cubicBezTo>
                    <a:cubicBezTo>
                      <a:pt x="3854" y="5611"/>
                      <a:pt x="3821" y="5618"/>
                      <a:pt x="3794" y="5631"/>
                    </a:cubicBezTo>
                    <a:cubicBezTo>
                      <a:pt x="3765" y="5646"/>
                      <a:pt x="3750" y="5676"/>
                      <a:pt x="3750" y="5706"/>
                    </a:cubicBezTo>
                    <a:cubicBezTo>
                      <a:pt x="3788" y="5677"/>
                      <a:pt x="3839" y="5661"/>
                      <a:pt x="3887" y="5661"/>
                    </a:cubicBezTo>
                    <a:cubicBezTo>
                      <a:pt x="3913" y="5661"/>
                      <a:pt x="3938" y="5666"/>
                      <a:pt x="3959" y="5676"/>
                    </a:cubicBezTo>
                    <a:cubicBezTo>
                      <a:pt x="3929" y="5721"/>
                      <a:pt x="3884" y="5751"/>
                      <a:pt x="3854" y="5796"/>
                    </a:cubicBezTo>
                    <a:cubicBezTo>
                      <a:pt x="3854" y="5796"/>
                      <a:pt x="3839" y="5811"/>
                      <a:pt x="3839" y="5811"/>
                    </a:cubicBezTo>
                    <a:cubicBezTo>
                      <a:pt x="3794" y="5885"/>
                      <a:pt x="3750" y="5960"/>
                      <a:pt x="3720" y="6050"/>
                    </a:cubicBezTo>
                    <a:cubicBezTo>
                      <a:pt x="3720" y="6065"/>
                      <a:pt x="3720" y="6080"/>
                      <a:pt x="3735" y="6109"/>
                    </a:cubicBezTo>
                    <a:cubicBezTo>
                      <a:pt x="3735" y="6094"/>
                      <a:pt x="3750" y="6080"/>
                      <a:pt x="3765" y="6080"/>
                    </a:cubicBezTo>
                    <a:cubicBezTo>
                      <a:pt x="3779" y="6005"/>
                      <a:pt x="3824" y="5930"/>
                      <a:pt x="3869" y="5870"/>
                    </a:cubicBezTo>
                    <a:cubicBezTo>
                      <a:pt x="3869" y="5885"/>
                      <a:pt x="3869" y="5900"/>
                      <a:pt x="3869" y="5915"/>
                    </a:cubicBezTo>
                    <a:cubicBezTo>
                      <a:pt x="3869" y="5960"/>
                      <a:pt x="3854" y="6005"/>
                      <a:pt x="3824" y="6050"/>
                    </a:cubicBezTo>
                    <a:cubicBezTo>
                      <a:pt x="3854" y="6035"/>
                      <a:pt x="3869" y="6035"/>
                      <a:pt x="3884" y="6035"/>
                    </a:cubicBezTo>
                    <a:cubicBezTo>
                      <a:pt x="3929" y="5960"/>
                      <a:pt x="3929" y="5885"/>
                      <a:pt x="3899" y="5826"/>
                    </a:cubicBezTo>
                    <a:cubicBezTo>
                      <a:pt x="3929" y="5781"/>
                      <a:pt x="3959" y="5751"/>
                      <a:pt x="4004" y="5706"/>
                    </a:cubicBezTo>
                    <a:lnTo>
                      <a:pt x="4018" y="5691"/>
                    </a:lnTo>
                    <a:cubicBezTo>
                      <a:pt x="4033" y="5676"/>
                      <a:pt x="4063" y="5661"/>
                      <a:pt x="4078" y="5646"/>
                    </a:cubicBezTo>
                    <a:lnTo>
                      <a:pt x="4078" y="5646"/>
                    </a:lnTo>
                    <a:cubicBezTo>
                      <a:pt x="4138" y="5766"/>
                      <a:pt x="4108" y="5900"/>
                      <a:pt x="4063" y="6020"/>
                    </a:cubicBezTo>
                    <a:cubicBezTo>
                      <a:pt x="4078" y="6005"/>
                      <a:pt x="4108" y="6005"/>
                      <a:pt x="4123" y="5990"/>
                    </a:cubicBezTo>
                    <a:cubicBezTo>
                      <a:pt x="4168" y="5870"/>
                      <a:pt x="4183" y="5736"/>
                      <a:pt x="4123" y="5602"/>
                    </a:cubicBezTo>
                    <a:lnTo>
                      <a:pt x="4138" y="5602"/>
                    </a:lnTo>
                    <a:cubicBezTo>
                      <a:pt x="4183" y="5572"/>
                      <a:pt x="4228" y="5557"/>
                      <a:pt x="4272" y="5542"/>
                    </a:cubicBezTo>
                    <a:cubicBezTo>
                      <a:pt x="4302" y="5572"/>
                      <a:pt x="4317" y="5631"/>
                      <a:pt x="4317" y="5676"/>
                    </a:cubicBezTo>
                    <a:cubicBezTo>
                      <a:pt x="4317" y="5736"/>
                      <a:pt x="4302" y="5811"/>
                      <a:pt x="4287" y="5885"/>
                    </a:cubicBezTo>
                    <a:cubicBezTo>
                      <a:pt x="4302" y="5870"/>
                      <a:pt x="4317" y="5856"/>
                      <a:pt x="4317" y="5841"/>
                    </a:cubicBezTo>
                    <a:cubicBezTo>
                      <a:pt x="4347" y="5811"/>
                      <a:pt x="4347" y="5781"/>
                      <a:pt x="4362" y="5736"/>
                    </a:cubicBezTo>
                    <a:cubicBezTo>
                      <a:pt x="4362" y="5661"/>
                      <a:pt x="4362" y="5587"/>
                      <a:pt x="4317" y="5527"/>
                    </a:cubicBezTo>
                    <a:cubicBezTo>
                      <a:pt x="4407" y="5497"/>
                      <a:pt x="4511" y="5482"/>
                      <a:pt x="4616" y="5482"/>
                    </a:cubicBezTo>
                    <a:cubicBezTo>
                      <a:pt x="4810" y="5542"/>
                      <a:pt x="5034" y="5557"/>
                      <a:pt x="5243" y="5557"/>
                    </a:cubicBezTo>
                    <a:cubicBezTo>
                      <a:pt x="5452" y="5542"/>
                      <a:pt x="5632" y="5482"/>
                      <a:pt x="5826" y="5452"/>
                    </a:cubicBezTo>
                    <a:cubicBezTo>
                      <a:pt x="5895" y="5424"/>
                      <a:pt x="5874" y="5331"/>
                      <a:pt x="5822" y="5331"/>
                    </a:cubicBezTo>
                    <a:cubicBezTo>
                      <a:pt x="5819" y="5331"/>
                      <a:pt x="5815" y="5332"/>
                      <a:pt x="5811" y="5333"/>
                    </a:cubicBezTo>
                    <a:cubicBezTo>
                      <a:pt x="5661" y="5363"/>
                      <a:pt x="5512" y="5393"/>
                      <a:pt x="5378" y="5407"/>
                    </a:cubicBezTo>
                    <a:cubicBezTo>
                      <a:pt x="5298" y="5417"/>
                      <a:pt x="5218" y="5422"/>
                      <a:pt x="5139" y="5422"/>
                    </a:cubicBezTo>
                    <a:cubicBezTo>
                      <a:pt x="4979" y="5422"/>
                      <a:pt x="4820" y="5402"/>
                      <a:pt x="4661" y="5363"/>
                    </a:cubicBezTo>
                    <a:cubicBezTo>
                      <a:pt x="4198" y="5243"/>
                      <a:pt x="3779" y="4959"/>
                      <a:pt x="3526" y="4556"/>
                    </a:cubicBezTo>
                    <a:cubicBezTo>
                      <a:pt x="3361" y="4302"/>
                      <a:pt x="3272" y="4033"/>
                      <a:pt x="3227" y="3735"/>
                    </a:cubicBezTo>
                    <a:cubicBezTo>
                      <a:pt x="3227" y="3697"/>
                      <a:pt x="3197" y="3679"/>
                      <a:pt x="3169" y="3679"/>
                    </a:cubicBezTo>
                    <a:close/>
                    <a:moveTo>
                      <a:pt x="6124" y="5400"/>
                    </a:moveTo>
                    <a:cubicBezTo>
                      <a:pt x="6109" y="5400"/>
                      <a:pt x="6095" y="5407"/>
                      <a:pt x="6095" y="5422"/>
                    </a:cubicBezTo>
                    <a:cubicBezTo>
                      <a:pt x="6080" y="5542"/>
                      <a:pt x="6065" y="5661"/>
                      <a:pt x="6020" y="5781"/>
                    </a:cubicBezTo>
                    <a:cubicBezTo>
                      <a:pt x="5945" y="5721"/>
                      <a:pt x="5856" y="5706"/>
                      <a:pt x="5766" y="5691"/>
                    </a:cubicBezTo>
                    <a:cubicBezTo>
                      <a:pt x="5706" y="5706"/>
                      <a:pt x="5661" y="5721"/>
                      <a:pt x="5617" y="5751"/>
                    </a:cubicBezTo>
                    <a:cubicBezTo>
                      <a:pt x="5602" y="5766"/>
                      <a:pt x="5587" y="5766"/>
                      <a:pt x="5572" y="5781"/>
                    </a:cubicBezTo>
                    <a:cubicBezTo>
                      <a:pt x="5625" y="5770"/>
                      <a:pt x="5685" y="5760"/>
                      <a:pt x="5742" y="5760"/>
                    </a:cubicBezTo>
                    <a:cubicBezTo>
                      <a:pt x="5766" y="5760"/>
                      <a:pt x="5789" y="5762"/>
                      <a:pt x="5811" y="5766"/>
                    </a:cubicBezTo>
                    <a:cubicBezTo>
                      <a:pt x="5870" y="5781"/>
                      <a:pt x="5945" y="5796"/>
                      <a:pt x="5990" y="5841"/>
                    </a:cubicBezTo>
                    <a:cubicBezTo>
                      <a:pt x="5975" y="5885"/>
                      <a:pt x="5945" y="5915"/>
                      <a:pt x="5930" y="5945"/>
                    </a:cubicBezTo>
                    <a:cubicBezTo>
                      <a:pt x="5915" y="5960"/>
                      <a:pt x="5915" y="5960"/>
                      <a:pt x="5900" y="5975"/>
                    </a:cubicBezTo>
                    <a:lnTo>
                      <a:pt x="5900" y="5990"/>
                    </a:lnTo>
                    <a:cubicBezTo>
                      <a:pt x="5900" y="5990"/>
                      <a:pt x="5900" y="5990"/>
                      <a:pt x="5900" y="6005"/>
                    </a:cubicBezTo>
                    <a:lnTo>
                      <a:pt x="5885" y="6020"/>
                    </a:lnTo>
                    <a:cubicBezTo>
                      <a:pt x="5798" y="5967"/>
                      <a:pt x="5705" y="5946"/>
                      <a:pt x="5611" y="5946"/>
                    </a:cubicBezTo>
                    <a:cubicBezTo>
                      <a:pt x="5544" y="5946"/>
                      <a:pt x="5476" y="5956"/>
                      <a:pt x="5407" y="5975"/>
                    </a:cubicBezTo>
                    <a:cubicBezTo>
                      <a:pt x="5393" y="6005"/>
                      <a:pt x="5378" y="6020"/>
                      <a:pt x="5378" y="6050"/>
                    </a:cubicBezTo>
                    <a:cubicBezTo>
                      <a:pt x="5448" y="6021"/>
                      <a:pt x="5522" y="6007"/>
                      <a:pt x="5596" y="6007"/>
                    </a:cubicBezTo>
                    <a:cubicBezTo>
                      <a:pt x="5679" y="6007"/>
                      <a:pt x="5762" y="6025"/>
                      <a:pt x="5841" y="6065"/>
                    </a:cubicBezTo>
                    <a:cubicBezTo>
                      <a:pt x="5811" y="6094"/>
                      <a:pt x="5781" y="6124"/>
                      <a:pt x="5751" y="6154"/>
                    </a:cubicBezTo>
                    <a:cubicBezTo>
                      <a:pt x="5706" y="6199"/>
                      <a:pt x="5646" y="6244"/>
                      <a:pt x="5602" y="6289"/>
                    </a:cubicBezTo>
                    <a:cubicBezTo>
                      <a:pt x="5557" y="6259"/>
                      <a:pt x="5508" y="6248"/>
                      <a:pt x="5460" y="6248"/>
                    </a:cubicBezTo>
                    <a:cubicBezTo>
                      <a:pt x="5411" y="6248"/>
                      <a:pt x="5363" y="6259"/>
                      <a:pt x="5318" y="6274"/>
                    </a:cubicBezTo>
                    <a:lnTo>
                      <a:pt x="5318" y="6289"/>
                    </a:lnTo>
                    <a:cubicBezTo>
                      <a:pt x="5318" y="6319"/>
                      <a:pt x="5303" y="6333"/>
                      <a:pt x="5303" y="6363"/>
                    </a:cubicBezTo>
                    <a:cubicBezTo>
                      <a:pt x="5340" y="6339"/>
                      <a:pt x="5386" y="6315"/>
                      <a:pt x="5434" y="6315"/>
                    </a:cubicBezTo>
                    <a:cubicBezTo>
                      <a:pt x="5445" y="6315"/>
                      <a:pt x="5456" y="6316"/>
                      <a:pt x="5467" y="6319"/>
                    </a:cubicBezTo>
                    <a:cubicBezTo>
                      <a:pt x="5482" y="6319"/>
                      <a:pt x="5512" y="6319"/>
                      <a:pt x="5527" y="6333"/>
                    </a:cubicBezTo>
                    <a:cubicBezTo>
                      <a:pt x="5437" y="6378"/>
                      <a:pt x="5348" y="6423"/>
                      <a:pt x="5258" y="6438"/>
                    </a:cubicBezTo>
                    <a:cubicBezTo>
                      <a:pt x="5243" y="6453"/>
                      <a:pt x="5228" y="6468"/>
                      <a:pt x="5213" y="6483"/>
                    </a:cubicBezTo>
                    <a:cubicBezTo>
                      <a:pt x="5243" y="6483"/>
                      <a:pt x="5258" y="6498"/>
                      <a:pt x="5273" y="6498"/>
                    </a:cubicBezTo>
                    <a:cubicBezTo>
                      <a:pt x="5393" y="6468"/>
                      <a:pt x="5497" y="6423"/>
                      <a:pt x="5587" y="6363"/>
                    </a:cubicBezTo>
                    <a:lnTo>
                      <a:pt x="5617" y="6363"/>
                    </a:lnTo>
                    <a:lnTo>
                      <a:pt x="5617" y="6348"/>
                    </a:lnTo>
                    <a:cubicBezTo>
                      <a:pt x="5676" y="6304"/>
                      <a:pt x="5736" y="6259"/>
                      <a:pt x="5781" y="6214"/>
                    </a:cubicBezTo>
                    <a:lnTo>
                      <a:pt x="5781" y="6214"/>
                    </a:lnTo>
                    <a:cubicBezTo>
                      <a:pt x="5826" y="6304"/>
                      <a:pt x="5796" y="6423"/>
                      <a:pt x="5736" y="6498"/>
                    </a:cubicBezTo>
                    <a:cubicBezTo>
                      <a:pt x="5766" y="6483"/>
                      <a:pt x="5796" y="6468"/>
                      <a:pt x="5841" y="6453"/>
                    </a:cubicBezTo>
                    <a:cubicBezTo>
                      <a:pt x="5870" y="6363"/>
                      <a:pt x="5870" y="6259"/>
                      <a:pt x="5826" y="6169"/>
                    </a:cubicBezTo>
                    <a:cubicBezTo>
                      <a:pt x="5885" y="6124"/>
                      <a:pt x="5930" y="6065"/>
                      <a:pt x="5975" y="6005"/>
                    </a:cubicBezTo>
                    <a:cubicBezTo>
                      <a:pt x="6020" y="6080"/>
                      <a:pt x="6035" y="6169"/>
                      <a:pt x="6020" y="6259"/>
                    </a:cubicBezTo>
                    <a:cubicBezTo>
                      <a:pt x="6035" y="6214"/>
                      <a:pt x="6065" y="6169"/>
                      <a:pt x="6080" y="6109"/>
                    </a:cubicBezTo>
                    <a:cubicBezTo>
                      <a:pt x="6065" y="6050"/>
                      <a:pt x="6035" y="6005"/>
                      <a:pt x="6005" y="5960"/>
                    </a:cubicBezTo>
                    <a:cubicBezTo>
                      <a:pt x="6035" y="5900"/>
                      <a:pt x="6065" y="5841"/>
                      <a:pt x="6095" y="5781"/>
                    </a:cubicBezTo>
                    <a:lnTo>
                      <a:pt x="6080" y="5766"/>
                    </a:lnTo>
                    <a:cubicBezTo>
                      <a:pt x="6124" y="5661"/>
                      <a:pt x="6139" y="5542"/>
                      <a:pt x="6154" y="5422"/>
                    </a:cubicBezTo>
                    <a:cubicBezTo>
                      <a:pt x="6154" y="5407"/>
                      <a:pt x="6139" y="5400"/>
                      <a:pt x="6124" y="5400"/>
                    </a:cubicBezTo>
                    <a:close/>
                    <a:moveTo>
                      <a:pt x="12073" y="5060"/>
                    </a:moveTo>
                    <a:cubicBezTo>
                      <a:pt x="12048" y="5060"/>
                      <a:pt x="12018" y="5088"/>
                      <a:pt x="12039" y="5109"/>
                    </a:cubicBezTo>
                    <a:cubicBezTo>
                      <a:pt x="12114" y="5258"/>
                      <a:pt x="12158" y="5393"/>
                      <a:pt x="12173" y="5557"/>
                    </a:cubicBezTo>
                    <a:cubicBezTo>
                      <a:pt x="12142" y="5551"/>
                      <a:pt x="12112" y="5547"/>
                      <a:pt x="12081" y="5547"/>
                    </a:cubicBezTo>
                    <a:cubicBezTo>
                      <a:pt x="12037" y="5547"/>
                      <a:pt x="11993" y="5554"/>
                      <a:pt x="11949" y="5572"/>
                    </a:cubicBezTo>
                    <a:cubicBezTo>
                      <a:pt x="11934" y="5572"/>
                      <a:pt x="11920" y="5587"/>
                      <a:pt x="11890" y="5587"/>
                    </a:cubicBezTo>
                    <a:cubicBezTo>
                      <a:pt x="11860" y="5617"/>
                      <a:pt x="11815" y="5661"/>
                      <a:pt x="11785" y="5691"/>
                    </a:cubicBezTo>
                    <a:cubicBezTo>
                      <a:pt x="11785" y="5706"/>
                      <a:pt x="11770" y="5721"/>
                      <a:pt x="11770" y="5736"/>
                    </a:cubicBezTo>
                    <a:cubicBezTo>
                      <a:pt x="11853" y="5665"/>
                      <a:pt x="11964" y="5603"/>
                      <a:pt x="12081" y="5603"/>
                    </a:cubicBezTo>
                    <a:cubicBezTo>
                      <a:pt x="12112" y="5603"/>
                      <a:pt x="12143" y="5607"/>
                      <a:pt x="12173" y="5617"/>
                    </a:cubicBezTo>
                    <a:cubicBezTo>
                      <a:pt x="12173" y="5676"/>
                      <a:pt x="12173" y="5721"/>
                      <a:pt x="12158" y="5781"/>
                    </a:cubicBezTo>
                    <a:cubicBezTo>
                      <a:pt x="12158" y="5796"/>
                      <a:pt x="12158" y="5796"/>
                      <a:pt x="12158" y="5811"/>
                    </a:cubicBezTo>
                    <a:lnTo>
                      <a:pt x="12144" y="5826"/>
                    </a:lnTo>
                    <a:cubicBezTo>
                      <a:pt x="12129" y="5824"/>
                      <a:pt x="12115" y="5824"/>
                      <a:pt x="12102" y="5824"/>
                    </a:cubicBezTo>
                    <a:cubicBezTo>
                      <a:pt x="11954" y="5824"/>
                      <a:pt x="11820" y="5894"/>
                      <a:pt x="11710" y="5990"/>
                    </a:cubicBezTo>
                    <a:cubicBezTo>
                      <a:pt x="11695" y="6020"/>
                      <a:pt x="11695" y="6035"/>
                      <a:pt x="11710" y="6065"/>
                    </a:cubicBezTo>
                    <a:cubicBezTo>
                      <a:pt x="11815" y="5960"/>
                      <a:pt x="11979" y="5885"/>
                      <a:pt x="12129" y="5885"/>
                    </a:cubicBezTo>
                    <a:cubicBezTo>
                      <a:pt x="12129" y="5915"/>
                      <a:pt x="12114" y="5945"/>
                      <a:pt x="12114" y="5975"/>
                    </a:cubicBezTo>
                    <a:lnTo>
                      <a:pt x="12099" y="5975"/>
                    </a:lnTo>
                    <a:cubicBezTo>
                      <a:pt x="12099" y="5975"/>
                      <a:pt x="12099" y="5990"/>
                      <a:pt x="12099" y="5990"/>
                    </a:cubicBezTo>
                    <a:lnTo>
                      <a:pt x="12099" y="6020"/>
                    </a:lnTo>
                    <a:cubicBezTo>
                      <a:pt x="12069" y="6080"/>
                      <a:pt x="12039" y="6139"/>
                      <a:pt x="12009" y="6199"/>
                    </a:cubicBezTo>
                    <a:cubicBezTo>
                      <a:pt x="11996" y="6195"/>
                      <a:pt x="11982" y="6193"/>
                      <a:pt x="11967" y="6193"/>
                    </a:cubicBezTo>
                    <a:cubicBezTo>
                      <a:pt x="11931" y="6193"/>
                      <a:pt x="11891" y="6203"/>
                      <a:pt x="11860" y="6214"/>
                    </a:cubicBezTo>
                    <a:cubicBezTo>
                      <a:pt x="11815" y="6229"/>
                      <a:pt x="11785" y="6259"/>
                      <a:pt x="11755" y="6289"/>
                    </a:cubicBezTo>
                    <a:lnTo>
                      <a:pt x="11755" y="6319"/>
                    </a:lnTo>
                    <a:cubicBezTo>
                      <a:pt x="11770" y="6333"/>
                      <a:pt x="11770" y="6348"/>
                      <a:pt x="11770" y="6363"/>
                    </a:cubicBezTo>
                    <a:cubicBezTo>
                      <a:pt x="11785" y="6333"/>
                      <a:pt x="11800" y="6319"/>
                      <a:pt x="11815" y="6304"/>
                    </a:cubicBezTo>
                    <a:cubicBezTo>
                      <a:pt x="11830" y="6304"/>
                      <a:pt x="11845" y="6289"/>
                      <a:pt x="11845" y="6289"/>
                    </a:cubicBezTo>
                    <a:cubicBezTo>
                      <a:pt x="11860" y="6289"/>
                      <a:pt x="11860" y="6274"/>
                      <a:pt x="11860" y="6274"/>
                    </a:cubicBezTo>
                    <a:lnTo>
                      <a:pt x="11964" y="6274"/>
                    </a:lnTo>
                    <a:cubicBezTo>
                      <a:pt x="11905" y="6348"/>
                      <a:pt x="11845" y="6423"/>
                      <a:pt x="11770" y="6483"/>
                    </a:cubicBezTo>
                    <a:cubicBezTo>
                      <a:pt x="11755" y="6498"/>
                      <a:pt x="11755" y="6513"/>
                      <a:pt x="11755" y="6528"/>
                    </a:cubicBezTo>
                    <a:cubicBezTo>
                      <a:pt x="11770" y="6528"/>
                      <a:pt x="11800" y="6528"/>
                      <a:pt x="11815" y="6513"/>
                    </a:cubicBezTo>
                    <a:cubicBezTo>
                      <a:pt x="11964" y="6393"/>
                      <a:pt x="12069" y="6229"/>
                      <a:pt x="12144" y="6050"/>
                    </a:cubicBezTo>
                    <a:cubicBezTo>
                      <a:pt x="12173" y="6080"/>
                      <a:pt x="12188" y="6109"/>
                      <a:pt x="12203" y="6139"/>
                    </a:cubicBezTo>
                    <a:cubicBezTo>
                      <a:pt x="12218" y="6199"/>
                      <a:pt x="12233" y="6259"/>
                      <a:pt x="12218" y="6319"/>
                    </a:cubicBezTo>
                    <a:cubicBezTo>
                      <a:pt x="12248" y="6304"/>
                      <a:pt x="12263" y="6274"/>
                      <a:pt x="12293" y="6244"/>
                    </a:cubicBezTo>
                    <a:cubicBezTo>
                      <a:pt x="12278" y="6139"/>
                      <a:pt x="12233" y="6050"/>
                      <a:pt x="12173" y="5990"/>
                    </a:cubicBezTo>
                    <a:cubicBezTo>
                      <a:pt x="12188" y="5915"/>
                      <a:pt x="12203" y="5856"/>
                      <a:pt x="12218" y="5781"/>
                    </a:cubicBezTo>
                    <a:cubicBezTo>
                      <a:pt x="12248" y="5796"/>
                      <a:pt x="12278" y="5811"/>
                      <a:pt x="12293" y="5841"/>
                    </a:cubicBezTo>
                    <a:cubicBezTo>
                      <a:pt x="12323" y="5885"/>
                      <a:pt x="12353" y="5930"/>
                      <a:pt x="12368" y="5975"/>
                    </a:cubicBezTo>
                    <a:cubicBezTo>
                      <a:pt x="12368" y="5930"/>
                      <a:pt x="12368" y="5870"/>
                      <a:pt x="12353" y="5826"/>
                    </a:cubicBezTo>
                    <a:cubicBezTo>
                      <a:pt x="12323" y="5781"/>
                      <a:pt x="12278" y="5736"/>
                      <a:pt x="12233" y="5706"/>
                    </a:cubicBezTo>
                    <a:cubicBezTo>
                      <a:pt x="12233" y="5646"/>
                      <a:pt x="12233" y="5587"/>
                      <a:pt x="12233" y="5527"/>
                    </a:cubicBezTo>
                    <a:lnTo>
                      <a:pt x="12218" y="5512"/>
                    </a:lnTo>
                    <a:lnTo>
                      <a:pt x="12233" y="5512"/>
                    </a:lnTo>
                    <a:cubicBezTo>
                      <a:pt x="12203" y="5363"/>
                      <a:pt x="12158" y="5213"/>
                      <a:pt x="12099" y="5079"/>
                    </a:cubicBezTo>
                    <a:cubicBezTo>
                      <a:pt x="12094" y="5065"/>
                      <a:pt x="12084" y="5060"/>
                      <a:pt x="12073" y="5060"/>
                    </a:cubicBezTo>
                    <a:close/>
                    <a:moveTo>
                      <a:pt x="10781" y="5912"/>
                    </a:moveTo>
                    <a:cubicBezTo>
                      <a:pt x="10777" y="5912"/>
                      <a:pt x="10774" y="5913"/>
                      <a:pt x="10769" y="5915"/>
                    </a:cubicBezTo>
                    <a:cubicBezTo>
                      <a:pt x="10665" y="5960"/>
                      <a:pt x="10560" y="6020"/>
                      <a:pt x="10471" y="6094"/>
                    </a:cubicBezTo>
                    <a:lnTo>
                      <a:pt x="10456" y="6094"/>
                    </a:lnTo>
                    <a:cubicBezTo>
                      <a:pt x="10426" y="6124"/>
                      <a:pt x="10381" y="6169"/>
                      <a:pt x="10351" y="6199"/>
                    </a:cubicBezTo>
                    <a:lnTo>
                      <a:pt x="10232" y="6199"/>
                    </a:lnTo>
                    <a:cubicBezTo>
                      <a:pt x="10202" y="6214"/>
                      <a:pt x="10187" y="6244"/>
                      <a:pt x="10172" y="6259"/>
                    </a:cubicBezTo>
                    <a:cubicBezTo>
                      <a:pt x="10198" y="6241"/>
                      <a:pt x="10230" y="6234"/>
                      <a:pt x="10263" y="6234"/>
                    </a:cubicBezTo>
                    <a:cubicBezTo>
                      <a:pt x="10287" y="6234"/>
                      <a:pt x="10312" y="6238"/>
                      <a:pt x="10336" y="6244"/>
                    </a:cubicBezTo>
                    <a:cubicBezTo>
                      <a:pt x="10306" y="6289"/>
                      <a:pt x="10277" y="6333"/>
                      <a:pt x="10247" y="6393"/>
                    </a:cubicBezTo>
                    <a:cubicBezTo>
                      <a:pt x="10217" y="6393"/>
                      <a:pt x="10172" y="6408"/>
                      <a:pt x="10127" y="6423"/>
                    </a:cubicBezTo>
                    <a:cubicBezTo>
                      <a:pt x="10097" y="6438"/>
                      <a:pt x="10082" y="6453"/>
                      <a:pt x="10053" y="6483"/>
                    </a:cubicBezTo>
                    <a:cubicBezTo>
                      <a:pt x="10053" y="6513"/>
                      <a:pt x="10053" y="6543"/>
                      <a:pt x="10053" y="6572"/>
                    </a:cubicBezTo>
                    <a:cubicBezTo>
                      <a:pt x="10053" y="6558"/>
                      <a:pt x="10053" y="6558"/>
                      <a:pt x="10067" y="6558"/>
                    </a:cubicBezTo>
                    <a:cubicBezTo>
                      <a:pt x="10097" y="6498"/>
                      <a:pt x="10172" y="6453"/>
                      <a:pt x="10232" y="6438"/>
                    </a:cubicBezTo>
                    <a:lnTo>
                      <a:pt x="10232" y="6438"/>
                    </a:lnTo>
                    <a:cubicBezTo>
                      <a:pt x="10172" y="6587"/>
                      <a:pt x="10157" y="6737"/>
                      <a:pt x="10172" y="6886"/>
                    </a:cubicBezTo>
                    <a:cubicBezTo>
                      <a:pt x="10187" y="6901"/>
                      <a:pt x="10202" y="6916"/>
                      <a:pt x="10217" y="6931"/>
                    </a:cubicBezTo>
                    <a:cubicBezTo>
                      <a:pt x="10217" y="6916"/>
                      <a:pt x="10217" y="6916"/>
                      <a:pt x="10232" y="6901"/>
                    </a:cubicBezTo>
                    <a:cubicBezTo>
                      <a:pt x="10217" y="6826"/>
                      <a:pt x="10217" y="6737"/>
                      <a:pt x="10232" y="6662"/>
                    </a:cubicBezTo>
                    <a:lnTo>
                      <a:pt x="10247" y="6662"/>
                    </a:lnTo>
                    <a:cubicBezTo>
                      <a:pt x="10262" y="6692"/>
                      <a:pt x="10262" y="6692"/>
                      <a:pt x="10277" y="6722"/>
                    </a:cubicBezTo>
                    <a:cubicBezTo>
                      <a:pt x="10291" y="6752"/>
                      <a:pt x="10291" y="6782"/>
                      <a:pt x="10291" y="6826"/>
                    </a:cubicBezTo>
                    <a:cubicBezTo>
                      <a:pt x="10291" y="6811"/>
                      <a:pt x="10306" y="6811"/>
                      <a:pt x="10321" y="6796"/>
                    </a:cubicBezTo>
                    <a:cubicBezTo>
                      <a:pt x="10321" y="6796"/>
                      <a:pt x="10336" y="6796"/>
                      <a:pt x="10336" y="6782"/>
                    </a:cubicBezTo>
                    <a:cubicBezTo>
                      <a:pt x="10336" y="6752"/>
                      <a:pt x="10336" y="6722"/>
                      <a:pt x="10321" y="6692"/>
                    </a:cubicBezTo>
                    <a:cubicBezTo>
                      <a:pt x="10306" y="6662"/>
                      <a:pt x="10277" y="6617"/>
                      <a:pt x="10232" y="6602"/>
                    </a:cubicBezTo>
                    <a:cubicBezTo>
                      <a:pt x="10247" y="6558"/>
                      <a:pt x="10262" y="6513"/>
                      <a:pt x="10277" y="6468"/>
                    </a:cubicBezTo>
                    <a:lnTo>
                      <a:pt x="10291" y="6438"/>
                    </a:lnTo>
                    <a:cubicBezTo>
                      <a:pt x="10291" y="6423"/>
                      <a:pt x="10306" y="6423"/>
                      <a:pt x="10306" y="6408"/>
                    </a:cubicBezTo>
                    <a:lnTo>
                      <a:pt x="10291" y="6408"/>
                    </a:lnTo>
                    <a:cubicBezTo>
                      <a:pt x="10306" y="6393"/>
                      <a:pt x="10321" y="6378"/>
                      <a:pt x="10321" y="6363"/>
                    </a:cubicBezTo>
                    <a:cubicBezTo>
                      <a:pt x="10426" y="6438"/>
                      <a:pt x="10471" y="6572"/>
                      <a:pt x="10471" y="6692"/>
                    </a:cubicBezTo>
                    <a:cubicBezTo>
                      <a:pt x="10486" y="6677"/>
                      <a:pt x="10501" y="6662"/>
                      <a:pt x="10516" y="6647"/>
                    </a:cubicBezTo>
                    <a:cubicBezTo>
                      <a:pt x="10501" y="6528"/>
                      <a:pt x="10441" y="6393"/>
                      <a:pt x="10351" y="6319"/>
                    </a:cubicBezTo>
                    <a:lnTo>
                      <a:pt x="10351" y="6304"/>
                    </a:lnTo>
                    <a:cubicBezTo>
                      <a:pt x="10351" y="6304"/>
                      <a:pt x="10366" y="6289"/>
                      <a:pt x="10366" y="6289"/>
                    </a:cubicBezTo>
                    <a:cubicBezTo>
                      <a:pt x="10381" y="6274"/>
                      <a:pt x="10396" y="6244"/>
                      <a:pt x="10411" y="6214"/>
                    </a:cubicBezTo>
                    <a:cubicBezTo>
                      <a:pt x="10426" y="6199"/>
                      <a:pt x="10441" y="6199"/>
                      <a:pt x="10441" y="6184"/>
                    </a:cubicBezTo>
                    <a:cubicBezTo>
                      <a:pt x="10545" y="6229"/>
                      <a:pt x="10605" y="6363"/>
                      <a:pt x="10620" y="6483"/>
                    </a:cubicBezTo>
                    <a:cubicBezTo>
                      <a:pt x="10620" y="6468"/>
                      <a:pt x="10620" y="6453"/>
                      <a:pt x="10620" y="6423"/>
                    </a:cubicBezTo>
                    <a:cubicBezTo>
                      <a:pt x="10635" y="6393"/>
                      <a:pt x="10635" y="6363"/>
                      <a:pt x="10620" y="6333"/>
                    </a:cubicBezTo>
                    <a:cubicBezTo>
                      <a:pt x="10620" y="6304"/>
                      <a:pt x="10605" y="6274"/>
                      <a:pt x="10590" y="6259"/>
                    </a:cubicBezTo>
                    <a:cubicBezTo>
                      <a:pt x="10560" y="6214"/>
                      <a:pt x="10530" y="6169"/>
                      <a:pt x="10486" y="6139"/>
                    </a:cubicBezTo>
                    <a:cubicBezTo>
                      <a:pt x="10516" y="6109"/>
                      <a:pt x="10560" y="6080"/>
                      <a:pt x="10605" y="6050"/>
                    </a:cubicBezTo>
                    <a:cubicBezTo>
                      <a:pt x="10665" y="6020"/>
                      <a:pt x="10725" y="5975"/>
                      <a:pt x="10784" y="5960"/>
                    </a:cubicBezTo>
                    <a:cubicBezTo>
                      <a:pt x="10810" y="5947"/>
                      <a:pt x="10803" y="5912"/>
                      <a:pt x="10781" y="59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824267" y="-1478119"/>
                <a:ext cx="118921" cy="69534"/>
              </a:xfrm>
              <a:custGeom>
                <a:avLst/>
                <a:gdLst/>
                <a:ahLst/>
                <a:cxnLst/>
                <a:rect l="l" t="t" r="r" b="b"/>
                <a:pathLst>
                  <a:path w="1151" h="673" extrusionOk="0">
                    <a:moveTo>
                      <a:pt x="488" y="1"/>
                    </a:moveTo>
                    <a:cubicBezTo>
                      <a:pt x="443" y="1"/>
                      <a:pt x="400" y="6"/>
                      <a:pt x="359" y="15"/>
                    </a:cubicBezTo>
                    <a:cubicBezTo>
                      <a:pt x="209" y="60"/>
                      <a:pt x="75" y="179"/>
                      <a:pt x="0" y="313"/>
                    </a:cubicBezTo>
                    <a:cubicBezTo>
                      <a:pt x="72" y="514"/>
                      <a:pt x="349" y="673"/>
                      <a:pt x="569" y="673"/>
                    </a:cubicBezTo>
                    <a:cubicBezTo>
                      <a:pt x="579" y="673"/>
                      <a:pt x="588" y="673"/>
                      <a:pt x="598" y="672"/>
                    </a:cubicBezTo>
                    <a:cubicBezTo>
                      <a:pt x="867" y="657"/>
                      <a:pt x="1031" y="448"/>
                      <a:pt x="1150" y="254"/>
                    </a:cubicBezTo>
                    <a:cubicBezTo>
                      <a:pt x="1076" y="254"/>
                      <a:pt x="1001" y="224"/>
                      <a:pt x="941" y="194"/>
                    </a:cubicBezTo>
                    <a:cubicBezTo>
                      <a:pt x="882" y="164"/>
                      <a:pt x="837" y="119"/>
                      <a:pt x="792" y="89"/>
                    </a:cubicBezTo>
                    <a:cubicBezTo>
                      <a:pt x="698" y="27"/>
                      <a:pt x="590"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04870" y="-1981391"/>
                <a:ext cx="97327" cy="86995"/>
              </a:xfrm>
              <a:custGeom>
                <a:avLst/>
                <a:gdLst/>
                <a:ahLst/>
                <a:cxnLst/>
                <a:rect l="l" t="t" r="r" b="b"/>
                <a:pathLst>
                  <a:path w="942" h="842" extrusionOk="0">
                    <a:moveTo>
                      <a:pt x="639" y="0"/>
                    </a:moveTo>
                    <a:cubicBezTo>
                      <a:pt x="506" y="0"/>
                      <a:pt x="373" y="35"/>
                      <a:pt x="255" y="136"/>
                    </a:cubicBezTo>
                    <a:cubicBezTo>
                      <a:pt x="91" y="286"/>
                      <a:pt x="1" y="599"/>
                      <a:pt x="91" y="823"/>
                    </a:cubicBezTo>
                    <a:cubicBezTo>
                      <a:pt x="148" y="835"/>
                      <a:pt x="211" y="842"/>
                      <a:pt x="272" y="842"/>
                    </a:cubicBezTo>
                    <a:cubicBezTo>
                      <a:pt x="370" y="842"/>
                      <a:pt x="465" y="824"/>
                      <a:pt x="539" y="778"/>
                    </a:cubicBezTo>
                    <a:cubicBezTo>
                      <a:pt x="673" y="704"/>
                      <a:pt x="763" y="569"/>
                      <a:pt x="807" y="420"/>
                    </a:cubicBezTo>
                    <a:cubicBezTo>
                      <a:pt x="822" y="360"/>
                      <a:pt x="822" y="300"/>
                      <a:pt x="837" y="241"/>
                    </a:cubicBezTo>
                    <a:cubicBezTo>
                      <a:pt x="852" y="166"/>
                      <a:pt x="882" y="106"/>
                      <a:pt x="942" y="47"/>
                    </a:cubicBezTo>
                    <a:cubicBezTo>
                      <a:pt x="845" y="21"/>
                      <a:pt x="742" y="0"/>
                      <a:pt x="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887498" y="-1947295"/>
                <a:ext cx="74080" cy="69328"/>
              </a:xfrm>
              <a:custGeom>
                <a:avLst/>
                <a:gdLst/>
                <a:ahLst/>
                <a:cxnLst/>
                <a:rect l="l" t="t" r="r" b="b"/>
                <a:pathLst>
                  <a:path w="717" h="671" extrusionOk="0">
                    <a:moveTo>
                      <a:pt x="672" y="0"/>
                    </a:moveTo>
                    <a:lnTo>
                      <a:pt x="672" y="0"/>
                    </a:lnTo>
                    <a:cubicBezTo>
                      <a:pt x="627" y="45"/>
                      <a:pt x="568" y="60"/>
                      <a:pt x="523" y="75"/>
                    </a:cubicBezTo>
                    <a:cubicBezTo>
                      <a:pt x="478" y="75"/>
                      <a:pt x="418" y="75"/>
                      <a:pt x="373" y="90"/>
                    </a:cubicBezTo>
                    <a:cubicBezTo>
                      <a:pt x="254" y="105"/>
                      <a:pt x="149" y="180"/>
                      <a:pt x="75" y="269"/>
                    </a:cubicBezTo>
                    <a:cubicBezTo>
                      <a:pt x="15" y="374"/>
                      <a:pt x="0" y="508"/>
                      <a:pt x="30" y="628"/>
                    </a:cubicBezTo>
                    <a:cubicBezTo>
                      <a:pt x="80" y="658"/>
                      <a:pt x="143" y="671"/>
                      <a:pt x="209" y="671"/>
                    </a:cubicBezTo>
                    <a:cubicBezTo>
                      <a:pt x="342" y="671"/>
                      <a:pt x="488" y="618"/>
                      <a:pt x="568" y="538"/>
                    </a:cubicBezTo>
                    <a:cubicBezTo>
                      <a:pt x="717" y="389"/>
                      <a:pt x="702" y="18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970878" y="-1618634"/>
                <a:ext cx="64885" cy="101977"/>
              </a:xfrm>
              <a:custGeom>
                <a:avLst/>
                <a:gdLst/>
                <a:ahLst/>
                <a:cxnLst/>
                <a:rect l="l" t="t" r="r" b="b"/>
                <a:pathLst>
                  <a:path w="628" h="987" extrusionOk="0">
                    <a:moveTo>
                      <a:pt x="165" y="1"/>
                    </a:moveTo>
                    <a:cubicBezTo>
                      <a:pt x="165" y="60"/>
                      <a:pt x="165" y="120"/>
                      <a:pt x="135" y="180"/>
                    </a:cubicBezTo>
                    <a:cubicBezTo>
                      <a:pt x="105" y="240"/>
                      <a:pt x="75" y="284"/>
                      <a:pt x="60" y="329"/>
                    </a:cubicBezTo>
                    <a:cubicBezTo>
                      <a:pt x="0" y="464"/>
                      <a:pt x="0" y="598"/>
                      <a:pt x="45" y="718"/>
                    </a:cubicBezTo>
                    <a:cubicBezTo>
                      <a:pt x="90" y="837"/>
                      <a:pt x="225" y="942"/>
                      <a:pt x="344" y="986"/>
                    </a:cubicBezTo>
                    <a:cubicBezTo>
                      <a:pt x="523" y="897"/>
                      <a:pt x="628" y="613"/>
                      <a:pt x="598" y="419"/>
                    </a:cubicBezTo>
                    <a:cubicBezTo>
                      <a:pt x="538" y="195"/>
                      <a:pt x="344" y="60"/>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064382" y="-2004947"/>
                <a:ext cx="692347" cy="715181"/>
              </a:xfrm>
              <a:custGeom>
                <a:avLst/>
                <a:gdLst/>
                <a:ahLst/>
                <a:cxnLst/>
                <a:rect l="l" t="t" r="r" b="b"/>
                <a:pathLst>
                  <a:path w="6701" h="6922" extrusionOk="0">
                    <a:moveTo>
                      <a:pt x="2265" y="618"/>
                    </a:moveTo>
                    <a:lnTo>
                      <a:pt x="2265" y="618"/>
                    </a:lnTo>
                    <a:cubicBezTo>
                      <a:pt x="2264" y="621"/>
                      <a:pt x="2263" y="624"/>
                      <a:pt x="2262" y="627"/>
                    </a:cubicBezTo>
                    <a:lnTo>
                      <a:pt x="2262" y="627"/>
                    </a:lnTo>
                    <a:cubicBezTo>
                      <a:pt x="2264" y="625"/>
                      <a:pt x="2265" y="622"/>
                      <a:pt x="2265" y="618"/>
                    </a:cubicBezTo>
                    <a:close/>
                    <a:moveTo>
                      <a:pt x="2384" y="558"/>
                    </a:moveTo>
                    <a:cubicBezTo>
                      <a:pt x="2369" y="573"/>
                      <a:pt x="2354" y="573"/>
                      <a:pt x="2354" y="588"/>
                    </a:cubicBezTo>
                    <a:cubicBezTo>
                      <a:pt x="2324" y="663"/>
                      <a:pt x="2295" y="738"/>
                      <a:pt x="2250" y="812"/>
                    </a:cubicBezTo>
                    <a:cubicBezTo>
                      <a:pt x="2235" y="782"/>
                      <a:pt x="2235" y="767"/>
                      <a:pt x="2235" y="753"/>
                    </a:cubicBezTo>
                    <a:cubicBezTo>
                      <a:pt x="2235" y="711"/>
                      <a:pt x="2248" y="669"/>
                      <a:pt x="2262" y="627"/>
                    </a:cubicBezTo>
                    <a:lnTo>
                      <a:pt x="2262" y="627"/>
                    </a:lnTo>
                    <a:cubicBezTo>
                      <a:pt x="2256" y="633"/>
                      <a:pt x="2246" y="633"/>
                      <a:pt x="2235" y="633"/>
                    </a:cubicBezTo>
                    <a:lnTo>
                      <a:pt x="2220" y="633"/>
                    </a:lnTo>
                    <a:cubicBezTo>
                      <a:pt x="2175" y="708"/>
                      <a:pt x="2175" y="782"/>
                      <a:pt x="2205" y="842"/>
                    </a:cubicBezTo>
                    <a:cubicBezTo>
                      <a:pt x="2175" y="887"/>
                      <a:pt x="2145" y="917"/>
                      <a:pt x="2115" y="962"/>
                    </a:cubicBezTo>
                    <a:cubicBezTo>
                      <a:pt x="2085" y="977"/>
                      <a:pt x="2056" y="1006"/>
                      <a:pt x="2026" y="1036"/>
                    </a:cubicBezTo>
                    <a:cubicBezTo>
                      <a:pt x="1966" y="917"/>
                      <a:pt x="1996" y="767"/>
                      <a:pt x="2041" y="663"/>
                    </a:cubicBezTo>
                    <a:cubicBezTo>
                      <a:pt x="2026" y="663"/>
                      <a:pt x="1996" y="663"/>
                      <a:pt x="1981" y="678"/>
                    </a:cubicBezTo>
                    <a:cubicBezTo>
                      <a:pt x="1936" y="797"/>
                      <a:pt x="1921" y="947"/>
                      <a:pt x="1981" y="1066"/>
                    </a:cubicBezTo>
                    <a:lnTo>
                      <a:pt x="1966" y="1066"/>
                    </a:lnTo>
                    <a:cubicBezTo>
                      <a:pt x="1921" y="1096"/>
                      <a:pt x="1876" y="1111"/>
                      <a:pt x="1832" y="1126"/>
                    </a:cubicBezTo>
                    <a:cubicBezTo>
                      <a:pt x="1802" y="1096"/>
                      <a:pt x="1787" y="1036"/>
                      <a:pt x="1787" y="991"/>
                    </a:cubicBezTo>
                    <a:cubicBezTo>
                      <a:pt x="1787" y="932"/>
                      <a:pt x="1802" y="857"/>
                      <a:pt x="1817" y="797"/>
                    </a:cubicBezTo>
                    <a:lnTo>
                      <a:pt x="1817" y="797"/>
                    </a:lnTo>
                    <a:cubicBezTo>
                      <a:pt x="1802" y="812"/>
                      <a:pt x="1802" y="812"/>
                      <a:pt x="1787" y="827"/>
                    </a:cubicBezTo>
                    <a:cubicBezTo>
                      <a:pt x="1772" y="857"/>
                      <a:pt x="1757" y="902"/>
                      <a:pt x="1742" y="932"/>
                    </a:cubicBezTo>
                    <a:cubicBezTo>
                      <a:pt x="1742" y="1006"/>
                      <a:pt x="1757" y="1081"/>
                      <a:pt x="1787" y="1141"/>
                    </a:cubicBezTo>
                    <a:cubicBezTo>
                      <a:pt x="1682" y="1186"/>
                      <a:pt x="1548" y="1186"/>
                      <a:pt x="1428" y="1186"/>
                    </a:cubicBezTo>
                    <a:cubicBezTo>
                      <a:pt x="1398" y="1186"/>
                      <a:pt x="1398" y="1230"/>
                      <a:pt x="1428" y="1230"/>
                    </a:cubicBezTo>
                    <a:cubicBezTo>
                      <a:pt x="1548" y="1230"/>
                      <a:pt x="1667" y="1230"/>
                      <a:pt x="1772" y="1201"/>
                    </a:cubicBezTo>
                    <a:cubicBezTo>
                      <a:pt x="1832" y="1186"/>
                      <a:pt x="1876" y="1171"/>
                      <a:pt x="1936" y="1141"/>
                    </a:cubicBezTo>
                    <a:cubicBezTo>
                      <a:pt x="1966" y="1171"/>
                      <a:pt x="2011" y="1201"/>
                      <a:pt x="2056" y="1216"/>
                    </a:cubicBezTo>
                    <a:cubicBezTo>
                      <a:pt x="2085" y="1201"/>
                      <a:pt x="2130" y="1186"/>
                      <a:pt x="2160" y="1171"/>
                    </a:cubicBezTo>
                    <a:lnTo>
                      <a:pt x="2160" y="1171"/>
                    </a:lnTo>
                    <a:cubicBezTo>
                      <a:pt x="2149" y="1173"/>
                      <a:pt x="2138" y="1175"/>
                      <a:pt x="2126" y="1175"/>
                    </a:cubicBezTo>
                    <a:cubicBezTo>
                      <a:pt x="2074" y="1175"/>
                      <a:pt x="2017" y="1150"/>
                      <a:pt x="1981" y="1126"/>
                    </a:cubicBezTo>
                    <a:cubicBezTo>
                      <a:pt x="2026" y="1096"/>
                      <a:pt x="2056" y="1066"/>
                      <a:pt x="2100" y="1036"/>
                    </a:cubicBezTo>
                    <a:cubicBezTo>
                      <a:pt x="2135" y="1054"/>
                      <a:pt x="2181" y="1061"/>
                      <a:pt x="2227" y="1061"/>
                    </a:cubicBezTo>
                    <a:cubicBezTo>
                      <a:pt x="2260" y="1061"/>
                      <a:pt x="2293" y="1057"/>
                      <a:pt x="2324" y="1051"/>
                    </a:cubicBezTo>
                    <a:cubicBezTo>
                      <a:pt x="2339" y="1021"/>
                      <a:pt x="2354" y="991"/>
                      <a:pt x="2369" y="962"/>
                    </a:cubicBezTo>
                    <a:lnTo>
                      <a:pt x="2369" y="962"/>
                    </a:lnTo>
                    <a:lnTo>
                      <a:pt x="2354" y="977"/>
                    </a:lnTo>
                    <a:cubicBezTo>
                      <a:pt x="2317" y="995"/>
                      <a:pt x="2269" y="1008"/>
                      <a:pt x="2223" y="1008"/>
                    </a:cubicBezTo>
                    <a:cubicBezTo>
                      <a:pt x="2195" y="1008"/>
                      <a:pt x="2168" y="1003"/>
                      <a:pt x="2145" y="991"/>
                    </a:cubicBezTo>
                    <a:cubicBezTo>
                      <a:pt x="2250" y="887"/>
                      <a:pt x="2354" y="767"/>
                      <a:pt x="2399" y="618"/>
                    </a:cubicBezTo>
                    <a:cubicBezTo>
                      <a:pt x="2384" y="603"/>
                      <a:pt x="2384" y="588"/>
                      <a:pt x="2384" y="558"/>
                    </a:cubicBezTo>
                    <a:close/>
                    <a:moveTo>
                      <a:pt x="1458" y="260"/>
                    </a:moveTo>
                    <a:cubicBezTo>
                      <a:pt x="1354" y="289"/>
                      <a:pt x="1249" y="334"/>
                      <a:pt x="1144" y="394"/>
                    </a:cubicBezTo>
                    <a:lnTo>
                      <a:pt x="1115" y="394"/>
                    </a:lnTo>
                    <a:lnTo>
                      <a:pt x="1115" y="409"/>
                    </a:lnTo>
                    <a:cubicBezTo>
                      <a:pt x="1055" y="454"/>
                      <a:pt x="995" y="499"/>
                      <a:pt x="950" y="543"/>
                    </a:cubicBezTo>
                    <a:cubicBezTo>
                      <a:pt x="920" y="454"/>
                      <a:pt x="950" y="334"/>
                      <a:pt x="995" y="260"/>
                    </a:cubicBezTo>
                    <a:lnTo>
                      <a:pt x="995" y="260"/>
                    </a:lnTo>
                    <a:cubicBezTo>
                      <a:pt x="965" y="275"/>
                      <a:pt x="935" y="289"/>
                      <a:pt x="905" y="304"/>
                    </a:cubicBezTo>
                    <a:cubicBezTo>
                      <a:pt x="861" y="394"/>
                      <a:pt x="861" y="499"/>
                      <a:pt x="905" y="588"/>
                    </a:cubicBezTo>
                    <a:cubicBezTo>
                      <a:pt x="861" y="633"/>
                      <a:pt x="801" y="693"/>
                      <a:pt x="771" y="753"/>
                    </a:cubicBezTo>
                    <a:cubicBezTo>
                      <a:pt x="726" y="678"/>
                      <a:pt x="711" y="588"/>
                      <a:pt x="726" y="499"/>
                    </a:cubicBezTo>
                    <a:lnTo>
                      <a:pt x="726" y="499"/>
                    </a:lnTo>
                    <a:cubicBezTo>
                      <a:pt x="696" y="543"/>
                      <a:pt x="681" y="603"/>
                      <a:pt x="667" y="648"/>
                    </a:cubicBezTo>
                    <a:cubicBezTo>
                      <a:pt x="681" y="708"/>
                      <a:pt x="696" y="753"/>
                      <a:pt x="726" y="797"/>
                    </a:cubicBezTo>
                    <a:cubicBezTo>
                      <a:pt x="696" y="857"/>
                      <a:pt x="667" y="917"/>
                      <a:pt x="652" y="977"/>
                    </a:cubicBezTo>
                    <a:lnTo>
                      <a:pt x="652" y="991"/>
                    </a:lnTo>
                    <a:cubicBezTo>
                      <a:pt x="607" y="1096"/>
                      <a:pt x="592" y="1201"/>
                      <a:pt x="592" y="1305"/>
                    </a:cubicBezTo>
                    <a:cubicBezTo>
                      <a:pt x="592" y="1328"/>
                      <a:pt x="607" y="1339"/>
                      <a:pt x="622" y="1339"/>
                    </a:cubicBezTo>
                    <a:cubicBezTo>
                      <a:pt x="637" y="1339"/>
                      <a:pt x="652" y="1328"/>
                      <a:pt x="652" y="1305"/>
                    </a:cubicBezTo>
                    <a:cubicBezTo>
                      <a:pt x="652" y="1201"/>
                      <a:pt x="681" y="1081"/>
                      <a:pt x="711" y="977"/>
                    </a:cubicBezTo>
                    <a:cubicBezTo>
                      <a:pt x="786" y="1036"/>
                      <a:pt x="876" y="1066"/>
                      <a:pt x="965" y="1066"/>
                    </a:cubicBezTo>
                    <a:cubicBezTo>
                      <a:pt x="1025" y="1051"/>
                      <a:pt x="1070" y="1036"/>
                      <a:pt x="1115" y="1006"/>
                    </a:cubicBezTo>
                    <a:cubicBezTo>
                      <a:pt x="1130" y="1006"/>
                      <a:pt x="1144" y="991"/>
                      <a:pt x="1159" y="977"/>
                    </a:cubicBezTo>
                    <a:lnTo>
                      <a:pt x="1159" y="977"/>
                    </a:lnTo>
                    <a:cubicBezTo>
                      <a:pt x="1116" y="994"/>
                      <a:pt x="1072" y="1001"/>
                      <a:pt x="1028" y="1001"/>
                    </a:cubicBezTo>
                    <a:cubicBezTo>
                      <a:pt x="997" y="1001"/>
                      <a:pt x="966" y="998"/>
                      <a:pt x="935" y="991"/>
                    </a:cubicBezTo>
                    <a:cubicBezTo>
                      <a:pt x="861" y="991"/>
                      <a:pt x="801" y="962"/>
                      <a:pt x="741" y="902"/>
                    </a:cubicBezTo>
                    <a:cubicBezTo>
                      <a:pt x="756" y="872"/>
                      <a:pt x="786" y="857"/>
                      <a:pt x="786" y="827"/>
                    </a:cubicBezTo>
                    <a:lnTo>
                      <a:pt x="801" y="827"/>
                    </a:lnTo>
                    <a:lnTo>
                      <a:pt x="801" y="812"/>
                    </a:lnTo>
                    <a:lnTo>
                      <a:pt x="801" y="797"/>
                    </a:lnTo>
                    <a:cubicBezTo>
                      <a:pt x="816" y="797"/>
                      <a:pt x="816" y="797"/>
                      <a:pt x="816" y="782"/>
                    </a:cubicBezTo>
                    <a:cubicBezTo>
                      <a:pt x="831" y="767"/>
                      <a:pt x="846" y="753"/>
                      <a:pt x="861" y="738"/>
                    </a:cubicBezTo>
                    <a:cubicBezTo>
                      <a:pt x="939" y="790"/>
                      <a:pt x="1034" y="812"/>
                      <a:pt x="1128" y="812"/>
                    </a:cubicBezTo>
                    <a:cubicBezTo>
                      <a:pt x="1195" y="812"/>
                      <a:pt x="1262" y="801"/>
                      <a:pt x="1324" y="782"/>
                    </a:cubicBezTo>
                    <a:cubicBezTo>
                      <a:pt x="1339" y="767"/>
                      <a:pt x="1354" y="738"/>
                      <a:pt x="1369" y="708"/>
                    </a:cubicBezTo>
                    <a:lnTo>
                      <a:pt x="1369" y="708"/>
                    </a:lnTo>
                    <a:cubicBezTo>
                      <a:pt x="1291" y="736"/>
                      <a:pt x="1213" y="751"/>
                      <a:pt x="1137" y="751"/>
                    </a:cubicBezTo>
                    <a:cubicBezTo>
                      <a:pt x="1052" y="751"/>
                      <a:pt x="969" y="732"/>
                      <a:pt x="891" y="693"/>
                    </a:cubicBezTo>
                    <a:cubicBezTo>
                      <a:pt x="920" y="663"/>
                      <a:pt x="950" y="633"/>
                      <a:pt x="980" y="603"/>
                    </a:cubicBezTo>
                    <a:cubicBezTo>
                      <a:pt x="1025" y="558"/>
                      <a:pt x="1085" y="514"/>
                      <a:pt x="1144" y="469"/>
                    </a:cubicBezTo>
                    <a:cubicBezTo>
                      <a:pt x="1184" y="501"/>
                      <a:pt x="1233" y="516"/>
                      <a:pt x="1283" y="516"/>
                    </a:cubicBezTo>
                    <a:cubicBezTo>
                      <a:pt x="1327" y="516"/>
                      <a:pt x="1372" y="504"/>
                      <a:pt x="1413" y="484"/>
                    </a:cubicBezTo>
                    <a:lnTo>
                      <a:pt x="1413" y="469"/>
                    </a:lnTo>
                    <a:cubicBezTo>
                      <a:pt x="1428" y="439"/>
                      <a:pt x="1428" y="424"/>
                      <a:pt x="1443" y="394"/>
                    </a:cubicBezTo>
                    <a:lnTo>
                      <a:pt x="1443" y="394"/>
                    </a:lnTo>
                    <a:cubicBezTo>
                      <a:pt x="1394" y="418"/>
                      <a:pt x="1356" y="443"/>
                      <a:pt x="1310" y="443"/>
                    </a:cubicBezTo>
                    <a:cubicBezTo>
                      <a:pt x="1300" y="443"/>
                      <a:pt x="1290" y="442"/>
                      <a:pt x="1279" y="439"/>
                    </a:cubicBezTo>
                    <a:cubicBezTo>
                      <a:pt x="1249" y="439"/>
                      <a:pt x="1219" y="439"/>
                      <a:pt x="1204" y="424"/>
                    </a:cubicBezTo>
                    <a:cubicBezTo>
                      <a:pt x="1294" y="379"/>
                      <a:pt x="1383" y="334"/>
                      <a:pt x="1488" y="319"/>
                    </a:cubicBezTo>
                    <a:cubicBezTo>
                      <a:pt x="1488" y="304"/>
                      <a:pt x="1503" y="289"/>
                      <a:pt x="1518" y="275"/>
                    </a:cubicBezTo>
                    <a:cubicBezTo>
                      <a:pt x="1503" y="275"/>
                      <a:pt x="1473" y="260"/>
                      <a:pt x="1458" y="260"/>
                    </a:cubicBezTo>
                    <a:close/>
                    <a:moveTo>
                      <a:pt x="5387" y="1"/>
                    </a:moveTo>
                    <a:cubicBezTo>
                      <a:pt x="5336" y="1"/>
                      <a:pt x="5286" y="3"/>
                      <a:pt x="5237" y="6"/>
                    </a:cubicBezTo>
                    <a:cubicBezTo>
                      <a:pt x="4625" y="51"/>
                      <a:pt x="4012" y="275"/>
                      <a:pt x="3474" y="573"/>
                    </a:cubicBezTo>
                    <a:cubicBezTo>
                      <a:pt x="2937" y="872"/>
                      <a:pt x="2369" y="1305"/>
                      <a:pt x="2175" y="1917"/>
                    </a:cubicBezTo>
                    <a:cubicBezTo>
                      <a:pt x="2166" y="1954"/>
                      <a:pt x="2202" y="1980"/>
                      <a:pt x="2235" y="1980"/>
                    </a:cubicBezTo>
                    <a:cubicBezTo>
                      <a:pt x="2255" y="1980"/>
                      <a:pt x="2274" y="1970"/>
                      <a:pt x="2280" y="1947"/>
                    </a:cubicBezTo>
                    <a:cubicBezTo>
                      <a:pt x="2444" y="1484"/>
                      <a:pt x="2817" y="1126"/>
                      <a:pt x="3206" y="872"/>
                    </a:cubicBezTo>
                    <a:cubicBezTo>
                      <a:pt x="3654" y="558"/>
                      <a:pt x="4161" y="334"/>
                      <a:pt x="4684" y="200"/>
                    </a:cubicBezTo>
                    <a:cubicBezTo>
                      <a:pt x="4906" y="146"/>
                      <a:pt x="5151" y="105"/>
                      <a:pt x="5392" y="105"/>
                    </a:cubicBezTo>
                    <a:cubicBezTo>
                      <a:pt x="5621" y="105"/>
                      <a:pt x="5847" y="143"/>
                      <a:pt x="6043" y="245"/>
                    </a:cubicBezTo>
                    <a:cubicBezTo>
                      <a:pt x="6223" y="319"/>
                      <a:pt x="6372" y="469"/>
                      <a:pt x="6462" y="633"/>
                    </a:cubicBezTo>
                    <a:cubicBezTo>
                      <a:pt x="6596" y="902"/>
                      <a:pt x="6521" y="1201"/>
                      <a:pt x="6282" y="1395"/>
                    </a:cubicBezTo>
                    <a:cubicBezTo>
                      <a:pt x="6175" y="1475"/>
                      <a:pt x="6044" y="1531"/>
                      <a:pt x="5910" y="1531"/>
                    </a:cubicBezTo>
                    <a:cubicBezTo>
                      <a:pt x="5895" y="1531"/>
                      <a:pt x="5880" y="1531"/>
                      <a:pt x="5864" y="1529"/>
                    </a:cubicBezTo>
                    <a:cubicBezTo>
                      <a:pt x="5700" y="1514"/>
                      <a:pt x="5521" y="1410"/>
                      <a:pt x="5461" y="1245"/>
                    </a:cubicBezTo>
                    <a:cubicBezTo>
                      <a:pt x="5431" y="1126"/>
                      <a:pt x="5476" y="991"/>
                      <a:pt x="5565" y="917"/>
                    </a:cubicBezTo>
                    <a:cubicBezTo>
                      <a:pt x="5606" y="885"/>
                      <a:pt x="5645" y="871"/>
                      <a:pt x="5680" y="871"/>
                    </a:cubicBezTo>
                    <a:cubicBezTo>
                      <a:pt x="5759" y="871"/>
                      <a:pt x="5823" y="943"/>
                      <a:pt x="5864" y="1036"/>
                    </a:cubicBezTo>
                    <a:cubicBezTo>
                      <a:pt x="5882" y="1066"/>
                      <a:pt x="5910" y="1080"/>
                      <a:pt x="5935" y="1080"/>
                    </a:cubicBezTo>
                    <a:cubicBezTo>
                      <a:pt x="5971" y="1080"/>
                      <a:pt x="6001" y="1051"/>
                      <a:pt x="5984" y="1006"/>
                    </a:cubicBezTo>
                    <a:cubicBezTo>
                      <a:pt x="5939" y="887"/>
                      <a:pt x="5864" y="767"/>
                      <a:pt x="5715" y="767"/>
                    </a:cubicBezTo>
                    <a:cubicBezTo>
                      <a:pt x="5595" y="767"/>
                      <a:pt x="5491" y="827"/>
                      <a:pt x="5431" y="932"/>
                    </a:cubicBezTo>
                    <a:cubicBezTo>
                      <a:pt x="5252" y="1201"/>
                      <a:pt x="5431" y="1499"/>
                      <a:pt x="5700" y="1604"/>
                    </a:cubicBezTo>
                    <a:cubicBezTo>
                      <a:pt x="5777" y="1639"/>
                      <a:pt x="5856" y="1654"/>
                      <a:pt x="5934" y="1654"/>
                    </a:cubicBezTo>
                    <a:cubicBezTo>
                      <a:pt x="6158" y="1654"/>
                      <a:pt x="6373" y="1523"/>
                      <a:pt x="6506" y="1335"/>
                    </a:cubicBezTo>
                    <a:cubicBezTo>
                      <a:pt x="6701" y="1081"/>
                      <a:pt x="6686" y="782"/>
                      <a:pt x="6521" y="514"/>
                    </a:cubicBezTo>
                    <a:cubicBezTo>
                      <a:pt x="6280" y="125"/>
                      <a:pt x="5823" y="1"/>
                      <a:pt x="5387" y="1"/>
                    </a:cubicBezTo>
                    <a:close/>
                    <a:moveTo>
                      <a:pt x="1070" y="3740"/>
                    </a:moveTo>
                    <a:cubicBezTo>
                      <a:pt x="1070" y="3755"/>
                      <a:pt x="1070" y="3770"/>
                      <a:pt x="1070" y="3799"/>
                    </a:cubicBezTo>
                    <a:cubicBezTo>
                      <a:pt x="1130" y="3859"/>
                      <a:pt x="1159" y="3934"/>
                      <a:pt x="1204" y="4023"/>
                    </a:cubicBezTo>
                    <a:lnTo>
                      <a:pt x="1174" y="4023"/>
                    </a:lnTo>
                    <a:cubicBezTo>
                      <a:pt x="1174" y="4023"/>
                      <a:pt x="1174" y="4023"/>
                      <a:pt x="1159" y="4009"/>
                    </a:cubicBezTo>
                    <a:cubicBezTo>
                      <a:pt x="1144" y="4009"/>
                      <a:pt x="1130" y="4009"/>
                      <a:pt x="1130" y="3994"/>
                    </a:cubicBezTo>
                    <a:lnTo>
                      <a:pt x="1115" y="3994"/>
                    </a:lnTo>
                    <a:lnTo>
                      <a:pt x="1100" y="3979"/>
                    </a:lnTo>
                    <a:cubicBezTo>
                      <a:pt x="1100" y="3979"/>
                      <a:pt x="1085" y="3964"/>
                      <a:pt x="1085" y="3949"/>
                    </a:cubicBezTo>
                    <a:lnTo>
                      <a:pt x="1070" y="3934"/>
                    </a:lnTo>
                    <a:cubicBezTo>
                      <a:pt x="1070" y="3934"/>
                      <a:pt x="1070" y="3934"/>
                      <a:pt x="1070" y="3919"/>
                    </a:cubicBezTo>
                    <a:cubicBezTo>
                      <a:pt x="1055" y="3904"/>
                      <a:pt x="1055" y="3904"/>
                      <a:pt x="1055" y="3889"/>
                    </a:cubicBezTo>
                    <a:cubicBezTo>
                      <a:pt x="1040" y="3904"/>
                      <a:pt x="1040" y="3919"/>
                      <a:pt x="1040" y="3934"/>
                    </a:cubicBezTo>
                    <a:cubicBezTo>
                      <a:pt x="1025" y="3934"/>
                      <a:pt x="1025" y="3949"/>
                      <a:pt x="1025" y="3949"/>
                    </a:cubicBezTo>
                    <a:cubicBezTo>
                      <a:pt x="1040" y="3994"/>
                      <a:pt x="1070" y="4009"/>
                      <a:pt x="1100" y="4038"/>
                    </a:cubicBezTo>
                    <a:cubicBezTo>
                      <a:pt x="1144" y="4053"/>
                      <a:pt x="1174" y="4068"/>
                      <a:pt x="1219" y="4068"/>
                    </a:cubicBezTo>
                    <a:cubicBezTo>
                      <a:pt x="1234" y="4128"/>
                      <a:pt x="1249" y="4188"/>
                      <a:pt x="1264" y="4233"/>
                    </a:cubicBezTo>
                    <a:cubicBezTo>
                      <a:pt x="1279" y="4277"/>
                      <a:pt x="1279" y="4322"/>
                      <a:pt x="1279" y="4352"/>
                    </a:cubicBezTo>
                    <a:cubicBezTo>
                      <a:pt x="1144" y="4337"/>
                      <a:pt x="1025" y="4247"/>
                      <a:pt x="950" y="4128"/>
                    </a:cubicBezTo>
                    <a:cubicBezTo>
                      <a:pt x="935" y="4143"/>
                      <a:pt x="935" y="4173"/>
                      <a:pt x="935" y="4188"/>
                    </a:cubicBezTo>
                    <a:cubicBezTo>
                      <a:pt x="1025" y="4307"/>
                      <a:pt x="1144" y="4397"/>
                      <a:pt x="1279" y="4412"/>
                    </a:cubicBezTo>
                    <a:lnTo>
                      <a:pt x="1279" y="4427"/>
                    </a:lnTo>
                    <a:cubicBezTo>
                      <a:pt x="1279" y="4427"/>
                      <a:pt x="1279" y="4442"/>
                      <a:pt x="1279" y="4442"/>
                    </a:cubicBezTo>
                    <a:cubicBezTo>
                      <a:pt x="1279" y="4501"/>
                      <a:pt x="1279" y="4546"/>
                      <a:pt x="1264" y="4591"/>
                    </a:cubicBezTo>
                    <a:lnTo>
                      <a:pt x="1189" y="4591"/>
                    </a:lnTo>
                    <a:cubicBezTo>
                      <a:pt x="1159" y="4576"/>
                      <a:pt x="1115" y="4561"/>
                      <a:pt x="1100" y="4546"/>
                    </a:cubicBezTo>
                    <a:cubicBezTo>
                      <a:pt x="1040" y="4516"/>
                      <a:pt x="995" y="4486"/>
                      <a:pt x="950" y="4427"/>
                    </a:cubicBezTo>
                    <a:cubicBezTo>
                      <a:pt x="950" y="4442"/>
                      <a:pt x="950" y="4457"/>
                      <a:pt x="950" y="4457"/>
                    </a:cubicBezTo>
                    <a:cubicBezTo>
                      <a:pt x="965" y="4501"/>
                      <a:pt x="995" y="4546"/>
                      <a:pt x="1025" y="4576"/>
                    </a:cubicBezTo>
                    <a:cubicBezTo>
                      <a:pt x="1100" y="4621"/>
                      <a:pt x="1174" y="4651"/>
                      <a:pt x="1249" y="4651"/>
                    </a:cubicBezTo>
                    <a:cubicBezTo>
                      <a:pt x="1204" y="4785"/>
                      <a:pt x="1144" y="4890"/>
                      <a:pt x="1055" y="5009"/>
                    </a:cubicBezTo>
                    <a:cubicBezTo>
                      <a:pt x="1044" y="5031"/>
                      <a:pt x="1065" y="5045"/>
                      <a:pt x="1083" y="5045"/>
                    </a:cubicBezTo>
                    <a:cubicBezTo>
                      <a:pt x="1090" y="5045"/>
                      <a:pt x="1096" y="5043"/>
                      <a:pt x="1100" y="5039"/>
                    </a:cubicBezTo>
                    <a:cubicBezTo>
                      <a:pt x="1174" y="4935"/>
                      <a:pt x="1249" y="4830"/>
                      <a:pt x="1279" y="4711"/>
                    </a:cubicBezTo>
                    <a:lnTo>
                      <a:pt x="1294" y="4696"/>
                    </a:lnTo>
                    <a:cubicBezTo>
                      <a:pt x="1309" y="4636"/>
                      <a:pt x="1324" y="4591"/>
                      <a:pt x="1339" y="4531"/>
                    </a:cubicBezTo>
                    <a:lnTo>
                      <a:pt x="1324" y="4531"/>
                    </a:lnTo>
                    <a:cubicBezTo>
                      <a:pt x="1383" y="4516"/>
                      <a:pt x="1428" y="4486"/>
                      <a:pt x="1473" y="4457"/>
                    </a:cubicBezTo>
                    <a:cubicBezTo>
                      <a:pt x="1488" y="4397"/>
                      <a:pt x="1503" y="4352"/>
                      <a:pt x="1503" y="4307"/>
                    </a:cubicBezTo>
                    <a:lnTo>
                      <a:pt x="1503" y="4307"/>
                    </a:lnTo>
                    <a:cubicBezTo>
                      <a:pt x="1488" y="4322"/>
                      <a:pt x="1488" y="4322"/>
                      <a:pt x="1488" y="4337"/>
                    </a:cubicBezTo>
                    <a:cubicBezTo>
                      <a:pt x="1473" y="4337"/>
                      <a:pt x="1473" y="4352"/>
                      <a:pt x="1458" y="4367"/>
                    </a:cubicBezTo>
                    <a:cubicBezTo>
                      <a:pt x="1443" y="4367"/>
                      <a:pt x="1443" y="4397"/>
                      <a:pt x="1428" y="4397"/>
                    </a:cubicBezTo>
                    <a:lnTo>
                      <a:pt x="1413" y="4412"/>
                    </a:lnTo>
                    <a:lnTo>
                      <a:pt x="1413" y="4427"/>
                    </a:lnTo>
                    <a:cubicBezTo>
                      <a:pt x="1398" y="4442"/>
                      <a:pt x="1369" y="4442"/>
                      <a:pt x="1354" y="4457"/>
                    </a:cubicBezTo>
                    <a:cubicBezTo>
                      <a:pt x="1339" y="4457"/>
                      <a:pt x="1339" y="4472"/>
                      <a:pt x="1339" y="4472"/>
                    </a:cubicBezTo>
                    <a:cubicBezTo>
                      <a:pt x="1339" y="4412"/>
                      <a:pt x="1339" y="4337"/>
                      <a:pt x="1324" y="4277"/>
                    </a:cubicBezTo>
                    <a:cubicBezTo>
                      <a:pt x="1369" y="4262"/>
                      <a:pt x="1413" y="4218"/>
                      <a:pt x="1428" y="4173"/>
                    </a:cubicBezTo>
                    <a:cubicBezTo>
                      <a:pt x="1443" y="4143"/>
                      <a:pt x="1458" y="4113"/>
                      <a:pt x="1473" y="4068"/>
                    </a:cubicBezTo>
                    <a:cubicBezTo>
                      <a:pt x="1458" y="4038"/>
                      <a:pt x="1443" y="4023"/>
                      <a:pt x="1428" y="3994"/>
                    </a:cubicBezTo>
                    <a:cubicBezTo>
                      <a:pt x="1428" y="4083"/>
                      <a:pt x="1383" y="4173"/>
                      <a:pt x="1324" y="4218"/>
                    </a:cubicBezTo>
                    <a:cubicBezTo>
                      <a:pt x="1294" y="4053"/>
                      <a:pt x="1219" y="3874"/>
                      <a:pt x="1100" y="3755"/>
                    </a:cubicBezTo>
                    <a:cubicBezTo>
                      <a:pt x="1085" y="3740"/>
                      <a:pt x="1085" y="3740"/>
                      <a:pt x="1070" y="3740"/>
                    </a:cubicBezTo>
                    <a:close/>
                    <a:moveTo>
                      <a:pt x="3564" y="3448"/>
                    </a:moveTo>
                    <a:cubicBezTo>
                      <a:pt x="3534" y="3448"/>
                      <a:pt x="3504" y="3471"/>
                      <a:pt x="3504" y="3516"/>
                    </a:cubicBezTo>
                    <a:cubicBezTo>
                      <a:pt x="3445" y="4009"/>
                      <a:pt x="3206" y="4472"/>
                      <a:pt x="2802" y="4785"/>
                    </a:cubicBezTo>
                    <a:cubicBezTo>
                      <a:pt x="2460" y="5059"/>
                      <a:pt x="2030" y="5207"/>
                      <a:pt x="1582" y="5207"/>
                    </a:cubicBezTo>
                    <a:cubicBezTo>
                      <a:pt x="1541" y="5207"/>
                      <a:pt x="1499" y="5206"/>
                      <a:pt x="1458" y="5203"/>
                    </a:cubicBezTo>
                    <a:cubicBezTo>
                      <a:pt x="1279" y="5188"/>
                      <a:pt x="1100" y="5144"/>
                      <a:pt x="935" y="5114"/>
                    </a:cubicBezTo>
                    <a:cubicBezTo>
                      <a:pt x="930" y="5113"/>
                      <a:pt x="926" y="5112"/>
                      <a:pt x="921" y="5112"/>
                    </a:cubicBezTo>
                    <a:cubicBezTo>
                      <a:pt x="857" y="5112"/>
                      <a:pt x="836" y="5204"/>
                      <a:pt x="905" y="5218"/>
                    </a:cubicBezTo>
                    <a:cubicBezTo>
                      <a:pt x="1055" y="5248"/>
                      <a:pt x="1219" y="5278"/>
                      <a:pt x="1383" y="5308"/>
                    </a:cubicBezTo>
                    <a:cubicBezTo>
                      <a:pt x="1458" y="5318"/>
                      <a:pt x="1534" y="5323"/>
                      <a:pt x="1611" y="5323"/>
                    </a:cubicBezTo>
                    <a:cubicBezTo>
                      <a:pt x="1763" y="5323"/>
                      <a:pt x="1916" y="5303"/>
                      <a:pt x="2056" y="5263"/>
                    </a:cubicBezTo>
                    <a:cubicBezTo>
                      <a:pt x="2070" y="5278"/>
                      <a:pt x="2070" y="5278"/>
                      <a:pt x="2070" y="5278"/>
                    </a:cubicBezTo>
                    <a:cubicBezTo>
                      <a:pt x="2190" y="5383"/>
                      <a:pt x="2309" y="5457"/>
                      <a:pt x="2459" y="5517"/>
                    </a:cubicBezTo>
                    <a:cubicBezTo>
                      <a:pt x="2489" y="5532"/>
                      <a:pt x="2519" y="5532"/>
                      <a:pt x="2548" y="5547"/>
                    </a:cubicBezTo>
                    <a:cubicBezTo>
                      <a:pt x="2548" y="5592"/>
                      <a:pt x="2578" y="5651"/>
                      <a:pt x="2608" y="5696"/>
                    </a:cubicBezTo>
                    <a:cubicBezTo>
                      <a:pt x="2653" y="5726"/>
                      <a:pt x="2698" y="5741"/>
                      <a:pt x="2743" y="5756"/>
                    </a:cubicBezTo>
                    <a:cubicBezTo>
                      <a:pt x="2698" y="5726"/>
                      <a:pt x="2668" y="5681"/>
                      <a:pt x="2638" y="5637"/>
                    </a:cubicBezTo>
                    <a:cubicBezTo>
                      <a:pt x="2623" y="5622"/>
                      <a:pt x="2608" y="5607"/>
                      <a:pt x="2608" y="5577"/>
                    </a:cubicBezTo>
                    <a:cubicBezTo>
                      <a:pt x="2608" y="5562"/>
                      <a:pt x="2608" y="5562"/>
                      <a:pt x="2608" y="5562"/>
                    </a:cubicBezTo>
                    <a:lnTo>
                      <a:pt x="2638" y="5562"/>
                    </a:lnTo>
                    <a:cubicBezTo>
                      <a:pt x="2638" y="5562"/>
                      <a:pt x="2653" y="5562"/>
                      <a:pt x="2653" y="5547"/>
                    </a:cubicBezTo>
                    <a:cubicBezTo>
                      <a:pt x="2713" y="5562"/>
                      <a:pt x="2758" y="5562"/>
                      <a:pt x="2817" y="5562"/>
                    </a:cubicBezTo>
                    <a:cubicBezTo>
                      <a:pt x="2847" y="5651"/>
                      <a:pt x="2922" y="5726"/>
                      <a:pt x="3026" y="5756"/>
                    </a:cubicBezTo>
                    <a:cubicBezTo>
                      <a:pt x="3056" y="5756"/>
                      <a:pt x="3086" y="5741"/>
                      <a:pt x="3116" y="5726"/>
                    </a:cubicBezTo>
                    <a:cubicBezTo>
                      <a:pt x="3056" y="5711"/>
                      <a:pt x="2997" y="5681"/>
                      <a:pt x="2952" y="5651"/>
                    </a:cubicBezTo>
                    <a:cubicBezTo>
                      <a:pt x="2937" y="5637"/>
                      <a:pt x="2922" y="5622"/>
                      <a:pt x="2907" y="5592"/>
                    </a:cubicBezTo>
                    <a:cubicBezTo>
                      <a:pt x="2892" y="5592"/>
                      <a:pt x="2892" y="5577"/>
                      <a:pt x="2877" y="5562"/>
                    </a:cubicBezTo>
                    <a:lnTo>
                      <a:pt x="2892" y="5562"/>
                    </a:lnTo>
                    <a:cubicBezTo>
                      <a:pt x="3071" y="5562"/>
                      <a:pt x="3280" y="5517"/>
                      <a:pt x="3445" y="5412"/>
                    </a:cubicBezTo>
                    <a:cubicBezTo>
                      <a:pt x="3445" y="5383"/>
                      <a:pt x="3460" y="5368"/>
                      <a:pt x="3474" y="5353"/>
                    </a:cubicBezTo>
                    <a:lnTo>
                      <a:pt x="3415" y="5353"/>
                    </a:lnTo>
                    <a:cubicBezTo>
                      <a:pt x="3325" y="5398"/>
                      <a:pt x="3235" y="5442"/>
                      <a:pt x="3131" y="5472"/>
                    </a:cubicBezTo>
                    <a:lnTo>
                      <a:pt x="3131" y="5457"/>
                    </a:lnTo>
                    <a:cubicBezTo>
                      <a:pt x="3146" y="5457"/>
                      <a:pt x="3146" y="5442"/>
                      <a:pt x="3146" y="5427"/>
                    </a:cubicBezTo>
                    <a:cubicBezTo>
                      <a:pt x="3146" y="5427"/>
                      <a:pt x="3161" y="5427"/>
                      <a:pt x="3161" y="5412"/>
                    </a:cubicBezTo>
                    <a:lnTo>
                      <a:pt x="3161" y="5398"/>
                    </a:lnTo>
                    <a:cubicBezTo>
                      <a:pt x="3176" y="5398"/>
                      <a:pt x="3176" y="5383"/>
                      <a:pt x="3191" y="5368"/>
                    </a:cubicBezTo>
                    <a:lnTo>
                      <a:pt x="3206" y="5368"/>
                    </a:lnTo>
                    <a:cubicBezTo>
                      <a:pt x="3221" y="5353"/>
                      <a:pt x="3221" y="5353"/>
                      <a:pt x="3235" y="5353"/>
                    </a:cubicBezTo>
                    <a:cubicBezTo>
                      <a:pt x="3250" y="5338"/>
                      <a:pt x="3280" y="5323"/>
                      <a:pt x="3310" y="5308"/>
                    </a:cubicBezTo>
                    <a:cubicBezTo>
                      <a:pt x="3295" y="5308"/>
                      <a:pt x="3280" y="5308"/>
                      <a:pt x="3265" y="5293"/>
                    </a:cubicBezTo>
                    <a:cubicBezTo>
                      <a:pt x="3250" y="5293"/>
                      <a:pt x="3235" y="5278"/>
                      <a:pt x="3235" y="5278"/>
                    </a:cubicBezTo>
                    <a:cubicBezTo>
                      <a:pt x="3161" y="5308"/>
                      <a:pt x="3101" y="5353"/>
                      <a:pt x="3071" y="5427"/>
                    </a:cubicBezTo>
                    <a:cubicBezTo>
                      <a:pt x="3071" y="5442"/>
                      <a:pt x="3071" y="5472"/>
                      <a:pt x="3056" y="5487"/>
                    </a:cubicBezTo>
                    <a:cubicBezTo>
                      <a:pt x="2997" y="5487"/>
                      <a:pt x="2937" y="5502"/>
                      <a:pt x="2862" y="5502"/>
                    </a:cubicBezTo>
                    <a:lnTo>
                      <a:pt x="2743" y="5502"/>
                    </a:lnTo>
                    <a:cubicBezTo>
                      <a:pt x="2787" y="5353"/>
                      <a:pt x="2922" y="5233"/>
                      <a:pt x="3056" y="5159"/>
                    </a:cubicBezTo>
                    <a:cubicBezTo>
                      <a:pt x="3041" y="5144"/>
                      <a:pt x="3011" y="5144"/>
                      <a:pt x="2982" y="5129"/>
                    </a:cubicBezTo>
                    <a:cubicBezTo>
                      <a:pt x="2847" y="5218"/>
                      <a:pt x="2728" y="5338"/>
                      <a:pt x="2668" y="5487"/>
                    </a:cubicBezTo>
                    <a:lnTo>
                      <a:pt x="2608" y="5487"/>
                    </a:lnTo>
                    <a:cubicBezTo>
                      <a:pt x="2563" y="5472"/>
                      <a:pt x="2519" y="5457"/>
                      <a:pt x="2474" y="5442"/>
                    </a:cubicBezTo>
                    <a:cubicBezTo>
                      <a:pt x="2474" y="5412"/>
                      <a:pt x="2474" y="5398"/>
                      <a:pt x="2489" y="5368"/>
                    </a:cubicBezTo>
                    <a:cubicBezTo>
                      <a:pt x="2504" y="5338"/>
                      <a:pt x="2519" y="5293"/>
                      <a:pt x="2533" y="5263"/>
                    </a:cubicBezTo>
                    <a:cubicBezTo>
                      <a:pt x="2578" y="5203"/>
                      <a:pt x="2638" y="5144"/>
                      <a:pt x="2713" y="5114"/>
                    </a:cubicBezTo>
                    <a:lnTo>
                      <a:pt x="2683" y="5114"/>
                    </a:lnTo>
                    <a:cubicBezTo>
                      <a:pt x="2623" y="5129"/>
                      <a:pt x="2563" y="5159"/>
                      <a:pt x="2519" y="5188"/>
                    </a:cubicBezTo>
                    <a:cubicBezTo>
                      <a:pt x="2504" y="5203"/>
                      <a:pt x="2489" y="5218"/>
                      <a:pt x="2489" y="5233"/>
                    </a:cubicBezTo>
                    <a:cubicBezTo>
                      <a:pt x="2444" y="5278"/>
                      <a:pt x="2414" y="5353"/>
                      <a:pt x="2399" y="5412"/>
                    </a:cubicBezTo>
                    <a:cubicBezTo>
                      <a:pt x="2384" y="5412"/>
                      <a:pt x="2354" y="5398"/>
                      <a:pt x="2339" y="5383"/>
                    </a:cubicBezTo>
                    <a:cubicBezTo>
                      <a:pt x="2265" y="5353"/>
                      <a:pt x="2205" y="5308"/>
                      <a:pt x="2145" y="5248"/>
                    </a:cubicBezTo>
                    <a:lnTo>
                      <a:pt x="2160" y="5248"/>
                    </a:lnTo>
                    <a:cubicBezTo>
                      <a:pt x="2638" y="5114"/>
                      <a:pt x="3071" y="4800"/>
                      <a:pt x="3340" y="4367"/>
                    </a:cubicBezTo>
                    <a:cubicBezTo>
                      <a:pt x="3355" y="4337"/>
                      <a:pt x="3370" y="4307"/>
                      <a:pt x="3385" y="4277"/>
                    </a:cubicBezTo>
                    <a:cubicBezTo>
                      <a:pt x="3579" y="4472"/>
                      <a:pt x="3773" y="4681"/>
                      <a:pt x="3967" y="4875"/>
                    </a:cubicBezTo>
                    <a:cubicBezTo>
                      <a:pt x="4326" y="5248"/>
                      <a:pt x="4744" y="5622"/>
                      <a:pt x="5267" y="5681"/>
                    </a:cubicBezTo>
                    <a:cubicBezTo>
                      <a:pt x="5314" y="5689"/>
                      <a:pt x="5363" y="5693"/>
                      <a:pt x="5412" y="5693"/>
                    </a:cubicBezTo>
                    <a:cubicBezTo>
                      <a:pt x="5653" y="5693"/>
                      <a:pt x="5897" y="5601"/>
                      <a:pt x="6058" y="5427"/>
                    </a:cubicBezTo>
                    <a:cubicBezTo>
                      <a:pt x="6267" y="5218"/>
                      <a:pt x="6342" y="4920"/>
                      <a:pt x="6297" y="4651"/>
                    </a:cubicBezTo>
                    <a:cubicBezTo>
                      <a:pt x="6253" y="4367"/>
                      <a:pt x="6073" y="4113"/>
                      <a:pt x="5819" y="3979"/>
                    </a:cubicBezTo>
                    <a:cubicBezTo>
                      <a:pt x="5703" y="3917"/>
                      <a:pt x="5565" y="3881"/>
                      <a:pt x="5428" y="3881"/>
                    </a:cubicBezTo>
                    <a:cubicBezTo>
                      <a:pt x="5265" y="3881"/>
                      <a:pt x="5104" y="3932"/>
                      <a:pt x="4983" y="4053"/>
                    </a:cubicBezTo>
                    <a:cubicBezTo>
                      <a:pt x="4774" y="4277"/>
                      <a:pt x="4804" y="4696"/>
                      <a:pt x="5132" y="4785"/>
                    </a:cubicBezTo>
                    <a:cubicBezTo>
                      <a:pt x="5167" y="4796"/>
                      <a:pt x="5202" y="4801"/>
                      <a:pt x="5236" y="4801"/>
                    </a:cubicBezTo>
                    <a:cubicBezTo>
                      <a:pt x="5473" y="4801"/>
                      <a:pt x="5653" y="4543"/>
                      <a:pt x="5536" y="4307"/>
                    </a:cubicBezTo>
                    <a:cubicBezTo>
                      <a:pt x="5526" y="4282"/>
                      <a:pt x="5507" y="4272"/>
                      <a:pt x="5489" y="4272"/>
                    </a:cubicBezTo>
                    <a:cubicBezTo>
                      <a:pt x="5451" y="4272"/>
                      <a:pt x="5411" y="4312"/>
                      <a:pt x="5431" y="4352"/>
                    </a:cubicBezTo>
                    <a:cubicBezTo>
                      <a:pt x="5491" y="4472"/>
                      <a:pt x="5431" y="4591"/>
                      <a:pt x="5326" y="4651"/>
                    </a:cubicBezTo>
                    <a:cubicBezTo>
                      <a:pt x="5293" y="4671"/>
                      <a:pt x="5258" y="4681"/>
                      <a:pt x="5223" y="4681"/>
                    </a:cubicBezTo>
                    <a:cubicBezTo>
                      <a:pt x="5131" y="4681"/>
                      <a:pt x="5041" y="4618"/>
                      <a:pt x="4998" y="4531"/>
                    </a:cubicBezTo>
                    <a:cubicBezTo>
                      <a:pt x="4923" y="4412"/>
                      <a:pt x="4953" y="4247"/>
                      <a:pt x="5043" y="4143"/>
                    </a:cubicBezTo>
                    <a:cubicBezTo>
                      <a:pt x="5147" y="4023"/>
                      <a:pt x="5297" y="3979"/>
                      <a:pt x="5446" y="3979"/>
                    </a:cubicBezTo>
                    <a:cubicBezTo>
                      <a:pt x="5999" y="3994"/>
                      <a:pt x="6327" y="4621"/>
                      <a:pt x="6133" y="5099"/>
                    </a:cubicBezTo>
                    <a:cubicBezTo>
                      <a:pt x="6043" y="5338"/>
                      <a:pt x="5834" y="5502"/>
                      <a:pt x="5580" y="5562"/>
                    </a:cubicBezTo>
                    <a:cubicBezTo>
                      <a:pt x="5523" y="5572"/>
                      <a:pt x="5466" y="5577"/>
                      <a:pt x="5409" y="5577"/>
                    </a:cubicBezTo>
                    <a:cubicBezTo>
                      <a:pt x="5214" y="5577"/>
                      <a:pt x="5026" y="5520"/>
                      <a:pt x="4863" y="5427"/>
                    </a:cubicBezTo>
                    <a:cubicBezTo>
                      <a:pt x="4520" y="5263"/>
                      <a:pt x="4266" y="4994"/>
                      <a:pt x="3997" y="4740"/>
                    </a:cubicBezTo>
                    <a:cubicBezTo>
                      <a:pt x="3818" y="4546"/>
                      <a:pt x="3639" y="4352"/>
                      <a:pt x="3445" y="4158"/>
                    </a:cubicBezTo>
                    <a:cubicBezTo>
                      <a:pt x="3534" y="3949"/>
                      <a:pt x="3594" y="3740"/>
                      <a:pt x="3624" y="3516"/>
                    </a:cubicBezTo>
                    <a:cubicBezTo>
                      <a:pt x="3624" y="3471"/>
                      <a:pt x="3594" y="3448"/>
                      <a:pt x="3564" y="3448"/>
                    </a:cubicBezTo>
                    <a:close/>
                    <a:moveTo>
                      <a:pt x="66" y="5335"/>
                    </a:moveTo>
                    <a:cubicBezTo>
                      <a:pt x="37" y="5335"/>
                      <a:pt x="0" y="5361"/>
                      <a:pt x="9" y="5398"/>
                    </a:cubicBezTo>
                    <a:cubicBezTo>
                      <a:pt x="39" y="5592"/>
                      <a:pt x="114" y="5801"/>
                      <a:pt x="218" y="5980"/>
                    </a:cubicBezTo>
                    <a:cubicBezTo>
                      <a:pt x="248" y="6055"/>
                      <a:pt x="293" y="6114"/>
                      <a:pt x="353" y="6174"/>
                    </a:cubicBezTo>
                    <a:cubicBezTo>
                      <a:pt x="368" y="6189"/>
                      <a:pt x="368" y="6204"/>
                      <a:pt x="398" y="6219"/>
                    </a:cubicBezTo>
                    <a:cubicBezTo>
                      <a:pt x="353" y="6294"/>
                      <a:pt x="338" y="6383"/>
                      <a:pt x="338" y="6473"/>
                    </a:cubicBezTo>
                    <a:cubicBezTo>
                      <a:pt x="368" y="6533"/>
                      <a:pt x="398" y="6577"/>
                      <a:pt x="442" y="6637"/>
                    </a:cubicBezTo>
                    <a:cubicBezTo>
                      <a:pt x="413" y="6518"/>
                      <a:pt x="413" y="6398"/>
                      <a:pt x="457" y="6294"/>
                    </a:cubicBezTo>
                    <a:cubicBezTo>
                      <a:pt x="472" y="6309"/>
                      <a:pt x="472" y="6309"/>
                      <a:pt x="487" y="6324"/>
                    </a:cubicBezTo>
                    <a:lnTo>
                      <a:pt x="502" y="6324"/>
                    </a:lnTo>
                    <a:cubicBezTo>
                      <a:pt x="562" y="6383"/>
                      <a:pt x="622" y="6428"/>
                      <a:pt x="696" y="6488"/>
                    </a:cubicBezTo>
                    <a:cubicBezTo>
                      <a:pt x="667" y="6607"/>
                      <a:pt x="696" y="6772"/>
                      <a:pt x="786" y="6876"/>
                    </a:cubicBezTo>
                    <a:cubicBezTo>
                      <a:pt x="826" y="6903"/>
                      <a:pt x="865" y="6906"/>
                      <a:pt x="915" y="6916"/>
                    </a:cubicBezTo>
                    <a:lnTo>
                      <a:pt x="915" y="6916"/>
                    </a:lnTo>
                    <a:cubicBezTo>
                      <a:pt x="814" y="6826"/>
                      <a:pt x="756" y="6665"/>
                      <a:pt x="771" y="6533"/>
                    </a:cubicBezTo>
                    <a:lnTo>
                      <a:pt x="771" y="6533"/>
                    </a:lnTo>
                    <a:cubicBezTo>
                      <a:pt x="1010" y="6682"/>
                      <a:pt x="1294" y="6787"/>
                      <a:pt x="1578" y="6787"/>
                    </a:cubicBezTo>
                    <a:cubicBezTo>
                      <a:pt x="1593" y="6772"/>
                      <a:pt x="1622" y="6772"/>
                      <a:pt x="1652" y="6757"/>
                    </a:cubicBezTo>
                    <a:cubicBezTo>
                      <a:pt x="1622" y="6727"/>
                      <a:pt x="1607" y="6712"/>
                      <a:pt x="1593" y="6697"/>
                    </a:cubicBezTo>
                    <a:cubicBezTo>
                      <a:pt x="1443" y="6697"/>
                      <a:pt x="1294" y="6667"/>
                      <a:pt x="1159" y="6622"/>
                    </a:cubicBezTo>
                    <a:cubicBezTo>
                      <a:pt x="1189" y="6592"/>
                      <a:pt x="1219" y="6577"/>
                      <a:pt x="1264" y="6577"/>
                    </a:cubicBezTo>
                    <a:cubicBezTo>
                      <a:pt x="1296" y="6565"/>
                      <a:pt x="1327" y="6560"/>
                      <a:pt x="1359" y="6560"/>
                    </a:cubicBezTo>
                    <a:cubicBezTo>
                      <a:pt x="1402" y="6560"/>
                      <a:pt x="1445" y="6569"/>
                      <a:pt x="1488" y="6577"/>
                    </a:cubicBezTo>
                    <a:cubicBezTo>
                      <a:pt x="1473" y="6563"/>
                      <a:pt x="1458" y="6533"/>
                      <a:pt x="1443" y="6503"/>
                    </a:cubicBezTo>
                    <a:lnTo>
                      <a:pt x="1443" y="6473"/>
                    </a:lnTo>
                    <a:cubicBezTo>
                      <a:pt x="1421" y="6471"/>
                      <a:pt x="1399" y="6469"/>
                      <a:pt x="1377" y="6469"/>
                    </a:cubicBezTo>
                    <a:cubicBezTo>
                      <a:pt x="1262" y="6469"/>
                      <a:pt x="1145" y="6502"/>
                      <a:pt x="1070" y="6577"/>
                    </a:cubicBezTo>
                    <a:cubicBezTo>
                      <a:pt x="980" y="6548"/>
                      <a:pt x="905" y="6503"/>
                      <a:pt x="831" y="6458"/>
                    </a:cubicBezTo>
                    <a:cubicBezTo>
                      <a:pt x="771" y="6428"/>
                      <a:pt x="711" y="6383"/>
                      <a:pt x="667" y="6339"/>
                    </a:cubicBezTo>
                    <a:cubicBezTo>
                      <a:pt x="811" y="6230"/>
                      <a:pt x="993" y="6180"/>
                      <a:pt x="1184" y="6180"/>
                    </a:cubicBezTo>
                    <a:cubicBezTo>
                      <a:pt x="1230" y="6180"/>
                      <a:pt x="1277" y="6183"/>
                      <a:pt x="1324" y="6189"/>
                    </a:cubicBezTo>
                    <a:cubicBezTo>
                      <a:pt x="1294" y="6159"/>
                      <a:pt x="1279" y="6114"/>
                      <a:pt x="1249" y="6085"/>
                    </a:cubicBezTo>
                    <a:cubicBezTo>
                      <a:pt x="1225" y="6083"/>
                      <a:pt x="1202" y="6082"/>
                      <a:pt x="1178" y="6082"/>
                    </a:cubicBezTo>
                    <a:cubicBezTo>
                      <a:pt x="963" y="6082"/>
                      <a:pt x="753" y="6144"/>
                      <a:pt x="592" y="6279"/>
                    </a:cubicBezTo>
                    <a:cubicBezTo>
                      <a:pt x="502" y="6219"/>
                      <a:pt x="442" y="6144"/>
                      <a:pt x="383" y="6070"/>
                    </a:cubicBezTo>
                    <a:lnTo>
                      <a:pt x="383" y="6055"/>
                    </a:lnTo>
                    <a:cubicBezTo>
                      <a:pt x="428" y="5980"/>
                      <a:pt x="517" y="5935"/>
                      <a:pt x="607" y="5905"/>
                    </a:cubicBezTo>
                    <a:cubicBezTo>
                      <a:pt x="726" y="5861"/>
                      <a:pt x="846" y="5846"/>
                      <a:pt x="965" y="5846"/>
                    </a:cubicBezTo>
                    <a:cubicBezTo>
                      <a:pt x="935" y="5846"/>
                      <a:pt x="920" y="5831"/>
                      <a:pt x="891" y="5816"/>
                    </a:cubicBezTo>
                    <a:cubicBezTo>
                      <a:pt x="816" y="5801"/>
                      <a:pt x="741" y="5786"/>
                      <a:pt x="667" y="5786"/>
                    </a:cubicBezTo>
                    <a:cubicBezTo>
                      <a:pt x="532" y="5816"/>
                      <a:pt x="413" y="5875"/>
                      <a:pt x="323" y="5980"/>
                    </a:cubicBezTo>
                    <a:cubicBezTo>
                      <a:pt x="218" y="5801"/>
                      <a:pt x="144" y="5577"/>
                      <a:pt x="99" y="5368"/>
                    </a:cubicBezTo>
                    <a:cubicBezTo>
                      <a:pt x="99" y="5345"/>
                      <a:pt x="84" y="5335"/>
                      <a:pt x="66" y="5335"/>
                    </a:cubicBezTo>
                    <a:close/>
                    <a:moveTo>
                      <a:pt x="915" y="6916"/>
                    </a:moveTo>
                    <a:lnTo>
                      <a:pt x="915" y="6916"/>
                    </a:lnTo>
                    <a:cubicBezTo>
                      <a:pt x="917" y="6918"/>
                      <a:pt x="919" y="6919"/>
                      <a:pt x="920" y="6921"/>
                    </a:cubicBezTo>
                    <a:lnTo>
                      <a:pt x="935" y="6921"/>
                    </a:lnTo>
                    <a:cubicBezTo>
                      <a:pt x="928" y="6919"/>
                      <a:pt x="922" y="6918"/>
                      <a:pt x="915" y="69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754766" y="-1493720"/>
                <a:ext cx="117372" cy="117475"/>
              </a:xfrm>
              <a:custGeom>
                <a:avLst/>
                <a:gdLst/>
                <a:ahLst/>
                <a:cxnLst/>
                <a:rect l="l" t="t" r="r" b="b"/>
                <a:pathLst>
                  <a:path w="1136" h="1137" extrusionOk="0">
                    <a:moveTo>
                      <a:pt x="924" y="1"/>
                    </a:moveTo>
                    <a:cubicBezTo>
                      <a:pt x="916" y="1"/>
                      <a:pt x="911" y="1"/>
                      <a:pt x="911" y="1"/>
                    </a:cubicBezTo>
                    <a:cubicBezTo>
                      <a:pt x="911" y="1"/>
                      <a:pt x="329" y="121"/>
                      <a:pt x="0" y="524"/>
                    </a:cubicBezTo>
                    <a:lnTo>
                      <a:pt x="135" y="1017"/>
                    </a:lnTo>
                    <a:lnTo>
                      <a:pt x="657" y="1137"/>
                    </a:lnTo>
                    <a:cubicBezTo>
                      <a:pt x="896" y="868"/>
                      <a:pt x="1075" y="554"/>
                      <a:pt x="1135" y="211"/>
                    </a:cubicBezTo>
                    <a:cubicBezTo>
                      <a:pt x="1135" y="211"/>
                      <a:pt x="1135" y="136"/>
                      <a:pt x="1075" y="76"/>
                    </a:cubicBezTo>
                    <a:cubicBezTo>
                      <a:pt x="1008" y="9"/>
                      <a:pt x="949"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743091" y="-1494030"/>
                <a:ext cx="106730" cy="106730"/>
              </a:xfrm>
              <a:custGeom>
                <a:avLst/>
                <a:gdLst/>
                <a:ahLst/>
                <a:cxnLst/>
                <a:rect l="l" t="t" r="r" b="b"/>
                <a:pathLst>
                  <a:path w="1033" h="1033" extrusionOk="0">
                    <a:moveTo>
                      <a:pt x="778" y="0"/>
                    </a:moveTo>
                    <a:cubicBezTo>
                      <a:pt x="775" y="0"/>
                      <a:pt x="771" y="2"/>
                      <a:pt x="768" y="4"/>
                    </a:cubicBezTo>
                    <a:cubicBezTo>
                      <a:pt x="499" y="124"/>
                      <a:pt x="246" y="288"/>
                      <a:pt x="22" y="497"/>
                    </a:cubicBezTo>
                    <a:cubicBezTo>
                      <a:pt x="0" y="508"/>
                      <a:pt x="9" y="518"/>
                      <a:pt x="21" y="518"/>
                    </a:cubicBezTo>
                    <a:cubicBezTo>
                      <a:pt x="26" y="518"/>
                      <a:pt x="32" y="517"/>
                      <a:pt x="36" y="512"/>
                    </a:cubicBezTo>
                    <a:cubicBezTo>
                      <a:pt x="261" y="318"/>
                      <a:pt x="514" y="154"/>
                      <a:pt x="783" y="34"/>
                    </a:cubicBezTo>
                    <a:cubicBezTo>
                      <a:pt x="807" y="22"/>
                      <a:pt x="792" y="0"/>
                      <a:pt x="778" y="0"/>
                    </a:cubicBezTo>
                    <a:close/>
                    <a:moveTo>
                      <a:pt x="897" y="15"/>
                    </a:moveTo>
                    <a:cubicBezTo>
                      <a:pt x="894" y="15"/>
                      <a:pt x="891" y="17"/>
                      <a:pt x="888" y="19"/>
                    </a:cubicBezTo>
                    <a:cubicBezTo>
                      <a:pt x="604" y="184"/>
                      <a:pt x="350" y="393"/>
                      <a:pt x="126" y="647"/>
                    </a:cubicBezTo>
                    <a:cubicBezTo>
                      <a:pt x="114" y="659"/>
                      <a:pt x="131" y="681"/>
                      <a:pt x="146" y="681"/>
                    </a:cubicBezTo>
                    <a:cubicBezTo>
                      <a:pt x="150" y="681"/>
                      <a:pt x="153" y="679"/>
                      <a:pt x="156" y="677"/>
                    </a:cubicBezTo>
                    <a:cubicBezTo>
                      <a:pt x="365" y="423"/>
                      <a:pt x="619" y="214"/>
                      <a:pt x="903" y="49"/>
                    </a:cubicBezTo>
                    <a:cubicBezTo>
                      <a:pt x="927" y="37"/>
                      <a:pt x="912" y="15"/>
                      <a:pt x="897" y="15"/>
                    </a:cubicBezTo>
                    <a:close/>
                    <a:moveTo>
                      <a:pt x="957" y="60"/>
                    </a:moveTo>
                    <a:cubicBezTo>
                      <a:pt x="954" y="60"/>
                      <a:pt x="950" y="61"/>
                      <a:pt x="948" y="64"/>
                    </a:cubicBezTo>
                    <a:lnTo>
                      <a:pt x="320" y="692"/>
                    </a:lnTo>
                    <a:lnTo>
                      <a:pt x="231" y="781"/>
                    </a:lnTo>
                    <a:cubicBezTo>
                      <a:pt x="219" y="793"/>
                      <a:pt x="236" y="815"/>
                      <a:pt x="251" y="815"/>
                    </a:cubicBezTo>
                    <a:cubicBezTo>
                      <a:pt x="254" y="815"/>
                      <a:pt x="258" y="814"/>
                      <a:pt x="261" y="811"/>
                    </a:cubicBezTo>
                    <a:lnTo>
                      <a:pt x="873" y="184"/>
                    </a:lnTo>
                    <a:lnTo>
                      <a:pt x="977" y="94"/>
                    </a:lnTo>
                    <a:cubicBezTo>
                      <a:pt x="990" y="82"/>
                      <a:pt x="972" y="60"/>
                      <a:pt x="957" y="60"/>
                    </a:cubicBezTo>
                    <a:close/>
                    <a:moveTo>
                      <a:pt x="1009" y="126"/>
                    </a:moveTo>
                    <a:cubicBezTo>
                      <a:pt x="1003" y="126"/>
                      <a:pt x="997" y="130"/>
                      <a:pt x="992" y="139"/>
                    </a:cubicBezTo>
                    <a:cubicBezTo>
                      <a:pt x="828" y="423"/>
                      <a:pt x="604" y="677"/>
                      <a:pt x="365" y="886"/>
                    </a:cubicBezTo>
                    <a:cubicBezTo>
                      <a:pt x="353" y="898"/>
                      <a:pt x="370" y="920"/>
                      <a:pt x="385" y="920"/>
                    </a:cubicBezTo>
                    <a:cubicBezTo>
                      <a:pt x="389" y="920"/>
                      <a:pt x="392" y="918"/>
                      <a:pt x="395" y="916"/>
                    </a:cubicBezTo>
                    <a:cubicBezTo>
                      <a:pt x="634" y="692"/>
                      <a:pt x="858" y="438"/>
                      <a:pt x="1022" y="154"/>
                    </a:cubicBezTo>
                    <a:cubicBezTo>
                      <a:pt x="1033" y="144"/>
                      <a:pt x="1022" y="126"/>
                      <a:pt x="1009" y="126"/>
                    </a:cubicBezTo>
                    <a:close/>
                    <a:moveTo>
                      <a:pt x="1002" y="287"/>
                    </a:moveTo>
                    <a:cubicBezTo>
                      <a:pt x="997" y="287"/>
                      <a:pt x="992" y="292"/>
                      <a:pt x="992" y="303"/>
                    </a:cubicBezTo>
                    <a:cubicBezTo>
                      <a:pt x="858" y="557"/>
                      <a:pt x="709" y="796"/>
                      <a:pt x="514" y="1005"/>
                    </a:cubicBezTo>
                    <a:cubicBezTo>
                      <a:pt x="514" y="1015"/>
                      <a:pt x="522" y="1033"/>
                      <a:pt x="531" y="1033"/>
                    </a:cubicBezTo>
                    <a:cubicBezTo>
                      <a:pt x="535" y="1033"/>
                      <a:pt x="540" y="1029"/>
                      <a:pt x="544" y="1020"/>
                    </a:cubicBezTo>
                    <a:cubicBezTo>
                      <a:pt x="738" y="811"/>
                      <a:pt x="903" y="572"/>
                      <a:pt x="1022" y="318"/>
                    </a:cubicBezTo>
                    <a:cubicBezTo>
                      <a:pt x="1022" y="300"/>
                      <a:pt x="1011" y="287"/>
                      <a:pt x="1002" y="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39696" y="-1481012"/>
                <a:ext cx="194552" cy="192485"/>
              </a:xfrm>
              <a:custGeom>
                <a:avLst/>
                <a:gdLst/>
                <a:ahLst/>
                <a:cxnLst/>
                <a:rect l="l" t="t" r="r" b="b"/>
                <a:pathLst>
                  <a:path w="1883" h="1863" extrusionOk="0">
                    <a:moveTo>
                      <a:pt x="1004" y="1"/>
                    </a:moveTo>
                    <a:cubicBezTo>
                      <a:pt x="987" y="1"/>
                      <a:pt x="969" y="9"/>
                      <a:pt x="957" y="28"/>
                    </a:cubicBezTo>
                    <a:lnTo>
                      <a:pt x="912" y="73"/>
                    </a:lnTo>
                    <a:cubicBezTo>
                      <a:pt x="882" y="117"/>
                      <a:pt x="852" y="147"/>
                      <a:pt x="822" y="177"/>
                    </a:cubicBezTo>
                    <a:cubicBezTo>
                      <a:pt x="762" y="237"/>
                      <a:pt x="628" y="356"/>
                      <a:pt x="598" y="446"/>
                    </a:cubicBezTo>
                    <a:cubicBezTo>
                      <a:pt x="581" y="443"/>
                      <a:pt x="561" y="442"/>
                      <a:pt x="540" y="442"/>
                    </a:cubicBezTo>
                    <a:cubicBezTo>
                      <a:pt x="448" y="442"/>
                      <a:pt x="327" y="464"/>
                      <a:pt x="255" y="476"/>
                    </a:cubicBezTo>
                    <a:cubicBezTo>
                      <a:pt x="210" y="491"/>
                      <a:pt x="165" y="506"/>
                      <a:pt x="120" y="506"/>
                    </a:cubicBezTo>
                    <a:lnTo>
                      <a:pt x="60" y="506"/>
                    </a:lnTo>
                    <a:cubicBezTo>
                      <a:pt x="16" y="521"/>
                      <a:pt x="1" y="566"/>
                      <a:pt x="16" y="610"/>
                    </a:cubicBezTo>
                    <a:lnTo>
                      <a:pt x="45" y="655"/>
                    </a:lnTo>
                    <a:cubicBezTo>
                      <a:pt x="75" y="685"/>
                      <a:pt x="90" y="730"/>
                      <a:pt x="105" y="775"/>
                    </a:cubicBezTo>
                    <a:cubicBezTo>
                      <a:pt x="135" y="849"/>
                      <a:pt x="210" y="999"/>
                      <a:pt x="269" y="1073"/>
                    </a:cubicBezTo>
                    <a:cubicBezTo>
                      <a:pt x="225" y="1148"/>
                      <a:pt x="195" y="1327"/>
                      <a:pt x="180" y="1432"/>
                    </a:cubicBezTo>
                    <a:cubicBezTo>
                      <a:pt x="195" y="1477"/>
                      <a:pt x="180" y="1521"/>
                      <a:pt x="180" y="1566"/>
                    </a:cubicBezTo>
                    <a:lnTo>
                      <a:pt x="165" y="1626"/>
                    </a:lnTo>
                    <a:cubicBezTo>
                      <a:pt x="152" y="1665"/>
                      <a:pt x="184" y="1704"/>
                      <a:pt x="222" y="1704"/>
                    </a:cubicBezTo>
                    <a:cubicBezTo>
                      <a:pt x="228" y="1704"/>
                      <a:pt x="234" y="1703"/>
                      <a:pt x="240" y="1701"/>
                    </a:cubicBezTo>
                    <a:lnTo>
                      <a:pt x="299" y="1686"/>
                    </a:lnTo>
                    <a:cubicBezTo>
                      <a:pt x="344" y="1686"/>
                      <a:pt x="374" y="1671"/>
                      <a:pt x="434" y="1671"/>
                    </a:cubicBezTo>
                    <a:cubicBezTo>
                      <a:pt x="523" y="1656"/>
                      <a:pt x="718" y="1626"/>
                      <a:pt x="792" y="1581"/>
                    </a:cubicBezTo>
                    <a:cubicBezTo>
                      <a:pt x="837" y="1641"/>
                      <a:pt x="1001" y="1716"/>
                      <a:pt x="1091" y="1760"/>
                    </a:cubicBezTo>
                    <a:cubicBezTo>
                      <a:pt x="1136" y="1775"/>
                      <a:pt x="1181" y="1790"/>
                      <a:pt x="1210" y="1820"/>
                    </a:cubicBezTo>
                    <a:lnTo>
                      <a:pt x="1255" y="1850"/>
                    </a:lnTo>
                    <a:cubicBezTo>
                      <a:pt x="1268" y="1858"/>
                      <a:pt x="1281" y="1862"/>
                      <a:pt x="1295" y="1862"/>
                    </a:cubicBezTo>
                    <a:cubicBezTo>
                      <a:pt x="1329" y="1862"/>
                      <a:pt x="1360" y="1837"/>
                      <a:pt x="1360" y="1805"/>
                    </a:cubicBezTo>
                    <a:lnTo>
                      <a:pt x="1375" y="1745"/>
                    </a:lnTo>
                    <a:cubicBezTo>
                      <a:pt x="1375" y="1701"/>
                      <a:pt x="1375" y="1671"/>
                      <a:pt x="1390" y="1611"/>
                    </a:cubicBezTo>
                    <a:cubicBezTo>
                      <a:pt x="1405" y="1536"/>
                      <a:pt x="1434" y="1372"/>
                      <a:pt x="1420" y="1282"/>
                    </a:cubicBezTo>
                    <a:cubicBezTo>
                      <a:pt x="1509" y="1238"/>
                      <a:pt x="1644" y="1118"/>
                      <a:pt x="1688" y="1043"/>
                    </a:cubicBezTo>
                    <a:cubicBezTo>
                      <a:pt x="1733" y="1014"/>
                      <a:pt x="1763" y="984"/>
                      <a:pt x="1793" y="969"/>
                    </a:cubicBezTo>
                    <a:lnTo>
                      <a:pt x="1838" y="924"/>
                    </a:lnTo>
                    <a:cubicBezTo>
                      <a:pt x="1883" y="894"/>
                      <a:pt x="1868" y="834"/>
                      <a:pt x="1823" y="819"/>
                    </a:cubicBezTo>
                    <a:lnTo>
                      <a:pt x="1763" y="790"/>
                    </a:lnTo>
                    <a:cubicBezTo>
                      <a:pt x="1733" y="775"/>
                      <a:pt x="1688" y="760"/>
                      <a:pt x="1644" y="730"/>
                    </a:cubicBezTo>
                    <a:cubicBezTo>
                      <a:pt x="1561" y="675"/>
                      <a:pt x="1401" y="594"/>
                      <a:pt x="1307" y="594"/>
                    </a:cubicBezTo>
                    <a:cubicBezTo>
                      <a:pt x="1299" y="594"/>
                      <a:pt x="1292" y="594"/>
                      <a:pt x="1285" y="595"/>
                    </a:cubicBezTo>
                    <a:cubicBezTo>
                      <a:pt x="1285" y="595"/>
                      <a:pt x="1285" y="580"/>
                      <a:pt x="1285" y="580"/>
                    </a:cubicBezTo>
                    <a:cubicBezTo>
                      <a:pt x="1300" y="491"/>
                      <a:pt x="1196" y="312"/>
                      <a:pt x="1151" y="222"/>
                    </a:cubicBezTo>
                    <a:cubicBezTo>
                      <a:pt x="1121" y="177"/>
                      <a:pt x="1091" y="132"/>
                      <a:pt x="1076" y="103"/>
                    </a:cubicBezTo>
                    <a:lnTo>
                      <a:pt x="1061" y="43"/>
                    </a:lnTo>
                    <a:cubicBezTo>
                      <a:pt x="1052" y="17"/>
                      <a:pt x="1029" y="1"/>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815002" y="-1448466"/>
                <a:ext cx="137416" cy="134729"/>
              </a:xfrm>
              <a:custGeom>
                <a:avLst/>
                <a:gdLst/>
                <a:ahLst/>
                <a:cxnLst/>
                <a:rect l="l" t="t" r="r" b="b"/>
                <a:pathLst>
                  <a:path w="1330" h="1304" extrusionOk="0">
                    <a:moveTo>
                      <a:pt x="585" y="0"/>
                    </a:moveTo>
                    <a:cubicBezTo>
                      <a:pt x="576" y="0"/>
                      <a:pt x="568" y="4"/>
                      <a:pt x="568" y="12"/>
                    </a:cubicBezTo>
                    <a:cubicBezTo>
                      <a:pt x="553" y="191"/>
                      <a:pt x="583" y="340"/>
                      <a:pt x="643" y="504"/>
                    </a:cubicBezTo>
                    <a:cubicBezTo>
                      <a:pt x="643" y="512"/>
                      <a:pt x="650" y="516"/>
                      <a:pt x="658" y="516"/>
                    </a:cubicBezTo>
                    <a:cubicBezTo>
                      <a:pt x="665" y="516"/>
                      <a:pt x="673" y="512"/>
                      <a:pt x="673" y="504"/>
                    </a:cubicBezTo>
                    <a:lnTo>
                      <a:pt x="688" y="504"/>
                    </a:lnTo>
                    <a:cubicBezTo>
                      <a:pt x="686" y="500"/>
                      <a:pt x="684" y="495"/>
                      <a:pt x="682" y="491"/>
                    </a:cubicBezTo>
                    <a:lnTo>
                      <a:pt x="682" y="491"/>
                    </a:lnTo>
                    <a:cubicBezTo>
                      <a:pt x="708" y="448"/>
                      <a:pt x="735" y="394"/>
                      <a:pt x="762" y="340"/>
                    </a:cubicBezTo>
                    <a:cubicBezTo>
                      <a:pt x="807" y="251"/>
                      <a:pt x="837" y="161"/>
                      <a:pt x="852" y="56"/>
                    </a:cubicBezTo>
                    <a:cubicBezTo>
                      <a:pt x="852" y="44"/>
                      <a:pt x="847" y="39"/>
                      <a:pt x="840" y="39"/>
                    </a:cubicBezTo>
                    <a:cubicBezTo>
                      <a:pt x="832" y="39"/>
                      <a:pt x="822" y="48"/>
                      <a:pt x="822" y="56"/>
                    </a:cubicBezTo>
                    <a:cubicBezTo>
                      <a:pt x="807" y="161"/>
                      <a:pt x="777" y="251"/>
                      <a:pt x="732" y="340"/>
                    </a:cubicBezTo>
                    <a:cubicBezTo>
                      <a:pt x="711" y="383"/>
                      <a:pt x="689" y="419"/>
                      <a:pt x="668" y="457"/>
                    </a:cubicBezTo>
                    <a:lnTo>
                      <a:pt x="668" y="457"/>
                    </a:lnTo>
                    <a:cubicBezTo>
                      <a:pt x="610" y="311"/>
                      <a:pt x="599" y="174"/>
                      <a:pt x="613" y="12"/>
                    </a:cubicBezTo>
                    <a:cubicBezTo>
                      <a:pt x="606" y="4"/>
                      <a:pt x="594" y="0"/>
                      <a:pt x="585" y="0"/>
                    </a:cubicBezTo>
                    <a:close/>
                    <a:moveTo>
                      <a:pt x="1027" y="256"/>
                    </a:moveTo>
                    <a:cubicBezTo>
                      <a:pt x="1021" y="256"/>
                      <a:pt x="1016" y="259"/>
                      <a:pt x="1016" y="265"/>
                    </a:cubicBezTo>
                    <a:cubicBezTo>
                      <a:pt x="1016" y="295"/>
                      <a:pt x="1001" y="325"/>
                      <a:pt x="986" y="340"/>
                    </a:cubicBezTo>
                    <a:cubicBezTo>
                      <a:pt x="957" y="370"/>
                      <a:pt x="927" y="400"/>
                      <a:pt x="897" y="415"/>
                    </a:cubicBezTo>
                    <a:cubicBezTo>
                      <a:pt x="837" y="460"/>
                      <a:pt x="777" y="489"/>
                      <a:pt x="703" y="504"/>
                    </a:cubicBezTo>
                    <a:cubicBezTo>
                      <a:pt x="688" y="519"/>
                      <a:pt x="703" y="534"/>
                      <a:pt x="718" y="534"/>
                    </a:cubicBezTo>
                    <a:cubicBezTo>
                      <a:pt x="792" y="519"/>
                      <a:pt x="852" y="475"/>
                      <a:pt x="927" y="430"/>
                    </a:cubicBezTo>
                    <a:cubicBezTo>
                      <a:pt x="957" y="415"/>
                      <a:pt x="986" y="385"/>
                      <a:pt x="1001" y="355"/>
                    </a:cubicBezTo>
                    <a:cubicBezTo>
                      <a:pt x="1031" y="325"/>
                      <a:pt x="1046" y="310"/>
                      <a:pt x="1046" y="280"/>
                    </a:cubicBezTo>
                    <a:cubicBezTo>
                      <a:pt x="1046" y="263"/>
                      <a:pt x="1036" y="256"/>
                      <a:pt x="1027" y="256"/>
                    </a:cubicBezTo>
                    <a:close/>
                    <a:moveTo>
                      <a:pt x="344" y="112"/>
                    </a:moveTo>
                    <a:cubicBezTo>
                      <a:pt x="325" y="112"/>
                      <a:pt x="320" y="134"/>
                      <a:pt x="344" y="146"/>
                    </a:cubicBezTo>
                    <a:cubicBezTo>
                      <a:pt x="434" y="176"/>
                      <a:pt x="493" y="236"/>
                      <a:pt x="523" y="325"/>
                    </a:cubicBezTo>
                    <a:cubicBezTo>
                      <a:pt x="538" y="385"/>
                      <a:pt x="553" y="445"/>
                      <a:pt x="553" y="519"/>
                    </a:cubicBezTo>
                    <a:lnTo>
                      <a:pt x="553" y="549"/>
                    </a:lnTo>
                    <a:cubicBezTo>
                      <a:pt x="553" y="560"/>
                      <a:pt x="561" y="570"/>
                      <a:pt x="570" y="570"/>
                    </a:cubicBezTo>
                    <a:cubicBezTo>
                      <a:pt x="574" y="570"/>
                      <a:pt x="579" y="569"/>
                      <a:pt x="583" y="564"/>
                    </a:cubicBezTo>
                    <a:cubicBezTo>
                      <a:pt x="598" y="445"/>
                      <a:pt x="568" y="295"/>
                      <a:pt x="493" y="206"/>
                    </a:cubicBezTo>
                    <a:cubicBezTo>
                      <a:pt x="464" y="161"/>
                      <a:pt x="404" y="131"/>
                      <a:pt x="359" y="116"/>
                    </a:cubicBezTo>
                    <a:cubicBezTo>
                      <a:pt x="353" y="113"/>
                      <a:pt x="348" y="112"/>
                      <a:pt x="344" y="112"/>
                    </a:cubicBezTo>
                    <a:close/>
                    <a:moveTo>
                      <a:pt x="135" y="251"/>
                    </a:moveTo>
                    <a:cubicBezTo>
                      <a:pt x="120" y="251"/>
                      <a:pt x="105" y="265"/>
                      <a:pt x="120" y="280"/>
                    </a:cubicBezTo>
                    <a:cubicBezTo>
                      <a:pt x="210" y="325"/>
                      <a:pt x="299" y="400"/>
                      <a:pt x="359" y="460"/>
                    </a:cubicBezTo>
                    <a:cubicBezTo>
                      <a:pt x="397" y="497"/>
                      <a:pt x="435" y="535"/>
                      <a:pt x="473" y="564"/>
                    </a:cubicBezTo>
                    <a:lnTo>
                      <a:pt x="473" y="564"/>
                    </a:lnTo>
                    <a:cubicBezTo>
                      <a:pt x="315" y="563"/>
                      <a:pt x="159" y="546"/>
                      <a:pt x="16" y="475"/>
                    </a:cubicBezTo>
                    <a:cubicBezTo>
                      <a:pt x="16" y="475"/>
                      <a:pt x="1" y="504"/>
                      <a:pt x="16" y="504"/>
                    </a:cubicBezTo>
                    <a:cubicBezTo>
                      <a:pt x="165" y="564"/>
                      <a:pt x="344" y="594"/>
                      <a:pt x="508" y="594"/>
                    </a:cubicBezTo>
                    <a:cubicBezTo>
                      <a:pt x="523" y="594"/>
                      <a:pt x="523" y="579"/>
                      <a:pt x="508" y="564"/>
                    </a:cubicBezTo>
                    <a:cubicBezTo>
                      <a:pt x="479" y="519"/>
                      <a:pt x="434" y="489"/>
                      <a:pt x="374" y="445"/>
                    </a:cubicBezTo>
                    <a:cubicBezTo>
                      <a:pt x="299" y="370"/>
                      <a:pt x="225" y="295"/>
                      <a:pt x="135" y="251"/>
                    </a:cubicBezTo>
                    <a:close/>
                    <a:moveTo>
                      <a:pt x="242" y="655"/>
                    </a:moveTo>
                    <a:cubicBezTo>
                      <a:pt x="171" y="655"/>
                      <a:pt x="97" y="681"/>
                      <a:pt x="45" y="743"/>
                    </a:cubicBezTo>
                    <a:cubicBezTo>
                      <a:pt x="35" y="754"/>
                      <a:pt x="47" y="765"/>
                      <a:pt x="60" y="765"/>
                    </a:cubicBezTo>
                    <a:cubicBezTo>
                      <a:pt x="65" y="765"/>
                      <a:pt x="71" y="763"/>
                      <a:pt x="75" y="758"/>
                    </a:cubicBezTo>
                    <a:cubicBezTo>
                      <a:pt x="116" y="707"/>
                      <a:pt x="185" y="684"/>
                      <a:pt x="253" y="684"/>
                    </a:cubicBezTo>
                    <a:cubicBezTo>
                      <a:pt x="284" y="684"/>
                      <a:pt x="316" y="689"/>
                      <a:pt x="344" y="699"/>
                    </a:cubicBezTo>
                    <a:cubicBezTo>
                      <a:pt x="404" y="714"/>
                      <a:pt x="464" y="758"/>
                      <a:pt x="523" y="773"/>
                    </a:cubicBezTo>
                    <a:cubicBezTo>
                      <a:pt x="526" y="776"/>
                      <a:pt x="529" y="777"/>
                      <a:pt x="532" y="777"/>
                    </a:cubicBezTo>
                    <a:cubicBezTo>
                      <a:pt x="542" y="777"/>
                      <a:pt x="548" y="755"/>
                      <a:pt x="523" y="743"/>
                    </a:cubicBezTo>
                    <a:cubicBezTo>
                      <a:pt x="508" y="743"/>
                      <a:pt x="479" y="728"/>
                      <a:pt x="464" y="714"/>
                    </a:cubicBezTo>
                    <a:cubicBezTo>
                      <a:pt x="419" y="699"/>
                      <a:pt x="374" y="684"/>
                      <a:pt x="329" y="669"/>
                    </a:cubicBezTo>
                    <a:cubicBezTo>
                      <a:pt x="302" y="660"/>
                      <a:pt x="272" y="655"/>
                      <a:pt x="242" y="655"/>
                    </a:cubicBezTo>
                    <a:close/>
                    <a:moveTo>
                      <a:pt x="1270" y="475"/>
                    </a:moveTo>
                    <a:cubicBezTo>
                      <a:pt x="1166" y="489"/>
                      <a:pt x="1061" y="519"/>
                      <a:pt x="971" y="564"/>
                    </a:cubicBezTo>
                    <a:cubicBezTo>
                      <a:pt x="927" y="594"/>
                      <a:pt x="867" y="624"/>
                      <a:pt x="807" y="654"/>
                    </a:cubicBezTo>
                    <a:cubicBezTo>
                      <a:pt x="792" y="654"/>
                      <a:pt x="792" y="669"/>
                      <a:pt x="792" y="684"/>
                    </a:cubicBezTo>
                    <a:cubicBezTo>
                      <a:pt x="792" y="728"/>
                      <a:pt x="822" y="788"/>
                      <a:pt x="852" y="833"/>
                    </a:cubicBezTo>
                    <a:cubicBezTo>
                      <a:pt x="897" y="908"/>
                      <a:pt x="957" y="982"/>
                      <a:pt x="1031" y="1012"/>
                    </a:cubicBezTo>
                    <a:cubicBezTo>
                      <a:pt x="1044" y="1017"/>
                      <a:pt x="1059" y="1018"/>
                      <a:pt x="1074" y="1018"/>
                    </a:cubicBezTo>
                    <a:cubicBezTo>
                      <a:pt x="1110" y="1018"/>
                      <a:pt x="1149" y="1008"/>
                      <a:pt x="1181" y="997"/>
                    </a:cubicBezTo>
                    <a:cubicBezTo>
                      <a:pt x="1195" y="982"/>
                      <a:pt x="1181" y="967"/>
                      <a:pt x="1166" y="967"/>
                    </a:cubicBezTo>
                    <a:cubicBezTo>
                      <a:pt x="1144" y="978"/>
                      <a:pt x="1108" y="989"/>
                      <a:pt x="1073" y="989"/>
                    </a:cubicBezTo>
                    <a:cubicBezTo>
                      <a:pt x="1059" y="989"/>
                      <a:pt x="1044" y="987"/>
                      <a:pt x="1031" y="982"/>
                    </a:cubicBezTo>
                    <a:cubicBezTo>
                      <a:pt x="1001" y="982"/>
                      <a:pt x="971" y="953"/>
                      <a:pt x="942" y="938"/>
                    </a:cubicBezTo>
                    <a:cubicBezTo>
                      <a:pt x="897" y="878"/>
                      <a:pt x="852" y="818"/>
                      <a:pt x="837" y="743"/>
                    </a:cubicBezTo>
                    <a:cubicBezTo>
                      <a:pt x="822" y="728"/>
                      <a:pt x="822" y="714"/>
                      <a:pt x="822" y="684"/>
                    </a:cubicBezTo>
                    <a:lnTo>
                      <a:pt x="822" y="684"/>
                    </a:lnTo>
                    <a:cubicBezTo>
                      <a:pt x="946" y="733"/>
                      <a:pt x="1080" y="762"/>
                      <a:pt x="1216" y="762"/>
                    </a:cubicBezTo>
                    <a:cubicBezTo>
                      <a:pt x="1244" y="762"/>
                      <a:pt x="1272" y="761"/>
                      <a:pt x="1300" y="758"/>
                    </a:cubicBezTo>
                    <a:cubicBezTo>
                      <a:pt x="1330" y="743"/>
                      <a:pt x="1330" y="714"/>
                      <a:pt x="1300" y="714"/>
                    </a:cubicBezTo>
                    <a:cubicBezTo>
                      <a:pt x="1265" y="717"/>
                      <a:pt x="1228" y="719"/>
                      <a:pt x="1190" y="719"/>
                    </a:cubicBezTo>
                    <a:cubicBezTo>
                      <a:pt x="1078" y="719"/>
                      <a:pt x="959" y="703"/>
                      <a:pt x="852" y="665"/>
                    </a:cubicBezTo>
                    <a:lnTo>
                      <a:pt x="852" y="665"/>
                    </a:lnTo>
                    <a:cubicBezTo>
                      <a:pt x="891" y="641"/>
                      <a:pt x="936" y="618"/>
                      <a:pt x="971" y="594"/>
                    </a:cubicBezTo>
                    <a:cubicBezTo>
                      <a:pt x="1061" y="549"/>
                      <a:pt x="1166" y="519"/>
                      <a:pt x="1270" y="504"/>
                    </a:cubicBezTo>
                    <a:cubicBezTo>
                      <a:pt x="1285" y="504"/>
                      <a:pt x="1285" y="475"/>
                      <a:pt x="1270" y="475"/>
                    </a:cubicBezTo>
                    <a:close/>
                    <a:moveTo>
                      <a:pt x="538" y="788"/>
                    </a:moveTo>
                    <a:cubicBezTo>
                      <a:pt x="374" y="833"/>
                      <a:pt x="225" y="923"/>
                      <a:pt x="90" y="1027"/>
                    </a:cubicBezTo>
                    <a:cubicBezTo>
                      <a:pt x="69" y="1038"/>
                      <a:pt x="78" y="1048"/>
                      <a:pt x="90" y="1048"/>
                    </a:cubicBezTo>
                    <a:cubicBezTo>
                      <a:pt x="95" y="1048"/>
                      <a:pt x="101" y="1047"/>
                      <a:pt x="105" y="1042"/>
                    </a:cubicBezTo>
                    <a:cubicBezTo>
                      <a:pt x="218" y="943"/>
                      <a:pt x="358" y="871"/>
                      <a:pt x="512" y="826"/>
                    </a:cubicBezTo>
                    <a:lnTo>
                      <a:pt x="512" y="826"/>
                    </a:lnTo>
                    <a:cubicBezTo>
                      <a:pt x="486" y="874"/>
                      <a:pt x="462" y="913"/>
                      <a:pt x="449" y="953"/>
                    </a:cubicBezTo>
                    <a:cubicBezTo>
                      <a:pt x="389" y="1042"/>
                      <a:pt x="344" y="1132"/>
                      <a:pt x="269" y="1206"/>
                    </a:cubicBezTo>
                    <a:cubicBezTo>
                      <a:pt x="255" y="1221"/>
                      <a:pt x="269" y="1236"/>
                      <a:pt x="284" y="1236"/>
                    </a:cubicBezTo>
                    <a:cubicBezTo>
                      <a:pt x="359" y="1162"/>
                      <a:pt x="419" y="1072"/>
                      <a:pt x="464" y="982"/>
                    </a:cubicBezTo>
                    <a:cubicBezTo>
                      <a:pt x="493" y="923"/>
                      <a:pt x="523" y="878"/>
                      <a:pt x="553" y="818"/>
                    </a:cubicBezTo>
                    <a:cubicBezTo>
                      <a:pt x="553" y="803"/>
                      <a:pt x="553" y="788"/>
                      <a:pt x="538" y="788"/>
                    </a:cubicBezTo>
                    <a:close/>
                    <a:moveTo>
                      <a:pt x="638" y="784"/>
                    </a:moveTo>
                    <a:cubicBezTo>
                      <a:pt x="634" y="784"/>
                      <a:pt x="631" y="785"/>
                      <a:pt x="628" y="788"/>
                    </a:cubicBezTo>
                    <a:cubicBezTo>
                      <a:pt x="538" y="878"/>
                      <a:pt x="493" y="982"/>
                      <a:pt x="493" y="1102"/>
                    </a:cubicBezTo>
                    <a:cubicBezTo>
                      <a:pt x="493" y="1147"/>
                      <a:pt x="508" y="1177"/>
                      <a:pt x="523" y="1221"/>
                    </a:cubicBezTo>
                    <a:cubicBezTo>
                      <a:pt x="523" y="1236"/>
                      <a:pt x="538" y="1251"/>
                      <a:pt x="538" y="1266"/>
                    </a:cubicBezTo>
                    <a:cubicBezTo>
                      <a:pt x="543" y="1271"/>
                      <a:pt x="547" y="1272"/>
                      <a:pt x="551" y="1272"/>
                    </a:cubicBezTo>
                    <a:cubicBezTo>
                      <a:pt x="561" y="1272"/>
                      <a:pt x="568" y="1262"/>
                      <a:pt x="568" y="1251"/>
                    </a:cubicBezTo>
                    <a:cubicBezTo>
                      <a:pt x="568" y="1251"/>
                      <a:pt x="553" y="1236"/>
                      <a:pt x="553" y="1236"/>
                    </a:cubicBezTo>
                    <a:cubicBezTo>
                      <a:pt x="553" y="1236"/>
                      <a:pt x="553" y="1221"/>
                      <a:pt x="538" y="1206"/>
                    </a:cubicBezTo>
                    <a:cubicBezTo>
                      <a:pt x="538" y="1177"/>
                      <a:pt x="523" y="1147"/>
                      <a:pt x="523" y="1102"/>
                    </a:cubicBezTo>
                    <a:cubicBezTo>
                      <a:pt x="508" y="982"/>
                      <a:pt x="568" y="893"/>
                      <a:pt x="643" y="803"/>
                    </a:cubicBezTo>
                    <a:cubicBezTo>
                      <a:pt x="667" y="803"/>
                      <a:pt x="652" y="784"/>
                      <a:pt x="638" y="784"/>
                    </a:cubicBezTo>
                    <a:close/>
                    <a:moveTo>
                      <a:pt x="747" y="788"/>
                    </a:moveTo>
                    <a:cubicBezTo>
                      <a:pt x="732" y="788"/>
                      <a:pt x="718" y="788"/>
                      <a:pt x="718" y="803"/>
                    </a:cubicBezTo>
                    <a:cubicBezTo>
                      <a:pt x="718" y="967"/>
                      <a:pt x="732" y="1132"/>
                      <a:pt x="807" y="1281"/>
                    </a:cubicBezTo>
                    <a:cubicBezTo>
                      <a:pt x="807" y="1296"/>
                      <a:pt x="815" y="1304"/>
                      <a:pt x="822" y="1304"/>
                    </a:cubicBezTo>
                    <a:cubicBezTo>
                      <a:pt x="830" y="1304"/>
                      <a:pt x="837" y="1296"/>
                      <a:pt x="837" y="1281"/>
                    </a:cubicBezTo>
                    <a:cubicBezTo>
                      <a:pt x="781" y="1141"/>
                      <a:pt x="751" y="988"/>
                      <a:pt x="748" y="833"/>
                    </a:cubicBezTo>
                    <a:lnTo>
                      <a:pt x="748" y="833"/>
                    </a:lnTo>
                    <a:cubicBezTo>
                      <a:pt x="785" y="870"/>
                      <a:pt x="812" y="898"/>
                      <a:pt x="852" y="938"/>
                    </a:cubicBezTo>
                    <a:cubicBezTo>
                      <a:pt x="927" y="1012"/>
                      <a:pt x="986" y="1102"/>
                      <a:pt x="1031" y="1191"/>
                    </a:cubicBezTo>
                    <a:cubicBezTo>
                      <a:pt x="1036" y="1196"/>
                      <a:pt x="1040" y="1198"/>
                      <a:pt x="1044" y="1198"/>
                    </a:cubicBezTo>
                    <a:cubicBezTo>
                      <a:pt x="1054" y="1198"/>
                      <a:pt x="1061" y="1187"/>
                      <a:pt x="1061" y="1177"/>
                    </a:cubicBezTo>
                    <a:cubicBezTo>
                      <a:pt x="1016" y="1087"/>
                      <a:pt x="942" y="997"/>
                      <a:pt x="867" y="923"/>
                    </a:cubicBezTo>
                    <a:cubicBezTo>
                      <a:pt x="837" y="878"/>
                      <a:pt x="792" y="833"/>
                      <a:pt x="747" y="7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0264" y="-1398562"/>
                <a:ext cx="42568" cy="39572"/>
              </a:xfrm>
              <a:custGeom>
                <a:avLst/>
                <a:gdLst/>
                <a:ahLst/>
                <a:cxnLst/>
                <a:rect l="l" t="t" r="r" b="b"/>
                <a:pathLst>
                  <a:path w="412" h="383" extrusionOk="0">
                    <a:moveTo>
                      <a:pt x="204" y="1"/>
                    </a:moveTo>
                    <a:cubicBezTo>
                      <a:pt x="100" y="1"/>
                      <a:pt x="0" y="87"/>
                      <a:pt x="46" y="260"/>
                    </a:cubicBezTo>
                    <a:cubicBezTo>
                      <a:pt x="67" y="344"/>
                      <a:pt x="133" y="382"/>
                      <a:pt x="203" y="382"/>
                    </a:cubicBezTo>
                    <a:cubicBezTo>
                      <a:pt x="282" y="382"/>
                      <a:pt x="365" y="333"/>
                      <a:pt x="389" y="245"/>
                    </a:cubicBezTo>
                    <a:cubicBezTo>
                      <a:pt x="411" y="83"/>
                      <a:pt x="306"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663742" y="-1507462"/>
                <a:ext cx="63335" cy="47940"/>
              </a:xfrm>
              <a:custGeom>
                <a:avLst/>
                <a:gdLst/>
                <a:ahLst/>
                <a:cxnLst/>
                <a:rect l="l" t="t" r="r" b="b"/>
                <a:pathLst>
                  <a:path w="613" h="464" extrusionOk="0">
                    <a:moveTo>
                      <a:pt x="523" y="0"/>
                    </a:moveTo>
                    <a:cubicBezTo>
                      <a:pt x="359" y="45"/>
                      <a:pt x="0" y="134"/>
                      <a:pt x="0" y="134"/>
                    </a:cubicBezTo>
                    <a:cubicBezTo>
                      <a:pt x="0" y="134"/>
                      <a:pt x="90" y="194"/>
                      <a:pt x="165" y="284"/>
                    </a:cubicBezTo>
                    <a:cubicBezTo>
                      <a:pt x="194" y="344"/>
                      <a:pt x="239" y="463"/>
                      <a:pt x="239" y="463"/>
                    </a:cubicBezTo>
                    <a:lnTo>
                      <a:pt x="613" y="149"/>
                    </a:lnTo>
                    <a:lnTo>
                      <a:pt x="5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270299" y="-1955044"/>
                <a:ext cx="108176" cy="98877"/>
              </a:xfrm>
              <a:custGeom>
                <a:avLst/>
                <a:gdLst/>
                <a:ahLst/>
                <a:cxnLst/>
                <a:rect l="l" t="t" r="r" b="b"/>
                <a:pathLst>
                  <a:path w="1047" h="957" extrusionOk="0">
                    <a:moveTo>
                      <a:pt x="569" y="1"/>
                    </a:moveTo>
                    <a:cubicBezTo>
                      <a:pt x="180" y="240"/>
                      <a:pt x="16" y="747"/>
                      <a:pt x="16" y="747"/>
                    </a:cubicBezTo>
                    <a:cubicBezTo>
                      <a:pt x="16" y="747"/>
                      <a:pt x="1" y="792"/>
                      <a:pt x="61" y="882"/>
                    </a:cubicBezTo>
                    <a:cubicBezTo>
                      <a:pt x="106" y="942"/>
                      <a:pt x="180" y="957"/>
                      <a:pt x="180" y="957"/>
                    </a:cubicBezTo>
                    <a:cubicBezTo>
                      <a:pt x="494" y="942"/>
                      <a:pt x="778" y="807"/>
                      <a:pt x="1046" y="628"/>
                    </a:cubicBezTo>
                    <a:lnTo>
                      <a:pt x="1002" y="165"/>
                    </a:lnTo>
                    <a:lnTo>
                      <a:pt x="5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69782" y="-1946158"/>
                <a:ext cx="99600" cy="90405"/>
              </a:xfrm>
              <a:custGeom>
                <a:avLst/>
                <a:gdLst/>
                <a:ahLst/>
                <a:cxnLst/>
                <a:rect l="l" t="t" r="r" b="b"/>
                <a:pathLst>
                  <a:path w="964" h="875" extrusionOk="0">
                    <a:moveTo>
                      <a:pt x="543" y="0"/>
                    </a:moveTo>
                    <a:cubicBezTo>
                      <a:pt x="540" y="0"/>
                      <a:pt x="536" y="1"/>
                      <a:pt x="534" y="4"/>
                    </a:cubicBezTo>
                    <a:cubicBezTo>
                      <a:pt x="325" y="184"/>
                      <a:pt x="145" y="393"/>
                      <a:pt x="11" y="617"/>
                    </a:cubicBezTo>
                    <a:cubicBezTo>
                      <a:pt x="2" y="635"/>
                      <a:pt x="10" y="648"/>
                      <a:pt x="20" y="648"/>
                    </a:cubicBezTo>
                    <a:cubicBezTo>
                      <a:pt x="27" y="648"/>
                      <a:pt x="35" y="643"/>
                      <a:pt x="41" y="632"/>
                    </a:cubicBezTo>
                    <a:cubicBezTo>
                      <a:pt x="175" y="408"/>
                      <a:pt x="354" y="198"/>
                      <a:pt x="549" y="34"/>
                    </a:cubicBezTo>
                    <a:cubicBezTo>
                      <a:pt x="573" y="22"/>
                      <a:pt x="558" y="0"/>
                      <a:pt x="543" y="0"/>
                    </a:cubicBezTo>
                    <a:close/>
                    <a:moveTo>
                      <a:pt x="663" y="120"/>
                    </a:moveTo>
                    <a:cubicBezTo>
                      <a:pt x="659" y="120"/>
                      <a:pt x="656" y="121"/>
                      <a:pt x="653" y="124"/>
                    </a:cubicBezTo>
                    <a:cubicBezTo>
                      <a:pt x="399" y="288"/>
                      <a:pt x="190" y="497"/>
                      <a:pt x="11" y="721"/>
                    </a:cubicBezTo>
                    <a:cubicBezTo>
                      <a:pt x="1" y="731"/>
                      <a:pt x="12" y="749"/>
                      <a:pt x="24" y="749"/>
                    </a:cubicBezTo>
                    <a:cubicBezTo>
                      <a:pt x="30" y="749"/>
                      <a:pt x="36" y="745"/>
                      <a:pt x="41" y="736"/>
                    </a:cubicBezTo>
                    <a:cubicBezTo>
                      <a:pt x="220" y="512"/>
                      <a:pt x="429" y="303"/>
                      <a:pt x="668" y="154"/>
                    </a:cubicBezTo>
                    <a:cubicBezTo>
                      <a:pt x="692" y="142"/>
                      <a:pt x="677" y="120"/>
                      <a:pt x="663" y="120"/>
                    </a:cubicBezTo>
                    <a:close/>
                    <a:moveTo>
                      <a:pt x="767" y="224"/>
                    </a:moveTo>
                    <a:cubicBezTo>
                      <a:pt x="764" y="224"/>
                      <a:pt x="761" y="225"/>
                      <a:pt x="758" y="228"/>
                    </a:cubicBezTo>
                    <a:cubicBezTo>
                      <a:pt x="549" y="393"/>
                      <a:pt x="354" y="557"/>
                      <a:pt x="145" y="721"/>
                    </a:cubicBezTo>
                    <a:cubicBezTo>
                      <a:pt x="115" y="736"/>
                      <a:pt x="86" y="766"/>
                      <a:pt x="56" y="781"/>
                    </a:cubicBezTo>
                    <a:cubicBezTo>
                      <a:pt x="41" y="796"/>
                      <a:pt x="56" y="811"/>
                      <a:pt x="86" y="811"/>
                    </a:cubicBezTo>
                    <a:cubicBezTo>
                      <a:pt x="295" y="647"/>
                      <a:pt x="489" y="482"/>
                      <a:pt x="698" y="318"/>
                    </a:cubicBezTo>
                    <a:cubicBezTo>
                      <a:pt x="728" y="303"/>
                      <a:pt x="758" y="273"/>
                      <a:pt x="788" y="258"/>
                    </a:cubicBezTo>
                    <a:cubicBezTo>
                      <a:pt x="800" y="246"/>
                      <a:pt x="782" y="224"/>
                      <a:pt x="767" y="224"/>
                    </a:cubicBezTo>
                    <a:close/>
                    <a:moveTo>
                      <a:pt x="842" y="359"/>
                    </a:moveTo>
                    <a:cubicBezTo>
                      <a:pt x="839" y="359"/>
                      <a:pt x="835" y="360"/>
                      <a:pt x="832" y="363"/>
                    </a:cubicBezTo>
                    <a:cubicBezTo>
                      <a:pt x="623" y="557"/>
                      <a:pt x="369" y="706"/>
                      <a:pt x="115" y="826"/>
                    </a:cubicBezTo>
                    <a:cubicBezTo>
                      <a:pt x="91" y="838"/>
                      <a:pt x="106" y="860"/>
                      <a:pt x="121" y="860"/>
                    </a:cubicBezTo>
                    <a:cubicBezTo>
                      <a:pt x="124" y="860"/>
                      <a:pt x="128" y="858"/>
                      <a:pt x="130" y="856"/>
                    </a:cubicBezTo>
                    <a:cubicBezTo>
                      <a:pt x="399" y="736"/>
                      <a:pt x="638" y="572"/>
                      <a:pt x="862" y="393"/>
                    </a:cubicBezTo>
                    <a:cubicBezTo>
                      <a:pt x="874" y="381"/>
                      <a:pt x="857" y="359"/>
                      <a:pt x="842" y="359"/>
                    </a:cubicBezTo>
                    <a:close/>
                    <a:moveTo>
                      <a:pt x="946" y="508"/>
                    </a:moveTo>
                    <a:cubicBezTo>
                      <a:pt x="943" y="508"/>
                      <a:pt x="940" y="509"/>
                      <a:pt x="937" y="512"/>
                    </a:cubicBezTo>
                    <a:cubicBezTo>
                      <a:pt x="728" y="647"/>
                      <a:pt x="504" y="766"/>
                      <a:pt x="265" y="841"/>
                    </a:cubicBezTo>
                    <a:cubicBezTo>
                      <a:pt x="241" y="853"/>
                      <a:pt x="246" y="875"/>
                      <a:pt x="257" y="875"/>
                    </a:cubicBezTo>
                    <a:cubicBezTo>
                      <a:pt x="259" y="875"/>
                      <a:pt x="262" y="873"/>
                      <a:pt x="265" y="871"/>
                    </a:cubicBezTo>
                    <a:cubicBezTo>
                      <a:pt x="504" y="796"/>
                      <a:pt x="743" y="676"/>
                      <a:pt x="952" y="527"/>
                    </a:cubicBezTo>
                    <a:cubicBezTo>
                      <a:pt x="964" y="527"/>
                      <a:pt x="957" y="508"/>
                      <a:pt x="946"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248602" y="-2028814"/>
                <a:ext cx="166552" cy="172751"/>
              </a:xfrm>
              <a:custGeom>
                <a:avLst/>
                <a:gdLst/>
                <a:ahLst/>
                <a:cxnLst/>
                <a:rect l="l" t="t" r="r" b="b"/>
                <a:pathLst>
                  <a:path w="1612" h="1672" extrusionOk="0">
                    <a:moveTo>
                      <a:pt x="611" y="0"/>
                    </a:moveTo>
                    <a:cubicBezTo>
                      <a:pt x="583" y="0"/>
                      <a:pt x="553" y="21"/>
                      <a:pt x="553" y="43"/>
                    </a:cubicBezTo>
                    <a:lnTo>
                      <a:pt x="538" y="87"/>
                    </a:lnTo>
                    <a:cubicBezTo>
                      <a:pt x="538" y="132"/>
                      <a:pt x="523" y="162"/>
                      <a:pt x="508" y="207"/>
                    </a:cubicBezTo>
                    <a:cubicBezTo>
                      <a:pt x="478" y="282"/>
                      <a:pt x="448" y="416"/>
                      <a:pt x="448" y="491"/>
                    </a:cubicBezTo>
                    <a:cubicBezTo>
                      <a:pt x="359" y="506"/>
                      <a:pt x="239" y="610"/>
                      <a:pt x="179" y="670"/>
                    </a:cubicBezTo>
                    <a:cubicBezTo>
                      <a:pt x="134" y="700"/>
                      <a:pt x="105" y="730"/>
                      <a:pt x="75" y="745"/>
                    </a:cubicBezTo>
                    <a:lnTo>
                      <a:pt x="45" y="774"/>
                    </a:lnTo>
                    <a:cubicBezTo>
                      <a:pt x="0" y="789"/>
                      <a:pt x="0" y="849"/>
                      <a:pt x="45" y="864"/>
                    </a:cubicBezTo>
                    <a:lnTo>
                      <a:pt x="90" y="894"/>
                    </a:lnTo>
                    <a:cubicBezTo>
                      <a:pt x="120" y="909"/>
                      <a:pt x="149" y="939"/>
                      <a:pt x="179" y="954"/>
                    </a:cubicBezTo>
                    <a:cubicBezTo>
                      <a:pt x="254" y="1013"/>
                      <a:pt x="403" y="1118"/>
                      <a:pt x="493" y="1118"/>
                    </a:cubicBezTo>
                    <a:cubicBezTo>
                      <a:pt x="493" y="1118"/>
                      <a:pt x="493" y="1133"/>
                      <a:pt x="493" y="1133"/>
                    </a:cubicBezTo>
                    <a:cubicBezTo>
                      <a:pt x="463" y="1208"/>
                      <a:pt x="538" y="1372"/>
                      <a:pt x="568" y="1461"/>
                    </a:cubicBezTo>
                    <a:cubicBezTo>
                      <a:pt x="583" y="1506"/>
                      <a:pt x="597" y="1536"/>
                      <a:pt x="612" y="1581"/>
                    </a:cubicBezTo>
                    <a:lnTo>
                      <a:pt x="627" y="1626"/>
                    </a:lnTo>
                    <a:cubicBezTo>
                      <a:pt x="627" y="1655"/>
                      <a:pt x="652" y="1671"/>
                      <a:pt x="678" y="1671"/>
                    </a:cubicBezTo>
                    <a:cubicBezTo>
                      <a:pt x="692" y="1671"/>
                      <a:pt x="706" y="1666"/>
                      <a:pt x="717" y="1656"/>
                    </a:cubicBezTo>
                    <a:lnTo>
                      <a:pt x="762" y="1626"/>
                    </a:lnTo>
                    <a:cubicBezTo>
                      <a:pt x="792" y="1581"/>
                      <a:pt x="822" y="1566"/>
                      <a:pt x="836" y="1536"/>
                    </a:cubicBezTo>
                    <a:cubicBezTo>
                      <a:pt x="911" y="1491"/>
                      <a:pt x="1046" y="1387"/>
                      <a:pt x="1075" y="1312"/>
                    </a:cubicBezTo>
                    <a:cubicBezTo>
                      <a:pt x="1113" y="1325"/>
                      <a:pt x="1159" y="1329"/>
                      <a:pt x="1205" y="1329"/>
                    </a:cubicBezTo>
                    <a:cubicBezTo>
                      <a:pt x="1268" y="1329"/>
                      <a:pt x="1331" y="1321"/>
                      <a:pt x="1374" y="1312"/>
                    </a:cubicBezTo>
                    <a:lnTo>
                      <a:pt x="1538" y="1312"/>
                    </a:lnTo>
                    <a:cubicBezTo>
                      <a:pt x="1544" y="1314"/>
                      <a:pt x="1550" y="1315"/>
                      <a:pt x="1556" y="1315"/>
                    </a:cubicBezTo>
                    <a:cubicBezTo>
                      <a:pt x="1590" y="1315"/>
                      <a:pt x="1611" y="1276"/>
                      <a:pt x="1598" y="1237"/>
                    </a:cubicBezTo>
                    <a:lnTo>
                      <a:pt x="1568" y="1193"/>
                    </a:lnTo>
                    <a:cubicBezTo>
                      <a:pt x="1553" y="1163"/>
                      <a:pt x="1538" y="1118"/>
                      <a:pt x="1538" y="1088"/>
                    </a:cubicBezTo>
                    <a:cubicBezTo>
                      <a:pt x="1509" y="998"/>
                      <a:pt x="1464" y="864"/>
                      <a:pt x="1404" y="804"/>
                    </a:cubicBezTo>
                    <a:cubicBezTo>
                      <a:pt x="1464" y="745"/>
                      <a:pt x="1509" y="580"/>
                      <a:pt x="1524" y="491"/>
                    </a:cubicBezTo>
                    <a:cubicBezTo>
                      <a:pt x="1538" y="446"/>
                      <a:pt x="1538" y="416"/>
                      <a:pt x="1553" y="371"/>
                    </a:cubicBezTo>
                    <a:lnTo>
                      <a:pt x="1568" y="326"/>
                    </a:lnTo>
                    <a:cubicBezTo>
                      <a:pt x="1583" y="296"/>
                      <a:pt x="1553" y="252"/>
                      <a:pt x="1509" y="252"/>
                    </a:cubicBezTo>
                    <a:lnTo>
                      <a:pt x="1464" y="267"/>
                    </a:lnTo>
                    <a:lnTo>
                      <a:pt x="1359" y="267"/>
                    </a:lnTo>
                    <a:cubicBezTo>
                      <a:pt x="1270" y="267"/>
                      <a:pt x="1105" y="267"/>
                      <a:pt x="1031" y="296"/>
                    </a:cubicBezTo>
                    <a:cubicBezTo>
                      <a:pt x="1001" y="237"/>
                      <a:pt x="851" y="147"/>
                      <a:pt x="777" y="102"/>
                    </a:cubicBezTo>
                    <a:cubicBezTo>
                      <a:pt x="747" y="87"/>
                      <a:pt x="702" y="72"/>
                      <a:pt x="672" y="43"/>
                    </a:cubicBezTo>
                    <a:lnTo>
                      <a:pt x="642" y="13"/>
                    </a:lnTo>
                    <a:cubicBezTo>
                      <a:pt x="634" y="4"/>
                      <a:pt x="622" y="0"/>
                      <a:pt x="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219362" y="-2005051"/>
                <a:ext cx="118921" cy="123364"/>
              </a:xfrm>
              <a:custGeom>
                <a:avLst/>
                <a:gdLst/>
                <a:ahLst/>
                <a:cxnLst/>
                <a:rect l="l" t="t" r="r" b="b"/>
                <a:pathLst>
                  <a:path w="1151" h="1194" extrusionOk="0">
                    <a:moveTo>
                      <a:pt x="523" y="1"/>
                    </a:moveTo>
                    <a:cubicBezTo>
                      <a:pt x="509" y="1"/>
                      <a:pt x="494" y="11"/>
                      <a:pt x="494" y="22"/>
                    </a:cubicBezTo>
                    <a:cubicBezTo>
                      <a:pt x="535" y="145"/>
                      <a:pt x="538" y="280"/>
                      <a:pt x="516" y="417"/>
                    </a:cubicBezTo>
                    <a:lnTo>
                      <a:pt x="516" y="417"/>
                    </a:lnTo>
                    <a:cubicBezTo>
                      <a:pt x="489" y="389"/>
                      <a:pt x="460" y="355"/>
                      <a:pt x="449" y="320"/>
                    </a:cubicBezTo>
                    <a:cubicBezTo>
                      <a:pt x="389" y="261"/>
                      <a:pt x="329" y="171"/>
                      <a:pt x="314" y="81"/>
                    </a:cubicBezTo>
                    <a:cubicBezTo>
                      <a:pt x="310" y="77"/>
                      <a:pt x="306" y="75"/>
                      <a:pt x="302" y="75"/>
                    </a:cubicBezTo>
                    <a:cubicBezTo>
                      <a:pt x="292" y="75"/>
                      <a:pt x="285" y="86"/>
                      <a:pt x="285" y="96"/>
                    </a:cubicBezTo>
                    <a:cubicBezTo>
                      <a:pt x="314" y="171"/>
                      <a:pt x="374" y="261"/>
                      <a:pt x="434" y="335"/>
                    </a:cubicBezTo>
                    <a:cubicBezTo>
                      <a:pt x="460" y="374"/>
                      <a:pt x="486" y="402"/>
                      <a:pt x="512" y="438"/>
                    </a:cubicBezTo>
                    <a:lnTo>
                      <a:pt x="512" y="438"/>
                    </a:lnTo>
                    <a:cubicBezTo>
                      <a:pt x="511" y="444"/>
                      <a:pt x="510" y="449"/>
                      <a:pt x="509" y="455"/>
                    </a:cubicBezTo>
                    <a:cubicBezTo>
                      <a:pt x="514" y="455"/>
                      <a:pt x="518" y="453"/>
                      <a:pt x="521" y="450"/>
                    </a:cubicBezTo>
                    <a:lnTo>
                      <a:pt x="521" y="450"/>
                    </a:lnTo>
                    <a:cubicBezTo>
                      <a:pt x="522" y="452"/>
                      <a:pt x="523" y="453"/>
                      <a:pt x="524" y="455"/>
                    </a:cubicBezTo>
                    <a:cubicBezTo>
                      <a:pt x="539" y="455"/>
                      <a:pt x="553" y="455"/>
                      <a:pt x="553" y="440"/>
                    </a:cubicBezTo>
                    <a:cubicBezTo>
                      <a:pt x="583" y="305"/>
                      <a:pt x="568" y="141"/>
                      <a:pt x="539" y="7"/>
                    </a:cubicBezTo>
                    <a:cubicBezTo>
                      <a:pt x="534" y="2"/>
                      <a:pt x="528" y="1"/>
                      <a:pt x="523" y="1"/>
                    </a:cubicBezTo>
                    <a:close/>
                    <a:moveTo>
                      <a:pt x="733" y="66"/>
                    </a:moveTo>
                    <a:cubicBezTo>
                      <a:pt x="658" y="126"/>
                      <a:pt x="613" y="216"/>
                      <a:pt x="628" y="305"/>
                    </a:cubicBezTo>
                    <a:cubicBezTo>
                      <a:pt x="628" y="350"/>
                      <a:pt x="643" y="380"/>
                      <a:pt x="658" y="425"/>
                    </a:cubicBezTo>
                    <a:lnTo>
                      <a:pt x="673" y="500"/>
                    </a:lnTo>
                    <a:cubicBezTo>
                      <a:pt x="677" y="504"/>
                      <a:pt x="682" y="506"/>
                      <a:pt x="686" y="506"/>
                    </a:cubicBezTo>
                    <a:cubicBezTo>
                      <a:pt x="695" y="506"/>
                      <a:pt x="703" y="495"/>
                      <a:pt x="703" y="485"/>
                    </a:cubicBezTo>
                    <a:cubicBezTo>
                      <a:pt x="703" y="470"/>
                      <a:pt x="688" y="440"/>
                      <a:pt x="688" y="425"/>
                    </a:cubicBezTo>
                    <a:cubicBezTo>
                      <a:pt x="673" y="395"/>
                      <a:pt x="658" y="350"/>
                      <a:pt x="658" y="320"/>
                    </a:cubicBezTo>
                    <a:cubicBezTo>
                      <a:pt x="643" y="246"/>
                      <a:pt x="673" y="141"/>
                      <a:pt x="748" y="96"/>
                    </a:cubicBezTo>
                    <a:cubicBezTo>
                      <a:pt x="763" y="81"/>
                      <a:pt x="748" y="66"/>
                      <a:pt x="733" y="66"/>
                    </a:cubicBezTo>
                    <a:close/>
                    <a:moveTo>
                      <a:pt x="150" y="253"/>
                    </a:moveTo>
                    <a:cubicBezTo>
                      <a:pt x="143" y="253"/>
                      <a:pt x="135" y="261"/>
                      <a:pt x="135" y="276"/>
                    </a:cubicBezTo>
                    <a:cubicBezTo>
                      <a:pt x="165" y="350"/>
                      <a:pt x="210" y="425"/>
                      <a:pt x="285" y="455"/>
                    </a:cubicBezTo>
                    <a:cubicBezTo>
                      <a:pt x="344" y="500"/>
                      <a:pt x="404" y="515"/>
                      <a:pt x="464" y="515"/>
                    </a:cubicBezTo>
                    <a:lnTo>
                      <a:pt x="509" y="515"/>
                    </a:lnTo>
                    <a:cubicBezTo>
                      <a:pt x="521" y="515"/>
                      <a:pt x="523" y="495"/>
                      <a:pt x="516" y="495"/>
                    </a:cubicBezTo>
                    <a:cubicBezTo>
                      <a:pt x="514" y="495"/>
                      <a:pt x="512" y="497"/>
                      <a:pt x="509" y="500"/>
                    </a:cubicBezTo>
                    <a:cubicBezTo>
                      <a:pt x="404" y="500"/>
                      <a:pt x="300" y="470"/>
                      <a:pt x="225" y="395"/>
                    </a:cubicBezTo>
                    <a:cubicBezTo>
                      <a:pt x="195" y="365"/>
                      <a:pt x="165" y="320"/>
                      <a:pt x="165" y="276"/>
                    </a:cubicBezTo>
                    <a:cubicBezTo>
                      <a:pt x="165" y="261"/>
                      <a:pt x="158" y="253"/>
                      <a:pt x="150" y="253"/>
                    </a:cubicBezTo>
                    <a:close/>
                    <a:moveTo>
                      <a:pt x="980" y="122"/>
                    </a:moveTo>
                    <a:cubicBezTo>
                      <a:pt x="977" y="122"/>
                      <a:pt x="975" y="123"/>
                      <a:pt x="972" y="126"/>
                    </a:cubicBezTo>
                    <a:cubicBezTo>
                      <a:pt x="867" y="231"/>
                      <a:pt x="777" y="350"/>
                      <a:pt x="718" y="500"/>
                    </a:cubicBezTo>
                    <a:cubicBezTo>
                      <a:pt x="718" y="500"/>
                      <a:pt x="733" y="515"/>
                      <a:pt x="733" y="515"/>
                    </a:cubicBezTo>
                    <a:cubicBezTo>
                      <a:pt x="737" y="514"/>
                      <a:pt x="741" y="513"/>
                      <a:pt x="745" y="511"/>
                    </a:cubicBezTo>
                    <a:lnTo>
                      <a:pt x="745" y="511"/>
                    </a:lnTo>
                    <a:lnTo>
                      <a:pt x="748" y="515"/>
                    </a:lnTo>
                    <a:cubicBezTo>
                      <a:pt x="748" y="513"/>
                      <a:pt x="749" y="512"/>
                      <a:pt x="749" y="510"/>
                    </a:cubicBezTo>
                    <a:lnTo>
                      <a:pt x="749" y="510"/>
                    </a:lnTo>
                    <a:cubicBezTo>
                      <a:pt x="801" y="497"/>
                      <a:pt x="843" y="482"/>
                      <a:pt x="897" y="455"/>
                    </a:cubicBezTo>
                    <a:cubicBezTo>
                      <a:pt x="972" y="425"/>
                      <a:pt x="1061" y="380"/>
                      <a:pt x="1136" y="320"/>
                    </a:cubicBezTo>
                    <a:cubicBezTo>
                      <a:pt x="1148" y="320"/>
                      <a:pt x="1131" y="301"/>
                      <a:pt x="1124" y="301"/>
                    </a:cubicBezTo>
                    <a:cubicBezTo>
                      <a:pt x="1122" y="301"/>
                      <a:pt x="1121" y="302"/>
                      <a:pt x="1121" y="305"/>
                    </a:cubicBezTo>
                    <a:cubicBezTo>
                      <a:pt x="1046" y="365"/>
                      <a:pt x="957" y="395"/>
                      <a:pt x="867" y="440"/>
                    </a:cubicBezTo>
                    <a:cubicBezTo>
                      <a:pt x="830" y="452"/>
                      <a:pt x="793" y="475"/>
                      <a:pt x="756" y="491"/>
                    </a:cubicBezTo>
                    <a:lnTo>
                      <a:pt x="756" y="491"/>
                    </a:lnTo>
                    <a:cubicBezTo>
                      <a:pt x="803" y="366"/>
                      <a:pt x="888" y="254"/>
                      <a:pt x="987" y="156"/>
                    </a:cubicBezTo>
                    <a:cubicBezTo>
                      <a:pt x="999" y="144"/>
                      <a:pt x="991" y="122"/>
                      <a:pt x="980" y="122"/>
                    </a:cubicBezTo>
                    <a:close/>
                    <a:moveTo>
                      <a:pt x="941" y="512"/>
                    </a:moveTo>
                    <a:cubicBezTo>
                      <a:pt x="844" y="512"/>
                      <a:pt x="768" y="552"/>
                      <a:pt x="703" y="604"/>
                    </a:cubicBezTo>
                    <a:cubicBezTo>
                      <a:pt x="688" y="604"/>
                      <a:pt x="718" y="619"/>
                      <a:pt x="718" y="619"/>
                    </a:cubicBezTo>
                    <a:cubicBezTo>
                      <a:pt x="783" y="567"/>
                      <a:pt x="870" y="527"/>
                      <a:pt x="951" y="527"/>
                    </a:cubicBezTo>
                    <a:cubicBezTo>
                      <a:pt x="963" y="527"/>
                      <a:pt x="975" y="528"/>
                      <a:pt x="987" y="529"/>
                    </a:cubicBezTo>
                    <a:cubicBezTo>
                      <a:pt x="1016" y="544"/>
                      <a:pt x="1046" y="544"/>
                      <a:pt x="1076" y="559"/>
                    </a:cubicBezTo>
                    <a:cubicBezTo>
                      <a:pt x="1076" y="574"/>
                      <a:pt x="1106" y="574"/>
                      <a:pt x="1106" y="589"/>
                    </a:cubicBezTo>
                    <a:cubicBezTo>
                      <a:pt x="1112" y="592"/>
                      <a:pt x="1117" y="593"/>
                      <a:pt x="1122" y="593"/>
                    </a:cubicBezTo>
                    <a:cubicBezTo>
                      <a:pt x="1141" y="593"/>
                      <a:pt x="1148" y="574"/>
                      <a:pt x="1136" y="574"/>
                    </a:cubicBezTo>
                    <a:cubicBezTo>
                      <a:pt x="1121" y="559"/>
                      <a:pt x="1091" y="544"/>
                      <a:pt x="1076" y="544"/>
                    </a:cubicBezTo>
                    <a:cubicBezTo>
                      <a:pt x="1046" y="529"/>
                      <a:pt x="1016" y="529"/>
                      <a:pt x="987" y="515"/>
                    </a:cubicBezTo>
                    <a:cubicBezTo>
                      <a:pt x="971" y="513"/>
                      <a:pt x="956" y="512"/>
                      <a:pt x="941" y="512"/>
                    </a:cubicBezTo>
                    <a:close/>
                    <a:moveTo>
                      <a:pt x="31" y="455"/>
                    </a:moveTo>
                    <a:cubicBezTo>
                      <a:pt x="1" y="455"/>
                      <a:pt x="1" y="485"/>
                      <a:pt x="16" y="485"/>
                    </a:cubicBezTo>
                    <a:cubicBezTo>
                      <a:pt x="158" y="485"/>
                      <a:pt x="286" y="525"/>
                      <a:pt x="414" y="581"/>
                    </a:cubicBezTo>
                    <a:lnTo>
                      <a:pt x="414" y="581"/>
                    </a:lnTo>
                    <a:cubicBezTo>
                      <a:pt x="373" y="593"/>
                      <a:pt x="323" y="606"/>
                      <a:pt x="285" y="619"/>
                    </a:cubicBezTo>
                    <a:cubicBezTo>
                      <a:pt x="210" y="649"/>
                      <a:pt x="105" y="679"/>
                      <a:pt x="31" y="679"/>
                    </a:cubicBezTo>
                    <a:cubicBezTo>
                      <a:pt x="16" y="679"/>
                      <a:pt x="16" y="709"/>
                      <a:pt x="31" y="709"/>
                    </a:cubicBezTo>
                    <a:cubicBezTo>
                      <a:pt x="120" y="709"/>
                      <a:pt x="210" y="679"/>
                      <a:pt x="300" y="649"/>
                    </a:cubicBezTo>
                    <a:cubicBezTo>
                      <a:pt x="344" y="634"/>
                      <a:pt x="389" y="604"/>
                      <a:pt x="449" y="589"/>
                    </a:cubicBezTo>
                    <a:cubicBezTo>
                      <a:pt x="464" y="589"/>
                      <a:pt x="464" y="574"/>
                      <a:pt x="449" y="574"/>
                    </a:cubicBezTo>
                    <a:cubicBezTo>
                      <a:pt x="314" y="500"/>
                      <a:pt x="165" y="470"/>
                      <a:pt x="31" y="455"/>
                    </a:cubicBezTo>
                    <a:close/>
                    <a:moveTo>
                      <a:pt x="464" y="608"/>
                    </a:moveTo>
                    <a:cubicBezTo>
                      <a:pt x="456" y="608"/>
                      <a:pt x="449" y="612"/>
                      <a:pt x="449" y="619"/>
                    </a:cubicBezTo>
                    <a:cubicBezTo>
                      <a:pt x="434" y="679"/>
                      <a:pt x="389" y="739"/>
                      <a:pt x="344" y="783"/>
                    </a:cubicBezTo>
                    <a:cubicBezTo>
                      <a:pt x="314" y="798"/>
                      <a:pt x="300" y="828"/>
                      <a:pt x="270" y="843"/>
                    </a:cubicBezTo>
                    <a:cubicBezTo>
                      <a:pt x="255" y="858"/>
                      <a:pt x="240" y="873"/>
                      <a:pt x="210" y="873"/>
                    </a:cubicBezTo>
                    <a:cubicBezTo>
                      <a:pt x="195" y="873"/>
                      <a:pt x="195" y="903"/>
                      <a:pt x="210" y="903"/>
                    </a:cubicBezTo>
                    <a:cubicBezTo>
                      <a:pt x="225" y="903"/>
                      <a:pt x="255" y="888"/>
                      <a:pt x="285" y="873"/>
                    </a:cubicBezTo>
                    <a:cubicBezTo>
                      <a:pt x="314" y="843"/>
                      <a:pt x="329" y="828"/>
                      <a:pt x="359" y="798"/>
                    </a:cubicBezTo>
                    <a:cubicBezTo>
                      <a:pt x="404" y="754"/>
                      <a:pt x="449" y="694"/>
                      <a:pt x="479" y="619"/>
                    </a:cubicBezTo>
                    <a:cubicBezTo>
                      <a:pt x="479" y="612"/>
                      <a:pt x="471" y="608"/>
                      <a:pt x="464" y="608"/>
                    </a:cubicBezTo>
                    <a:close/>
                    <a:moveTo>
                      <a:pt x="703" y="664"/>
                    </a:moveTo>
                    <a:cubicBezTo>
                      <a:pt x="703" y="664"/>
                      <a:pt x="688" y="679"/>
                      <a:pt x="688" y="694"/>
                    </a:cubicBezTo>
                    <a:cubicBezTo>
                      <a:pt x="718" y="739"/>
                      <a:pt x="748" y="783"/>
                      <a:pt x="792" y="828"/>
                    </a:cubicBezTo>
                    <a:cubicBezTo>
                      <a:pt x="852" y="888"/>
                      <a:pt x="912" y="963"/>
                      <a:pt x="987" y="1022"/>
                    </a:cubicBezTo>
                    <a:cubicBezTo>
                      <a:pt x="1002" y="1022"/>
                      <a:pt x="1016" y="1007"/>
                      <a:pt x="1002" y="992"/>
                    </a:cubicBezTo>
                    <a:cubicBezTo>
                      <a:pt x="927" y="948"/>
                      <a:pt x="867" y="873"/>
                      <a:pt x="807" y="813"/>
                    </a:cubicBezTo>
                    <a:cubicBezTo>
                      <a:pt x="784" y="778"/>
                      <a:pt x="760" y="752"/>
                      <a:pt x="736" y="713"/>
                    </a:cubicBezTo>
                    <a:lnTo>
                      <a:pt x="736" y="713"/>
                    </a:lnTo>
                    <a:cubicBezTo>
                      <a:pt x="872" y="730"/>
                      <a:pt x="996" y="773"/>
                      <a:pt x="1106" y="828"/>
                    </a:cubicBezTo>
                    <a:cubicBezTo>
                      <a:pt x="1136" y="828"/>
                      <a:pt x="1151" y="798"/>
                      <a:pt x="1136" y="798"/>
                    </a:cubicBezTo>
                    <a:cubicBezTo>
                      <a:pt x="1002" y="724"/>
                      <a:pt x="852" y="679"/>
                      <a:pt x="703" y="664"/>
                    </a:cubicBezTo>
                    <a:close/>
                    <a:moveTo>
                      <a:pt x="583" y="709"/>
                    </a:moveTo>
                    <a:cubicBezTo>
                      <a:pt x="568" y="709"/>
                      <a:pt x="568" y="724"/>
                      <a:pt x="568" y="724"/>
                    </a:cubicBezTo>
                    <a:cubicBezTo>
                      <a:pt x="568" y="739"/>
                      <a:pt x="553" y="739"/>
                      <a:pt x="553" y="739"/>
                    </a:cubicBezTo>
                    <a:cubicBezTo>
                      <a:pt x="524" y="783"/>
                      <a:pt x="494" y="828"/>
                      <a:pt x="464" y="873"/>
                    </a:cubicBezTo>
                    <a:cubicBezTo>
                      <a:pt x="419" y="948"/>
                      <a:pt x="374" y="1037"/>
                      <a:pt x="344" y="1112"/>
                    </a:cubicBezTo>
                    <a:cubicBezTo>
                      <a:pt x="344" y="1123"/>
                      <a:pt x="359" y="1133"/>
                      <a:pt x="368" y="1133"/>
                    </a:cubicBezTo>
                    <a:cubicBezTo>
                      <a:pt x="372" y="1133"/>
                      <a:pt x="374" y="1131"/>
                      <a:pt x="374" y="1127"/>
                    </a:cubicBezTo>
                    <a:cubicBezTo>
                      <a:pt x="389" y="1037"/>
                      <a:pt x="449" y="963"/>
                      <a:pt x="494" y="873"/>
                    </a:cubicBezTo>
                    <a:cubicBezTo>
                      <a:pt x="520" y="834"/>
                      <a:pt x="534" y="807"/>
                      <a:pt x="557" y="771"/>
                    </a:cubicBezTo>
                    <a:lnTo>
                      <a:pt x="557" y="771"/>
                    </a:lnTo>
                    <a:cubicBezTo>
                      <a:pt x="583" y="901"/>
                      <a:pt x="582" y="1044"/>
                      <a:pt x="553" y="1187"/>
                    </a:cubicBezTo>
                    <a:cubicBezTo>
                      <a:pt x="553" y="1187"/>
                      <a:pt x="567" y="1193"/>
                      <a:pt x="576" y="1193"/>
                    </a:cubicBezTo>
                    <a:cubicBezTo>
                      <a:pt x="580" y="1193"/>
                      <a:pt x="583" y="1192"/>
                      <a:pt x="583" y="1187"/>
                    </a:cubicBezTo>
                    <a:cubicBezTo>
                      <a:pt x="613" y="1037"/>
                      <a:pt x="613" y="888"/>
                      <a:pt x="583" y="739"/>
                    </a:cubicBezTo>
                    <a:lnTo>
                      <a:pt x="583" y="739"/>
                    </a:lnTo>
                    <a:cubicBezTo>
                      <a:pt x="628" y="754"/>
                      <a:pt x="658" y="783"/>
                      <a:pt x="703" y="798"/>
                    </a:cubicBezTo>
                    <a:cubicBezTo>
                      <a:pt x="748" y="843"/>
                      <a:pt x="807" y="888"/>
                      <a:pt x="822" y="963"/>
                    </a:cubicBezTo>
                    <a:cubicBezTo>
                      <a:pt x="822" y="1007"/>
                      <a:pt x="822" y="1037"/>
                      <a:pt x="792" y="1082"/>
                    </a:cubicBezTo>
                    <a:cubicBezTo>
                      <a:pt x="792" y="1093"/>
                      <a:pt x="800" y="1103"/>
                      <a:pt x="810" y="1103"/>
                    </a:cubicBezTo>
                    <a:cubicBezTo>
                      <a:pt x="814" y="1103"/>
                      <a:pt x="818" y="1101"/>
                      <a:pt x="822" y="1097"/>
                    </a:cubicBezTo>
                    <a:cubicBezTo>
                      <a:pt x="852" y="1022"/>
                      <a:pt x="852" y="948"/>
                      <a:pt x="807" y="873"/>
                    </a:cubicBezTo>
                    <a:cubicBezTo>
                      <a:pt x="777" y="813"/>
                      <a:pt x="718" y="768"/>
                      <a:pt x="658" y="739"/>
                    </a:cubicBezTo>
                    <a:cubicBezTo>
                      <a:pt x="628" y="739"/>
                      <a:pt x="613" y="724"/>
                      <a:pt x="583" y="7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182064" y="-1961346"/>
                <a:ext cx="49284" cy="34199"/>
              </a:xfrm>
              <a:custGeom>
                <a:avLst/>
                <a:gdLst/>
                <a:ahLst/>
                <a:cxnLst/>
                <a:rect l="l" t="t" r="r" b="b"/>
                <a:pathLst>
                  <a:path w="477" h="331" extrusionOk="0">
                    <a:moveTo>
                      <a:pt x="224" y="1"/>
                    </a:moveTo>
                    <a:cubicBezTo>
                      <a:pt x="12" y="1"/>
                      <a:pt x="1" y="331"/>
                      <a:pt x="252" y="331"/>
                    </a:cubicBezTo>
                    <a:cubicBezTo>
                      <a:pt x="257" y="331"/>
                      <a:pt x="262" y="331"/>
                      <a:pt x="267" y="331"/>
                    </a:cubicBezTo>
                    <a:cubicBezTo>
                      <a:pt x="416" y="301"/>
                      <a:pt x="476" y="92"/>
                      <a:pt x="312" y="17"/>
                    </a:cubicBezTo>
                    <a:cubicBezTo>
                      <a:pt x="280" y="6"/>
                      <a:pt x="250" y="1"/>
                      <a:pt x="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5694" y="-1882513"/>
                <a:ext cx="44841" cy="57239"/>
              </a:xfrm>
              <a:custGeom>
                <a:avLst/>
                <a:gdLst/>
                <a:ahLst/>
                <a:cxnLst/>
                <a:rect l="l" t="t" r="r" b="b"/>
                <a:pathLst>
                  <a:path w="434" h="554" extrusionOk="0">
                    <a:moveTo>
                      <a:pt x="165" y="1"/>
                    </a:moveTo>
                    <a:cubicBezTo>
                      <a:pt x="165" y="1"/>
                      <a:pt x="60" y="299"/>
                      <a:pt x="1" y="449"/>
                    </a:cubicBezTo>
                    <a:lnTo>
                      <a:pt x="120" y="553"/>
                    </a:lnTo>
                    <a:lnTo>
                      <a:pt x="434" y="255"/>
                    </a:lnTo>
                    <a:cubicBezTo>
                      <a:pt x="434" y="255"/>
                      <a:pt x="329" y="195"/>
                      <a:pt x="284" y="165"/>
                    </a:cubicBezTo>
                    <a:cubicBezTo>
                      <a:pt x="210" y="90"/>
                      <a:pt x="165"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426037" y="-1899354"/>
                <a:ext cx="317916" cy="274625"/>
              </a:xfrm>
              <a:custGeom>
                <a:avLst/>
                <a:gdLst/>
                <a:ahLst/>
                <a:cxnLst/>
                <a:rect l="l" t="t" r="r" b="b"/>
                <a:pathLst>
                  <a:path w="3077" h="2658" extrusionOk="0">
                    <a:moveTo>
                      <a:pt x="1787" y="0"/>
                    </a:moveTo>
                    <a:cubicBezTo>
                      <a:pt x="1764" y="0"/>
                      <a:pt x="1741" y="5"/>
                      <a:pt x="1718" y="14"/>
                    </a:cubicBezTo>
                    <a:cubicBezTo>
                      <a:pt x="1538" y="74"/>
                      <a:pt x="1523" y="313"/>
                      <a:pt x="1628" y="657"/>
                    </a:cubicBezTo>
                    <a:cubicBezTo>
                      <a:pt x="1452" y="446"/>
                      <a:pt x="1268" y="290"/>
                      <a:pt x="1124" y="290"/>
                    </a:cubicBezTo>
                    <a:cubicBezTo>
                      <a:pt x="1085" y="290"/>
                      <a:pt x="1048" y="302"/>
                      <a:pt x="1016" y="328"/>
                    </a:cubicBezTo>
                    <a:cubicBezTo>
                      <a:pt x="866" y="462"/>
                      <a:pt x="911" y="671"/>
                      <a:pt x="1120" y="955"/>
                    </a:cubicBezTo>
                    <a:cubicBezTo>
                      <a:pt x="932" y="807"/>
                      <a:pt x="777" y="731"/>
                      <a:pt x="655" y="731"/>
                    </a:cubicBezTo>
                    <a:cubicBezTo>
                      <a:pt x="592" y="731"/>
                      <a:pt x="538" y="751"/>
                      <a:pt x="493" y="791"/>
                    </a:cubicBezTo>
                    <a:cubicBezTo>
                      <a:pt x="358" y="940"/>
                      <a:pt x="508" y="1194"/>
                      <a:pt x="762" y="1433"/>
                    </a:cubicBezTo>
                    <a:cubicBezTo>
                      <a:pt x="599" y="1369"/>
                      <a:pt x="462" y="1336"/>
                      <a:pt x="355" y="1336"/>
                    </a:cubicBezTo>
                    <a:cubicBezTo>
                      <a:pt x="236" y="1336"/>
                      <a:pt x="152" y="1377"/>
                      <a:pt x="105" y="1463"/>
                    </a:cubicBezTo>
                    <a:cubicBezTo>
                      <a:pt x="0" y="1687"/>
                      <a:pt x="329" y="1926"/>
                      <a:pt x="762" y="2090"/>
                    </a:cubicBezTo>
                    <a:cubicBezTo>
                      <a:pt x="314" y="2090"/>
                      <a:pt x="75" y="2165"/>
                      <a:pt x="60" y="2389"/>
                    </a:cubicBezTo>
                    <a:cubicBezTo>
                      <a:pt x="46" y="2583"/>
                      <a:pt x="335" y="2657"/>
                      <a:pt x="708" y="2657"/>
                    </a:cubicBezTo>
                    <a:cubicBezTo>
                      <a:pt x="1168" y="2657"/>
                      <a:pt x="1756" y="2544"/>
                      <a:pt x="2061" y="2404"/>
                    </a:cubicBezTo>
                    <a:lnTo>
                      <a:pt x="2479" y="2046"/>
                    </a:lnTo>
                    <a:cubicBezTo>
                      <a:pt x="2778" y="1508"/>
                      <a:pt x="3077" y="59"/>
                      <a:pt x="2629" y="44"/>
                    </a:cubicBezTo>
                    <a:cubicBezTo>
                      <a:pt x="2420" y="44"/>
                      <a:pt x="2315" y="283"/>
                      <a:pt x="2270" y="731"/>
                    </a:cubicBezTo>
                    <a:cubicBezTo>
                      <a:pt x="2150" y="330"/>
                      <a:pt x="1982"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58982" y="-1834469"/>
                <a:ext cx="203024" cy="183600"/>
              </a:xfrm>
              <a:custGeom>
                <a:avLst/>
                <a:gdLst/>
                <a:ahLst/>
                <a:cxnLst/>
                <a:rect l="l" t="t" r="r" b="b"/>
                <a:pathLst>
                  <a:path w="1965" h="1777" extrusionOk="0">
                    <a:moveTo>
                      <a:pt x="463" y="332"/>
                    </a:moveTo>
                    <a:cubicBezTo>
                      <a:pt x="429" y="332"/>
                      <a:pt x="395" y="371"/>
                      <a:pt x="426" y="402"/>
                    </a:cubicBezTo>
                    <a:cubicBezTo>
                      <a:pt x="725" y="835"/>
                      <a:pt x="1113" y="1194"/>
                      <a:pt x="1517" y="1522"/>
                    </a:cubicBezTo>
                    <a:cubicBezTo>
                      <a:pt x="1530" y="1532"/>
                      <a:pt x="1543" y="1536"/>
                      <a:pt x="1555" y="1536"/>
                    </a:cubicBezTo>
                    <a:cubicBezTo>
                      <a:pt x="1598" y="1536"/>
                      <a:pt x="1626" y="1486"/>
                      <a:pt x="1591" y="1462"/>
                    </a:cubicBezTo>
                    <a:cubicBezTo>
                      <a:pt x="1188" y="1134"/>
                      <a:pt x="800" y="775"/>
                      <a:pt x="501" y="357"/>
                    </a:cubicBezTo>
                    <a:cubicBezTo>
                      <a:pt x="492" y="339"/>
                      <a:pt x="478" y="332"/>
                      <a:pt x="463" y="332"/>
                    </a:cubicBezTo>
                    <a:close/>
                    <a:moveTo>
                      <a:pt x="989" y="0"/>
                    </a:moveTo>
                    <a:cubicBezTo>
                      <a:pt x="956" y="0"/>
                      <a:pt x="929" y="34"/>
                      <a:pt x="949" y="73"/>
                    </a:cubicBezTo>
                    <a:cubicBezTo>
                      <a:pt x="1263" y="521"/>
                      <a:pt x="1547" y="984"/>
                      <a:pt x="1726" y="1507"/>
                    </a:cubicBezTo>
                    <a:cubicBezTo>
                      <a:pt x="1732" y="1530"/>
                      <a:pt x="1750" y="1540"/>
                      <a:pt x="1770" y="1540"/>
                    </a:cubicBezTo>
                    <a:cubicBezTo>
                      <a:pt x="1801" y="1540"/>
                      <a:pt x="1834" y="1514"/>
                      <a:pt x="1815" y="1477"/>
                    </a:cubicBezTo>
                    <a:cubicBezTo>
                      <a:pt x="1636" y="955"/>
                      <a:pt x="1352" y="477"/>
                      <a:pt x="1039" y="29"/>
                    </a:cubicBezTo>
                    <a:cubicBezTo>
                      <a:pt x="1024" y="9"/>
                      <a:pt x="1006" y="0"/>
                      <a:pt x="989" y="0"/>
                    </a:cubicBezTo>
                    <a:close/>
                    <a:moveTo>
                      <a:pt x="1641" y="26"/>
                    </a:moveTo>
                    <a:cubicBezTo>
                      <a:pt x="1613" y="26"/>
                      <a:pt x="1582" y="51"/>
                      <a:pt x="1591" y="88"/>
                    </a:cubicBezTo>
                    <a:cubicBezTo>
                      <a:pt x="1741" y="581"/>
                      <a:pt x="1860" y="1089"/>
                      <a:pt x="1875" y="1612"/>
                    </a:cubicBezTo>
                    <a:cubicBezTo>
                      <a:pt x="1875" y="1642"/>
                      <a:pt x="1898" y="1657"/>
                      <a:pt x="1920" y="1657"/>
                    </a:cubicBezTo>
                    <a:cubicBezTo>
                      <a:pt x="1942" y="1657"/>
                      <a:pt x="1965" y="1642"/>
                      <a:pt x="1965" y="1612"/>
                    </a:cubicBezTo>
                    <a:cubicBezTo>
                      <a:pt x="1950" y="1074"/>
                      <a:pt x="1845" y="566"/>
                      <a:pt x="1681" y="58"/>
                    </a:cubicBezTo>
                    <a:cubicBezTo>
                      <a:pt x="1675" y="36"/>
                      <a:pt x="1659" y="26"/>
                      <a:pt x="1641" y="26"/>
                    </a:cubicBezTo>
                    <a:close/>
                    <a:moveTo>
                      <a:pt x="145" y="782"/>
                    </a:moveTo>
                    <a:cubicBezTo>
                      <a:pt x="104" y="782"/>
                      <a:pt x="61" y="829"/>
                      <a:pt x="98" y="865"/>
                    </a:cubicBezTo>
                    <a:cubicBezTo>
                      <a:pt x="501" y="1194"/>
                      <a:pt x="949" y="1447"/>
                      <a:pt x="1427" y="1671"/>
                    </a:cubicBezTo>
                    <a:cubicBezTo>
                      <a:pt x="964" y="1642"/>
                      <a:pt x="516" y="1567"/>
                      <a:pt x="83" y="1432"/>
                    </a:cubicBezTo>
                    <a:cubicBezTo>
                      <a:pt x="75" y="1429"/>
                      <a:pt x="69" y="1427"/>
                      <a:pt x="62" y="1427"/>
                    </a:cubicBezTo>
                    <a:cubicBezTo>
                      <a:pt x="17" y="1427"/>
                      <a:pt x="1" y="1509"/>
                      <a:pt x="53" y="1522"/>
                    </a:cubicBezTo>
                    <a:cubicBezTo>
                      <a:pt x="561" y="1686"/>
                      <a:pt x="1084" y="1746"/>
                      <a:pt x="1606" y="1776"/>
                    </a:cubicBezTo>
                    <a:cubicBezTo>
                      <a:pt x="1666" y="1776"/>
                      <a:pt x="1666" y="1671"/>
                      <a:pt x="1606" y="1671"/>
                    </a:cubicBezTo>
                    <a:lnTo>
                      <a:pt x="1502" y="1671"/>
                    </a:lnTo>
                    <a:cubicBezTo>
                      <a:pt x="1517" y="1657"/>
                      <a:pt x="1532" y="1612"/>
                      <a:pt x="1487" y="1597"/>
                    </a:cubicBezTo>
                    <a:cubicBezTo>
                      <a:pt x="1024" y="1388"/>
                      <a:pt x="561" y="1134"/>
                      <a:pt x="173" y="790"/>
                    </a:cubicBezTo>
                    <a:cubicBezTo>
                      <a:pt x="164" y="785"/>
                      <a:pt x="155" y="782"/>
                      <a:pt x="145" y="7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283352" y="-1742205"/>
                <a:ext cx="145165" cy="117062"/>
              </a:xfrm>
              <a:custGeom>
                <a:avLst/>
                <a:gdLst/>
                <a:ahLst/>
                <a:cxnLst/>
                <a:rect l="l" t="t" r="r" b="b"/>
                <a:pathLst>
                  <a:path w="1405" h="1133" extrusionOk="0">
                    <a:moveTo>
                      <a:pt x="1299" y="1"/>
                    </a:moveTo>
                    <a:cubicBezTo>
                      <a:pt x="1297" y="1"/>
                      <a:pt x="1295" y="1"/>
                      <a:pt x="1293" y="2"/>
                    </a:cubicBezTo>
                    <a:cubicBezTo>
                      <a:pt x="1218" y="17"/>
                      <a:pt x="1054" y="525"/>
                      <a:pt x="1054" y="525"/>
                    </a:cubicBezTo>
                    <a:cubicBezTo>
                      <a:pt x="1054" y="525"/>
                      <a:pt x="801" y="212"/>
                      <a:pt x="685" y="212"/>
                    </a:cubicBezTo>
                    <a:cubicBezTo>
                      <a:pt x="671" y="212"/>
                      <a:pt x="660" y="217"/>
                      <a:pt x="650" y="226"/>
                    </a:cubicBezTo>
                    <a:cubicBezTo>
                      <a:pt x="576" y="301"/>
                      <a:pt x="755" y="599"/>
                      <a:pt x="844" y="704"/>
                    </a:cubicBezTo>
                    <a:cubicBezTo>
                      <a:pt x="797" y="680"/>
                      <a:pt x="544" y="554"/>
                      <a:pt x="389" y="554"/>
                    </a:cubicBezTo>
                    <a:cubicBezTo>
                      <a:pt x="348" y="554"/>
                      <a:pt x="314" y="562"/>
                      <a:pt x="292" y="584"/>
                    </a:cubicBezTo>
                    <a:cubicBezTo>
                      <a:pt x="232" y="644"/>
                      <a:pt x="635" y="898"/>
                      <a:pt x="635" y="898"/>
                    </a:cubicBezTo>
                    <a:cubicBezTo>
                      <a:pt x="635" y="898"/>
                      <a:pt x="98" y="943"/>
                      <a:pt x="53" y="1017"/>
                    </a:cubicBezTo>
                    <a:cubicBezTo>
                      <a:pt x="1" y="1113"/>
                      <a:pt x="400" y="1133"/>
                      <a:pt x="745" y="1133"/>
                    </a:cubicBezTo>
                    <a:cubicBezTo>
                      <a:pt x="995" y="1133"/>
                      <a:pt x="1218" y="1122"/>
                      <a:pt x="1218" y="1122"/>
                    </a:cubicBezTo>
                    <a:cubicBezTo>
                      <a:pt x="1218" y="1122"/>
                      <a:pt x="1405" y="1"/>
                      <a:pt x="1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751736" y="-1899354"/>
                <a:ext cx="319569" cy="274625"/>
              </a:xfrm>
              <a:custGeom>
                <a:avLst/>
                <a:gdLst/>
                <a:ahLst/>
                <a:cxnLst/>
                <a:rect l="l" t="t" r="r" b="b"/>
                <a:pathLst>
                  <a:path w="3093" h="2658" extrusionOk="0">
                    <a:moveTo>
                      <a:pt x="1290" y="0"/>
                    </a:moveTo>
                    <a:cubicBezTo>
                      <a:pt x="1096" y="0"/>
                      <a:pt x="927" y="330"/>
                      <a:pt x="807" y="731"/>
                    </a:cubicBezTo>
                    <a:cubicBezTo>
                      <a:pt x="777" y="283"/>
                      <a:pt x="658" y="44"/>
                      <a:pt x="448" y="44"/>
                    </a:cubicBezTo>
                    <a:cubicBezTo>
                      <a:pt x="0" y="59"/>
                      <a:pt x="299" y="1508"/>
                      <a:pt x="598" y="2046"/>
                    </a:cubicBezTo>
                    <a:lnTo>
                      <a:pt x="1016" y="2404"/>
                    </a:lnTo>
                    <a:cubicBezTo>
                      <a:pt x="1321" y="2544"/>
                      <a:pt x="1914" y="2657"/>
                      <a:pt x="2375" y="2657"/>
                    </a:cubicBezTo>
                    <a:cubicBezTo>
                      <a:pt x="2749" y="2657"/>
                      <a:pt x="3037" y="2583"/>
                      <a:pt x="3017" y="2389"/>
                    </a:cubicBezTo>
                    <a:cubicBezTo>
                      <a:pt x="3002" y="2165"/>
                      <a:pt x="2763" y="2090"/>
                      <a:pt x="2315" y="2090"/>
                    </a:cubicBezTo>
                    <a:cubicBezTo>
                      <a:pt x="2749" y="1926"/>
                      <a:pt x="3092" y="1687"/>
                      <a:pt x="2973" y="1463"/>
                    </a:cubicBezTo>
                    <a:cubicBezTo>
                      <a:pt x="2933" y="1377"/>
                      <a:pt x="2849" y="1336"/>
                      <a:pt x="2728" y="1336"/>
                    </a:cubicBezTo>
                    <a:cubicBezTo>
                      <a:pt x="2618" y="1336"/>
                      <a:pt x="2479" y="1369"/>
                      <a:pt x="2315" y="1433"/>
                    </a:cubicBezTo>
                    <a:cubicBezTo>
                      <a:pt x="2569" y="1194"/>
                      <a:pt x="2719" y="940"/>
                      <a:pt x="2584" y="791"/>
                    </a:cubicBezTo>
                    <a:cubicBezTo>
                      <a:pt x="2539" y="751"/>
                      <a:pt x="2485" y="731"/>
                      <a:pt x="2423" y="731"/>
                    </a:cubicBezTo>
                    <a:cubicBezTo>
                      <a:pt x="2302" y="731"/>
                      <a:pt x="2150" y="807"/>
                      <a:pt x="1972" y="955"/>
                    </a:cubicBezTo>
                    <a:cubicBezTo>
                      <a:pt x="2166" y="671"/>
                      <a:pt x="2211" y="462"/>
                      <a:pt x="2062" y="328"/>
                    </a:cubicBezTo>
                    <a:cubicBezTo>
                      <a:pt x="2032" y="302"/>
                      <a:pt x="1998" y="290"/>
                      <a:pt x="1961" y="290"/>
                    </a:cubicBezTo>
                    <a:cubicBezTo>
                      <a:pt x="1824" y="290"/>
                      <a:pt x="1640" y="446"/>
                      <a:pt x="1464" y="657"/>
                    </a:cubicBezTo>
                    <a:cubicBezTo>
                      <a:pt x="1569" y="313"/>
                      <a:pt x="1554" y="74"/>
                      <a:pt x="1360" y="14"/>
                    </a:cubicBezTo>
                    <a:cubicBezTo>
                      <a:pt x="1336" y="5"/>
                      <a:pt x="1313" y="0"/>
                      <a:pt x="1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703899" y="-1834469"/>
                <a:ext cx="204884" cy="182153"/>
              </a:xfrm>
              <a:custGeom>
                <a:avLst/>
                <a:gdLst/>
                <a:ahLst/>
                <a:cxnLst/>
                <a:rect l="l" t="t" r="r" b="b"/>
                <a:pathLst>
                  <a:path w="1983" h="1763" extrusionOk="0">
                    <a:moveTo>
                      <a:pt x="1508" y="339"/>
                    </a:moveTo>
                    <a:cubicBezTo>
                      <a:pt x="1493" y="339"/>
                      <a:pt x="1477" y="344"/>
                      <a:pt x="1464" y="357"/>
                    </a:cubicBezTo>
                    <a:cubicBezTo>
                      <a:pt x="1165" y="790"/>
                      <a:pt x="792" y="1149"/>
                      <a:pt x="389" y="1462"/>
                    </a:cubicBezTo>
                    <a:cubicBezTo>
                      <a:pt x="342" y="1486"/>
                      <a:pt x="377" y="1536"/>
                      <a:pt x="416" y="1536"/>
                    </a:cubicBezTo>
                    <a:cubicBezTo>
                      <a:pt x="427" y="1536"/>
                      <a:pt x="439" y="1532"/>
                      <a:pt x="448" y="1522"/>
                    </a:cubicBezTo>
                    <a:cubicBezTo>
                      <a:pt x="867" y="1194"/>
                      <a:pt x="1240" y="835"/>
                      <a:pt x="1554" y="402"/>
                    </a:cubicBezTo>
                    <a:cubicBezTo>
                      <a:pt x="1575" y="370"/>
                      <a:pt x="1544" y="339"/>
                      <a:pt x="1508" y="339"/>
                    </a:cubicBezTo>
                    <a:close/>
                    <a:moveTo>
                      <a:pt x="980" y="0"/>
                    </a:moveTo>
                    <a:cubicBezTo>
                      <a:pt x="961" y="0"/>
                      <a:pt x="941" y="9"/>
                      <a:pt x="926" y="29"/>
                    </a:cubicBezTo>
                    <a:cubicBezTo>
                      <a:pt x="628" y="477"/>
                      <a:pt x="329" y="955"/>
                      <a:pt x="150" y="1477"/>
                    </a:cubicBezTo>
                    <a:cubicBezTo>
                      <a:pt x="141" y="1514"/>
                      <a:pt x="171" y="1540"/>
                      <a:pt x="200" y="1540"/>
                    </a:cubicBezTo>
                    <a:cubicBezTo>
                      <a:pt x="217" y="1540"/>
                      <a:pt x="234" y="1530"/>
                      <a:pt x="239" y="1507"/>
                    </a:cubicBezTo>
                    <a:cubicBezTo>
                      <a:pt x="419" y="984"/>
                      <a:pt x="702" y="521"/>
                      <a:pt x="1016" y="73"/>
                    </a:cubicBezTo>
                    <a:cubicBezTo>
                      <a:pt x="1046" y="34"/>
                      <a:pt x="1016" y="0"/>
                      <a:pt x="980" y="0"/>
                    </a:cubicBezTo>
                    <a:close/>
                    <a:moveTo>
                      <a:pt x="339" y="26"/>
                    </a:moveTo>
                    <a:cubicBezTo>
                      <a:pt x="321" y="26"/>
                      <a:pt x="305" y="36"/>
                      <a:pt x="299" y="58"/>
                    </a:cubicBezTo>
                    <a:cubicBezTo>
                      <a:pt x="135" y="566"/>
                      <a:pt x="15" y="1074"/>
                      <a:pt x="0" y="1612"/>
                    </a:cubicBezTo>
                    <a:cubicBezTo>
                      <a:pt x="0" y="1642"/>
                      <a:pt x="27" y="1657"/>
                      <a:pt x="53" y="1657"/>
                    </a:cubicBezTo>
                    <a:cubicBezTo>
                      <a:pt x="79" y="1657"/>
                      <a:pt x="105" y="1642"/>
                      <a:pt x="105" y="1612"/>
                    </a:cubicBezTo>
                    <a:cubicBezTo>
                      <a:pt x="120" y="1089"/>
                      <a:pt x="224" y="581"/>
                      <a:pt x="389" y="88"/>
                    </a:cubicBezTo>
                    <a:cubicBezTo>
                      <a:pt x="398" y="51"/>
                      <a:pt x="367" y="26"/>
                      <a:pt x="339" y="26"/>
                    </a:cubicBezTo>
                    <a:close/>
                    <a:moveTo>
                      <a:pt x="1820" y="782"/>
                    </a:moveTo>
                    <a:cubicBezTo>
                      <a:pt x="1810" y="782"/>
                      <a:pt x="1801" y="785"/>
                      <a:pt x="1793" y="790"/>
                    </a:cubicBezTo>
                    <a:cubicBezTo>
                      <a:pt x="1404" y="1134"/>
                      <a:pt x="941" y="1388"/>
                      <a:pt x="478" y="1597"/>
                    </a:cubicBezTo>
                    <a:cubicBezTo>
                      <a:pt x="434" y="1597"/>
                      <a:pt x="448" y="1642"/>
                      <a:pt x="463" y="1657"/>
                    </a:cubicBezTo>
                    <a:lnTo>
                      <a:pt x="374" y="1671"/>
                    </a:lnTo>
                    <a:cubicBezTo>
                      <a:pt x="318" y="1671"/>
                      <a:pt x="314" y="1763"/>
                      <a:pt x="363" y="1763"/>
                    </a:cubicBezTo>
                    <a:cubicBezTo>
                      <a:pt x="366" y="1763"/>
                      <a:pt x="370" y="1762"/>
                      <a:pt x="374" y="1761"/>
                    </a:cubicBezTo>
                    <a:cubicBezTo>
                      <a:pt x="897" y="1746"/>
                      <a:pt x="1419" y="1686"/>
                      <a:pt x="1927" y="1507"/>
                    </a:cubicBezTo>
                    <a:cubicBezTo>
                      <a:pt x="1982" y="1493"/>
                      <a:pt x="1961" y="1416"/>
                      <a:pt x="1910" y="1416"/>
                    </a:cubicBezTo>
                    <a:cubicBezTo>
                      <a:pt x="1906" y="1416"/>
                      <a:pt x="1902" y="1416"/>
                      <a:pt x="1897" y="1418"/>
                    </a:cubicBezTo>
                    <a:cubicBezTo>
                      <a:pt x="1464" y="1567"/>
                      <a:pt x="1016" y="1627"/>
                      <a:pt x="553" y="1657"/>
                    </a:cubicBezTo>
                    <a:cubicBezTo>
                      <a:pt x="1031" y="1447"/>
                      <a:pt x="1479" y="1194"/>
                      <a:pt x="1867" y="865"/>
                    </a:cubicBezTo>
                    <a:cubicBezTo>
                      <a:pt x="1904" y="829"/>
                      <a:pt x="1861" y="782"/>
                      <a:pt x="1820" y="7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21670" y="-1742205"/>
                <a:ext cx="145165" cy="117062"/>
              </a:xfrm>
              <a:custGeom>
                <a:avLst/>
                <a:gdLst/>
                <a:ahLst/>
                <a:cxnLst/>
                <a:rect l="l" t="t" r="r" b="b"/>
                <a:pathLst>
                  <a:path w="1405" h="1133" extrusionOk="0">
                    <a:moveTo>
                      <a:pt x="120" y="1"/>
                    </a:moveTo>
                    <a:cubicBezTo>
                      <a:pt x="0" y="1"/>
                      <a:pt x="187" y="1122"/>
                      <a:pt x="187" y="1122"/>
                    </a:cubicBezTo>
                    <a:cubicBezTo>
                      <a:pt x="187" y="1122"/>
                      <a:pt x="410" y="1133"/>
                      <a:pt x="661" y="1133"/>
                    </a:cubicBezTo>
                    <a:cubicBezTo>
                      <a:pt x="1006" y="1133"/>
                      <a:pt x="1404" y="1113"/>
                      <a:pt x="1352" y="1017"/>
                    </a:cubicBezTo>
                    <a:cubicBezTo>
                      <a:pt x="1308" y="943"/>
                      <a:pt x="785" y="898"/>
                      <a:pt x="785" y="898"/>
                    </a:cubicBezTo>
                    <a:cubicBezTo>
                      <a:pt x="785" y="898"/>
                      <a:pt x="1188" y="644"/>
                      <a:pt x="1113" y="584"/>
                    </a:cubicBezTo>
                    <a:cubicBezTo>
                      <a:pt x="1092" y="562"/>
                      <a:pt x="1057" y="554"/>
                      <a:pt x="1016" y="554"/>
                    </a:cubicBezTo>
                    <a:cubicBezTo>
                      <a:pt x="862" y="554"/>
                      <a:pt x="611" y="680"/>
                      <a:pt x="576" y="704"/>
                    </a:cubicBezTo>
                    <a:cubicBezTo>
                      <a:pt x="650" y="599"/>
                      <a:pt x="830" y="301"/>
                      <a:pt x="755" y="226"/>
                    </a:cubicBezTo>
                    <a:cubicBezTo>
                      <a:pt x="746" y="217"/>
                      <a:pt x="734" y="212"/>
                      <a:pt x="721" y="212"/>
                    </a:cubicBezTo>
                    <a:cubicBezTo>
                      <a:pt x="607" y="212"/>
                      <a:pt x="367" y="525"/>
                      <a:pt x="367" y="525"/>
                    </a:cubicBezTo>
                    <a:cubicBezTo>
                      <a:pt x="367" y="525"/>
                      <a:pt x="187" y="17"/>
                      <a:pt x="128" y="2"/>
                    </a:cubicBezTo>
                    <a:cubicBezTo>
                      <a:pt x="125" y="1"/>
                      <a:pt x="12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555772" y="-1790868"/>
                <a:ext cx="253237" cy="264293"/>
              </a:xfrm>
              <a:custGeom>
                <a:avLst/>
                <a:gdLst/>
                <a:ahLst/>
                <a:cxnLst/>
                <a:rect l="l" t="t" r="r" b="b"/>
                <a:pathLst>
                  <a:path w="2451" h="2558" extrusionOk="0">
                    <a:moveTo>
                      <a:pt x="697" y="1"/>
                    </a:moveTo>
                    <a:cubicBezTo>
                      <a:pt x="659" y="1"/>
                      <a:pt x="621" y="11"/>
                      <a:pt x="583" y="40"/>
                    </a:cubicBezTo>
                    <a:cubicBezTo>
                      <a:pt x="359" y="174"/>
                      <a:pt x="180" y="353"/>
                      <a:pt x="31" y="577"/>
                    </a:cubicBezTo>
                    <a:cubicBezTo>
                      <a:pt x="1" y="622"/>
                      <a:pt x="1" y="697"/>
                      <a:pt x="16" y="757"/>
                    </a:cubicBezTo>
                    <a:cubicBezTo>
                      <a:pt x="31" y="801"/>
                      <a:pt x="61" y="861"/>
                      <a:pt x="120" y="891"/>
                    </a:cubicBezTo>
                    <a:cubicBezTo>
                      <a:pt x="148" y="909"/>
                      <a:pt x="187" y="922"/>
                      <a:pt x="227" y="922"/>
                    </a:cubicBezTo>
                    <a:cubicBezTo>
                      <a:pt x="252" y="922"/>
                      <a:pt x="277" y="917"/>
                      <a:pt x="300" y="906"/>
                    </a:cubicBezTo>
                    <a:cubicBezTo>
                      <a:pt x="359" y="891"/>
                      <a:pt x="389" y="861"/>
                      <a:pt x="434" y="801"/>
                    </a:cubicBezTo>
                    <a:cubicBezTo>
                      <a:pt x="434" y="801"/>
                      <a:pt x="449" y="786"/>
                      <a:pt x="464" y="772"/>
                    </a:cubicBezTo>
                    <a:cubicBezTo>
                      <a:pt x="897" y="1175"/>
                      <a:pt x="1315" y="1623"/>
                      <a:pt x="1659" y="2101"/>
                    </a:cubicBezTo>
                    <a:cubicBezTo>
                      <a:pt x="1644" y="2101"/>
                      <a:pt x="1629" y="2116"/>
                      <a:pt x="1614" y="2131"/>
                    </a:cubicBezTo>
                    <a:cubicBezTo>
                      <a:pt x="1554" y="2161"/>
                      <a:pt x="1524" y="2205"/>
                      <a:pt x="1509" y="2265"/>
                    </a:cubicBezTo>
                    <a:cubicBezTo>
                      <a:pt x="1494" y="2325"/>
                      <a:pt x="1494" y="2400"/>
                      <a:pt x="1524" y="2444"/>
                    </a:cubicBezTo>
                    <a:cubicBezTo>
                      <a:pt x="1554" y="2489"/>
                      <a:pt x="1614" y="2534"/>
                      <a:pt x="1674" y="2549"/>
                    </a:cubicBezTo>
                    <a:cubicBezTo>
                      <a:pt x="1696" y="2554"/>
                      <a:pt x="1717" y="2558"/>
                      <a:pt x="1739" y="2558"/>
                    </a:cubicBezTo>
                    <a:cubicBezTo>
                      <a:pt x="1777" y="2558"/>
                      <a:pt x="1815" y="2547"/>
                      <a:pt x="1853" y="2519"/>
                    </a:cubicBezTo>
                    <a:cubicBezTo>
                      <a:pt x="2077" y="2385"/>
                      <a:pt x="2256" y="2205"/>
                      <a:pt x="2405" y="1981"/>
                    </a:cubicBezTo>
                    <a:cubicBezTo>
                      <a:pt x="2435" y="1937"/>
                      <a:pt x="2450" y="1862"/>
                      <a:pt x="2435" y="1802"/>
                    </a:cubicBezTo>
                    <a:cubicBezTo>
                      <a:pt x="2420" y="1742"/>
                      <a:pt x="2376" y="1683"/>
                      <a:pt x="2331" y="1668"/>
                    </a:cubicBezTo>
                    <a:cubicBezTo>
                      <a:pt x="2289" y="1647"/>
                      <a:pt x="2246" y="1625"/>
                      <a:pt x="2204" y="1625"/>
                    </a:cubicBezTo>
                    <a:cubicBezTo>
                      <a:pt x="2187" y="1625"/>
                      <a:pt x="2169" y="1629"/>
                      <a:pt x="2152" y="1638"/>
                    </a:cubicBezTo>
                    <a:cubicBezTo>
                      <a:pt x="2092" y="1668"/>
                      <a:pt x="2047" y="1698"/>
                      <a:pt x="2002" y="1742"/>
                    </a:cubicBezTo>
                    <a:cubicBezTo>
                      <a:pt x="2002" y="1757"/>
                      <a:pt x="2002" y="1757"/>
                      <a:pt x="1987" y="1772"/>
                    </a:cubicBezTo>
                    <a:cubicBezTo>
                      <a:pt x="1644" y="1294"/>
                      <a:pt x="1240" y="846"/>
                      <a:pt x="792" y="458"/>
                    </a:cubicBezTo>
                    <a:cubicBezTo>
                      <a:pt x="792" y="443"/>
                      <a:pt x="807" y="443"/>
                      <a:pt x="822" y="428"/>
                    </a:cubicBezTo>
                    <a:cubicBezTo>
                      <a:pt x="867" y="398"/>
                      <a:pt x="912" y="353"/>
                      <a:pt x="927" y="294"/>
                    </a:cubicBezTo>
                    <a:cubicBezTo>
                      <a:pt x="942" y="249"/>
                      <a:pt x="942" y="159"/>
                      <a:pt x="897" y="114"/>
                    </a:cubicBezTo>
                    <a:cubicBezTo>
                      <a:pt x="867" y="70"/>
                      <a:pt x="822" y="25"/>
                      <a:pt x="763" y="10"/>
                    </a:cubicBezTo>
                    <a:cubicBezTo>
                      <a:pt x="741" y="4"/>
                      <a:pt x="719" y="1"/>
                      <a:pt x="6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71167" y="-1796964"/>
                <a:ext cx="275141" cy="276278"/>
              </a:xfrm>
              <a:custGeom>
                <a:avLst/>
                <a:gdLst/>
                <a:ahLst/>
                <a:cxnLst/>
                <a:rect l="l" t="t" r="r" b="b"/>
                <a:pathLst>
                  <a:path w="2663" h="2674" extrusionOk="0">
                    <a:moveTo>
                      <a:pt x="854" y="126"/>
                    </a:moveTo>
                    <a:cubicBezTo>
                      <a:pt x="947" y="126"/>
                      <a:pt x="1031" y="184"/>
                      <a:pt x="1031" y="278"/>
                    </a:cubicBezTo>
                    <a:cubicBezTo>
                      <a:pt x="1046" y="368"/>
                      <a:pt x="986" y="427"/>
                      <a:pt x="926" y="472"/>
                    </a:cubicBezTo>
                    <a:cubicBezTo>
                      <a:pt x="897" y="487"/>
                      <a:pt x="882" y="532"/>
                      <a:pt x="912" y="562"/>
                    </a:cubicBezTo>
                    <a:cubicBezTo>
                      <a:pt x="1345" y="950"/>
                      <a:pt x="1748" y="1398"/>
                      <a:pt x="2091" y="1861"/>
                    </a:cubicBezTo>
                    <a:cubicBezTo>
                      <a:pt x="2106" y="1883"/>
                      <a:pt x="2125" y="1895"/>
                      <a:pt x="2144" y="1895"/>
                    </a:cubicBezTo>
                    <a:cubicBezTo>
                      <a:pt x="2162" y="1895"/>
                      <a:pt x="2181" y="1883"/>
                      <a:pt x="2196" y="1861"/>
                    </a:cubicBezTo>
                    <a:cubicBezTo>
                      <a:pt x="2241" y="1816"/>
                      <a:pt x="2271" y="1771"/>
                      <a:pt x="2330" y="1771"/>
                    </a:cubicBezTo>
                    <a:cubicBezTo>
                      <a:pt x="2342" y="1770"/>
                      <a:pt x="2353" y="1769"/>
                      <a:pt x="2364" y="1769"/>
                    </a:cubicBezTo>
                    <a:cubicBezTo>
                      <a:pt x="2438" y="1769"/>
                      <a:pt x="2499" y="1813"/>
                      <a:pt x="2525" y="1891"/>
                    </a:cubicBezTo>
                    <a:cubicBezTo>
                      <a:pt x="2526" y="1893"/>
                      <a:pt x="2527" y="1896"/>
                      <a:pt x="2529" y="1898"/>
                    </a:cubicBezTo>
                    <a:lnTo>
                      <a:pt x="2529" y="1898"/>
                    </a:lnTo>
                    <a:cubicBezTo>
                      <a:pt x="2542" y="2008"/>
                      <a:pt x="2445" y="2106"/>
                      <a:pt x="2375" y="2190"/>
                    </a:cubicBezTo>
                    <a:cubicBezTo>
                      <a:pt x="2301" y="2264"/>
                      <a:pt x="2226" y="2339"/>
                      <a:pt x="2136" y="2414"/>
                    </a:cubicBezTo>
                    <a:cubicBezTo>
                      <a:pt x="2064" y="2462"/>
                      <a:pt x="1962" y="2549"/>
                      <a:pt x="1862" y="2549"/>
                    </a:cubicBezTo>
                    <a:cubicBezTo>
                      <a:pt x="1839" y="2549"/>
                      <a:pt x="1816" y="2545"/>
                      <a:pt x="1793" y="2533"/>
                    </a:cubicBezTo>
                    <a:cubicBezTo>
                      <a:pt x="1733" y="2488"/>
                      <a:pt x="1703" y="2429"/>
                      <a:pt x="1703" y="2354"/>
                    </a:cubicBezTo>
                    <a:cubicBezTo>
                      <a:pt x="1718" y="2279"/>
                      <a:pt x="1778" y="2249"/>
                      <a:pt x="1838" y="2205"/>
                    </a:cubicBezTo>
                    <a:cubicBezTo>
                      <a:pt x="1853" y="2190"/>
                      <a:pt x="1867" y="2145"/>
                      <a:pt x="1853" y="2115"/>
                    </a:cubicBezTo>
                    <a:cubicBezTo>
                      <a:pt x="1494" y="1637"/>
                      <a:pt x="1091" y="1189"/>
                      <a:pt x="643" y="801"/>
                    </a:cubicBezTo>
                    <a:cubicBezTo>
                      <a:pt x="629" y="787"/>
                      <a:pt x="613" y="780"/>
                      <a:pt x="597" y="780"/>
                    </a:cubicBezTo>
                    <a:cubicBezTo>
                      <a:pt x="579" y="780"/>
                      <a:pt x="561" y="791"/>
                      <a:pt x="553" y="816"/>
                    </a:cubicBezTo>
                    <a:cubicBezTo>
                      <a:pt x="508" y="875"/>
                      <a:pt x="463" y="935"/>
                      <a:pt x="389" y="935"/>
                    </a:cubicBezTo>
                    <a:cubicBezTo>
                      <a:pt x="284" y="935"/>
                      <a:pt x="210" y="845"/>
                      <a:pt x="210" y="741"/>
                    </a:cubicBezTo>
                    <a:cubicBezTo>
                      <a:pt x="225" y="666"/>
                      <a:pt x="269" y="606"/>
                      <a:pt x="314" y="562"/>
                    </a:cubicBezTo>
                    <a:cubicBezTo>
                      <a:pt x="359" y="502"/>
                      <a:pt x="419" y="442"/>
                      <a:pt x="463" y="397"/>
                    </a:cubicBezTo>
                    <a:cubicBezTo>
                      <a:pt x="523" y="353"/>
                      <a:pt x="568" y="293"/>
                      <a:pt x="628" y="248"/>
                    </a:cubicBezTo>
                    <a:cubicBezTo>
                      <a:pt x="688" y="203"/>
                      <a:pt x="747" y="143"/>
                      <a:pt x="822" y="129"/>
                    </a:cubicBezTo>
                    <a:cubicBezTo>
                      <a:pt x="833" y="127"/>
                      <a:pt x="843" y="126"/>
                      <a:pt x="854" y="126"/>
                    </a:cubicBezTo>
                    <a:close/>
                    <a:moveTo>
                      <a:pt x="866" y="1"/>
                    </a:moveTo>
                    <a:cubicBezTo>
                      <a:pt x="681" y="1"/>
                      <a:pt x="494" y="188"/>
                      <a:pt x="374" y="308"/>
                    </a:cubicBezTo>
                    <a:cubicBezTo>
                      <a:pt x="225" y="442"/>
                      <a:pt x="0" y="666"/>
                      <a:pt x="120" y="890"/>
                    </a:cubicBezTo>
                    <a:cubicBezTo>
                      <a:pt x="180" y="980"/>
                      <a:pt x="284" y="1040"/>
                      <a:pt x="404" y="1040"/>
                    </a:cubicBezTo>
                    <a:cubicBezTo>
                      <a:pt x="482" y="1028"/>
                      <a:pt x="535" y="976"/>
                      <a:pt x="588" y="919"/>
                    </a:cubicBezTo>
                    <a:lnTo>
                      <a:pt x="588" y="919"/>
                    </a:lnTo>
                    <a:cubicBezTo>
                      <a:pt x="1005" y="1287"/>
                      <a:pt x="1383" y="1707"/>
                      <a:pt x="1708" y="2141"/>
                    </a:cubicBezTo>
                    <a:lnTo>
                      <a:pt x="1708" y="2141"/>
                    </a:lnTo>
                    <a:cubicBezTo>
                      <a:pt x="1606" y="2225"/>
                      <a:pt x="1547" y="2335"/>
                      <a:pt x="1599" y="2488"/>
                    </a:cubicBezTo>
                    <a:cubicBezTo>
                      <a:pt x="1644" y="2603"/>
                      <a:pt x="1760" y="2673"/>
                      <a:pt x="1879" y="2673"/>
                    </a:cubicBezTo>
                    <a:cubicBezTo>
                      <a:pt x="1915" y="2673"/>
                      <a:pt x="1952" y="2667"/>
                      <a:pt x="1987" y="2653"/>
                    </a:cubicBezTo>
                    <a:cubicBezTo>
                      <a:pt x="2151" y="2563"/>
                      <a:pt x="2301" y="2429"/>
                      <a:pt x="2420" y="2294"/>
                    </a:cubicBezTo>
                    <a:cubicBezTo>
                      <a:pt x="2548" y="2166"/>
                      <a:pt x="2663" y="2038"/>
                      <a:pt x="2634" y="1872"/>
                    </a:cubicBezTo>
                    <a:lnTo>
                      <a:pt x="2634" y="1872"/>
                    </a:lnTo>
                    <a:cubicBezTo>
                      <a:pt x="2634" y="1864"/>
                      <a:pt x="2633" y="1855"/>
                      <a:pt x="2629" y="1846"/>
                    </a:cubicBezTo>
                    <a:lnTo>
                      <a:pt x="2629" y="1846"/>
                    </a:lnTo>
                    <a:cubicBezTo>
                      <a:pt x="2629" y="1846"/>
                      <a:pt x="2629" y="1846"/>
                      <a:pt x="2629" y="1846"/>
                    </a:cubicBezTo>
                    <a:cubicBezTo>
                      <a:pt x="2629" y="1843"/>
                      <a:pt x="2628" y="1840"/>
                      <a:pt x="2627" y="1837"/>
                    </a:cubicBezTo>
                    <a:lnTo>
                      <a:pt x="2627" y="1837"/>
                    </a:lnTo>
                    <a:cubicBezTo>
                      <a:pt x="2595" y="1722"/>
                      <a:pt x="2506" y="1637"/>
                      <a:pt x="2375" y="1637"/>
                    </a:cubicBezTo>
                    <a:cubicBezTo>
                      <a:pt x="2366" y="1636"/>
                      <a:pt x="2358" y="1635"/>
                      <a:pt x="2349" y="1635"/>
                    </a:cubicBezTo>
                    <a:cubicBezTo>
                      <a:pt x="2270" y="1635"/>
                      <a:pt x="2205" y="1681"/>
                      <a:pt x="2148" y="1738"/>
                    </a:cubicBezTo>
                    <a:lnTo>
                      <a:pt x="2148" y="1738"/>
                    </a:lnTo>
                    <a:cubicBezTo>
                      <a:pt x="1815" y="1301"/>
                      <a:pt x="1443" y="889"/>
                      <a:pt x="1034" y="515"/>
                    </a:cubicBezTo>
                    <a:lnTo>
                      <a:pt x="1034" y="515"/>
                    </a:lnTo>
                    <a:cubicBezTo>
                      <a:pt x="1093" y="464"/>
                      <a:pt x="1136" y="402"/>
                      <a:pt x="1136" y="323"/>
                    </a:cubicBezTo>
                    <a:cubicBezTo>
                      <a:pt x="1151" y="203"/>
                      <a:pt x="1091" y="99"/>
                      <a:pt x="1001" y="39"/>
                    </a:cubicBezTo>
                    <a:cubicBezTo>
                      <a:pt x="957" y="12"/>
                      <a:pt x="911"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557322" y="-1790558"/>
                <a:ext cx="254787" cy="263259"/>
              </a:xfrm>
              <a:custGeom>
                <a:avLst/>
                <a:gdLst/>
                <a:ahLst/>
                <a:cxnLst/>
                <a:rect l="l" t="t" r="r" b="b"/>
                <a:pathLst>
                  <a:path w="2466" h="2548" extrusionOk="0">
                    <a:moveTo>
                      <a:pt x="1739" y="1"/>
                    </a:moveTo>
                    <a:cubicBezTo>
                      <a:pt x="1722" y="1"/>
                      <a:pt x="1705" y="3"/>
                      <a:pt x="1689" y="7"/>
                    </a:cubicBezTo>
                    <a:cubicBezTo>
                      <a:pt x="1644" y="22"/>
                      <a:pt x="1569" y="67"/>
                      <a:pt x="1554" y="111"/>
                    </a:cubicBezTo>
                    <a:cubicBezTo>
                      <a:pt x="1494" y="231"/>
                      <a:pt x="1524" y="365"/>
                      <a:pt x="1644" y="425"/>
                    </a:cubicBezTo>
                    <a:cubicBezTo>
                      <a:pt x="1644" y="440"/>
                      <a:pt x="1659" y="440"/>
                      <a:pt x="1674" y="455"/>
                    </a:cubicBezTo>
                    <a:cubicBezTo>
                      <a:pt x="1226" y="843"/>
                      <a:pt x="822" y="1291"/>
                      <a:pt x="464" y="1769"/>
                    </a:cubicBezTo>
                    <a:cubicBezTo>
                      <a:pt x="449" y="1754"/>
                      <a:pt x="449" y="1754"/>
                      <a:pt x="449" y="1739"/>
                    </a:cubicBezTo>
                    <a:cubicBezTo>
                      <a:pt x="404" y="1695"/>
                      <a:pt x="374" y="1650"/>
                      <a:pt x="315" y="1635"/>
                    </a:cubicBezTo>
                    <a:cubicBezTo>
                      <a:pt x="299" y="1631"/>
                      <a:pt x="281" y="1629"/>
                      <a:pt x="264" y="1629"/>
                    </a:cubicBezTo>
                    <a:cubicBezTo>
                      <a:pt x="217" y="1629"/>
                      <a:pt x="168" y="1643"/>
                      <a:pt x="135" y="1665"/>
                    </a:cubicBezTo>
                    <a:cubicBezTo>
                      <a:pt x="91" y="1695"/>
                      <a:pt x="46" y="1739"/>
                      <a:pt x="31" y="1799"/>
                    </a:cubicBezTo>
                    <a:cubicBezTo>
                      <a:pt x="1" y="1859"/>
                      <a:pt x="1" y="1934"/>
                      <a:pt x="46" y="1978"/>
                    </a:cubicBezTo>
                    <a:cubicBezTo>
                      <a:pt x="195" y="2187"/>
                      <a:pt x="389" y="2382"/>
                      <a:pt x="598" y="2516"/>
                    </a:cubicBezTo>
                    <a:cubicBezTo>
                      <a:pt x="626" y="2534"/>
                      <a:pt x="671" y="2547"/>
                      <a:pt x="712" y="2547"/>
                    </a:cubicBezTo>
                    <a:cubicBezTo>
                      <a:pt x="737" y="2547"/>
                      <a:pt x="760" y="2542"/>
                      <a:pt x="778" y="2531"/>
                    </a:cubicBezTo>
                    <a:cubicBezTo>
                      <a:pt x="837" y="2516"/>
                      <a:pt x="897" y="2486"/>
                      <a:pt x="912" y="2426"/>
                    </a:cubicBezTo>
                    <a:cubicBezTo>
                      <a:pt x="987" y="2322"/>
                      <a:pt x="942" y="2187"/>
                      <a:pt x="837" y="2113"/>
                    </a:cubicBezTo>
                    <a:cubicBezTo>
                      <a:pt x="822" y="2113"/>
                      <a:pt x="807" y="2098"/>
                      <a:pt x="792" y="2083"/>
                    </a:cubicBezTo>
                    <a:cubicBezTo>
                      <a:pt x="1136" y="1605"/>
                      <a:pt x="1539" y="1172"/>
                      <a:pt x="1987" y="769"/>
                    </a:cubicBezTo>
                    <a:cubicBezTo>
                      <a:pt x="2002" y="769"/>
                      <a:pt x="2002" y="783"/>
                      <a:pt x="2017" y="798"/>
                    </a:cubicBezTo>
                    <a:cubicBezTo>
                      <a:pt x="2047" y="843"/>
                      <a:pt x="2092" y="888"/>
                      <a:pt x="2152" y="903"/>
                    </a:cubicBezTo>
                    <a:cubicBezTo>
                      <a:pt x="2168" y="907"/>
                      <a:pt x="2185" y="909"/>
                      <a:pt x="2202" y="909"/>
                    </a:cubicBezTo>
                    <a:cubicBezTo>
                      <a:pt x="2249" y="909"/>
                      <a:pt x="2298" y="895"/>
                      <a:pt x="2331" y="873"/>
                    </a:cubicBezTo>
                    <a:cubicBezTo>
                      <a:pt x="2376" y="843"/>
                      <a:pt x="2420" y="798"/>
                      <a:pt x="2435" y="739"/>
                    </a:cubicBezTo>
                    <a:cubicBezTo>
                      <a:pt x="2465" y="679"/>
                      <a:pt x="2465" y="619"/>
                      <a:pt x="2420" y="574"/>
                    </a:cubicBezTo>
                    <a:cubicBezTo>
                      <a:pt x="2271" y="350"/>
                      <a:pt x="2092" y="171"/>
                      <a:pt x="1868" y="37"/>
                    </a:cubicBezTo>
                    <a:cubicBezTo>
                      <a:pt x="1835" y="15"/>
                      <a:pt x="1786" y="1"/>
                      <a:pt x="1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571167" y="-1797584"/>
                <a:ext cx="279377" cy="276588"/>
              </a:xfrm>
              <a:custGeom>
                <a:avLst/>
                <a:gdLst/>
                <a:ahLst/>
                <a:cxnLst/>
                <a:rect l="l" t="t" r="r" b="b"/>
                <a:pathLst>
                  <a:path w="2704" h="2677" extrusionOk="0">
                    <a:moveTo>
                      <a:pt x="1857" y="107"/>
                    </a:moveTo>
                    <a:cubicBezTo>
                      <a:pt x="1919" y="107"/>
                      <a:pt x="1987" y="146"/>
                      <a:pt x="2047" y="179"/>
                    </a:cubicBezTo>
                    <a:cubicBezTo>
                      <a:pt x="2223" y="312"/>
                      <a:pt x="2371" y="459"/>
                      <a:pt x="2504" y="635"/>
                    </a:cubicBezTo>
                    <a:lnTo>
                      <a:pt x="2504" y="635"/>
                    </a:lnTo>
                    <a:cubicBezTo>
                      <a:pt x="2503" y="646"/>
                      <a:pt x="2504" y="659"/>
                      <a:pt x="2510" y="672"/>
                    </a:cubicBezTo>
                    <a:cubicBezTo>
                      <a:pt x="2569" y="777"/>
                      <a:pt x="2510" y="896"/>
                      <a:pt x="2390" y="926"/>
                    </a:cubicBezTo>
                    <a:cubicBezTo>
                      <a:pt x="2381" y="928"/>
                      <a:pt x="2372" y="928"/>
                      <a:pt x="2363" y="928"/>
                    </a:cubicBezTo>
                    <a:cubicBezTo>
                      <a:pt x="2288" y="928"/>
                      <a:pt x="2235" y="874"/>
                      <a:pt x="2181" y="807"/>
                    </a:cubicBezTo>
                    <a:cubicBezTo>
                      <a:pt x="2172" y="789"/>
                      <a:pt x="2153" y="782"/>
                      <a:pt x="2133" y="782"/>
                    </a:cubicBezTo>
                    <a:cubicBezTo>
                      <a:pt x="2119" y="782"/>
                      <a:pt x="2104" y="786"/>
                      <a:pt x="2091" y="792"/>
                    </a:cubicBezTo>
                    <a:cubicBezTo>
                      <a:pt x="1643" y="1195"/>
                      <a:pt x="1240" y="1643"/>
                      <a:pt x="882" y="2121"/>
                    </a:cubicBezTo>
                    <a:cubicBezTo>
                      <a:pt x="867" y="2151"/>
                      <a:pt x="882" y="2181"/>
                      <a:pt x="912" y="2196"/>
                    </a:cubicBezTo>
                    <a:cubicBezTo>
                      <a:pt x="971" y="2240"/>
                      <a:pt x="1031" y="2285"/>
                      <a:pt x="1031" y="2360"/>
                    </a:cubicBezTo>
                    <a:cubicBezTo>
                      <a:pt x="1031" y="2465"/>
                      <a:pt x="956" y="2539"/>
                      <a:pt x="867" y="2554"/>
                    </a:cubicBezTo>
                    <a:cubicBezTo>
                      <a:pt x="732" y="2554"/>
                      <a:pt x="568" y="2390"/>
                      <a:pt x="493" y="2300"/>
                    </a:cubicBezTo>
                    <a:cubicBezTo>
                      <a:pt x="434" y="2255"/>
                      <a:pt x="389" y="2211"/>
                      <a:pt x="344" y="2151"/>
                    </a:cubicBezTo>
                    <a:cubicBezTo>
                      <a:pt x="299" y="2076"/>
                      <a:pt x="225" y="2016"/>
                      <a:pt x="210" y="1942"/>
                    </a:cubicBezTo>
                    <a:cubicBezTo>
                      <a:pt x="210" y="1837"/>
                      <a:pt x="269" y="1763"/>
                      <a:pt x="359" y="1748"/>
                    </a:cubicBezTo>
                    <a:cubicBezTo>
                      <a:pt x="368" y="1746"/>
                      <a:pt x="378" y="1745"/>
                      <a:pt x="386" y="1745"/>
                    </a:cubicBezTo>
                    <a:cubicBezTo>
                      <a:pt x="461" y="1745"/>
                      <a:pt x="513" y="1799"/>
                      <a:pt x="553" y="1852"/>
                    </a:cubicBezTo>
                    <a:cubicBezTo>
                      <a:pt x="568" y="1867"/>
                      <a:pt x="587" y="1875"/>
                      <a:pt x="605" y="1875"/>
                    </a:cubicBezTo>
                    <a:cubicBezTo>
                      <a:pt x="624" y="1875"/>
                      <a:pt x="643" y="1867"/>
                      <a:pt x="658" y="1852"/>
                    </a:cubicBezTo>
                    <a:cubicBezTo>
                      <a:pt x="1001" y="1374"/>
                      <a:pt x="1404" y="941"/>
                      <a:pt x="1838" y="553"/>
                    </a:cubicBezTo>
                    <a:cubicBezTo>
                      <a:pt x="1867" y="523"/>
                      <a:pt x="1853" y="478"/>
                      <a:pt x="1823" y="448"/>
                    </a:cubicBezTo>
                    <a:cubicBezTo>
                      <a:pt x="1733" y="388"/>
                      <a:pt x="1673" y="299"/>
                      <a:pt x="1733" y="194"/>
                    </a:cubicBezTo>
                    <a:cubicBezTo>
                      <a:pt x="1765" y="130"/>
                      <a:pt x="1809" y="107"/>
                      <a:pt x="1857" y="107"/>
                    </a:cubicBezTo>
                    <a:close/>
                    <a:moveTo>
                      <a:pt x="1882" y="0"/>
                    </a:moveTo>
                    <a:cubicBezTo>
                      <a:pt x="1733" y="0"/>
                      <a:pt x="1628" y="120"/>
                      <a:pt x="1614" y="239"/>
                    </a:cubicBezTo>
                    <a:cubicBezTo>
                      <a:pt x="1589" y="362"/>
                      <a:pt x="1635" y="444"/>
                      <a:pt x="1718" y="519"/>
                    </a:cubicBezTo>
                    <a:lnTo>
                      <a:pt x="1718" y="519"/>
                    </a:lnTo>
                    <a:cubicBezTo>
                      <a:pt x="1308" y="893"/>
                      <a:pt x="935" y="1306"/>
                      <a:pt x="601" y="1744"/>
                    </a:cubicBezTo>
                    <a:lnTo>
                      <a:pt x="601" y="1744"/>
                    </a:lnTo>
                    <a:cubicBezTo>
                      <a:pt x="544" y="1685"/>
                      <a:pt x="482" y="1643"/>
                      <a:pt x="404" y="1643"/>
                    </a:cubicBezTo>
                    <a:cubicBezTo>
                      <a:pt x="284" y="1643"/>
                      <a:pt x="195" y="1703"/>
                      <a:pt x="135" y="1792"/>
                    </a:cubicBezTo>
                    <a:cubicBezTo>
                      <a:pt x="0" y="2016"/>
                      <a:pt x="254" y="2255"/>
                      <a:pt x="404" y="2405"/>
                    </a:cubicBezTo>
                    <a:cubicBezTo>
                      <a:pt x="520" y="2509"/>
                      <a:pt x="698" y="2676"/>
                      <a:pt x="877" y="2676"/>
                    </a:cubicBezTo>
                    <a:cubicBezTo>
                      <a:pt x="929" y="2676"/>
                      <a:pt x="981" y="2662"/>
                      <a:pt x="1031" y="2629"/>
                    </a:cubicBezTo>
                    <a:cubicBezTo>
                      <a:pt x="1121" y="2554"/>
                      <a:pt x="1151" y="2465"/>
                      <a:pt x="1151" y="2345"/>
                    </a:cubicBezTo>
                    <a:cubicBezTo>
                      <a:pt x="1139" y="2262"/>
                      <a:pt x="1080" y="2198"/>
                      <a:pt x="1012" y="2146"/>
                    </a:cubicBezTo>
                    <a:lnTo>
                      <a:pt x="1012" y="2146"/>
                    </a:lnTo>
                    <a:cubicBezTo>
                      <a:pt x="1337" y="1698"/>
                      <a:pt x="1716" y="1291"/>
                      <a:pt x="2134" y="922"/>
                    </a:cubicBezTo>
                    <a:lnTo>
                      <a:pt x="2134" y="922"/>
                    </a:lnTo>
                    <a:cubicBezTo>
                      <a:pt x="2196" y="994"/>
                      <a:pt x="2273" y="1043"/>
                      <a:pt x="2362" y="1043"/>
                    </a:cubicBezTo>
                    <a:cubicBezTo>
                      <a:pt x="2400" y="1043"/>
                      <a:pt x="2439" y="1034"/>
                      <a:pt x="2480" y="1016"/>
                    </a:cubicBezTo>
                    <a:cubicBezTo>
                      <a:pt x="2629" y="941"/>
                      <a:pt x="2704" y="747"/>
                      <a:pt x="2614" y="612"/>
                    </a:cubicBezTo>
                    <a:cubicBezTo>
                      <a:pt x="2510" y="463"/>
                      <a:pt x="2405" y="344"/>
                      <a:pt x="2271" y="224"/>
                    </a:cubicBezTo>
                    <a:cubicBezTo>
                      <a:pt x="2166" y="135"/>
                      <a:pt x="2032"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7199" y="-1883856"/>
                <a:ext cx="725410" cy="699786"/>
              </a:xfrm>
              <a:custGeom>
                <a:avLst/>
                <a:gdLst/>
                <a:ahLst/>
                <a:cxnLst/>
                <a:rect l="l" t="t" r="r" b="b"/>
                <a:pathLst>
                  <a:path w="7021" h="6773" extrusionOk="0">
                    <a:moveTo>
                      <a:pt x="3172" y="0"/>
                    </a:moveTo>
                    <a:cubicBezTo>
                      <a:pt x="2759" y="0"/>
                      <a:pt x="2344" y="189"/>
                      <a:pt x="2122" y="551"/>
                    </a:cubicBezTo>
                    <a:cubicBezTo>
                      <a:pt x="1868" y="970"/>
                      <a:pt x="1913" y="1597"/>
                      <a:pt x="2301" y="1925"/>
                    </a:cubicBezTo>
                    <a:cubicBezTo>
                      <a:pt x="2461" y="2052"/>
                      <a:pt x="2667" y="2117"/>
                      <a:pt x="2873" y="2117"/>
                    </a:cubicBezTo>
                    <a:cubicBezTo>
                      <a:pt x="3127" y="2117"/>
                      <a:pt x="3382" y="2019"/>
                      <a:pt x="3556" y="1821"/>
                    </a:cubicBezTo>
                    <a:cubicBezTo>
                      <a:pt x="3630" y="1731"/>
                      <a:pt x="3690" y="1642"/>
                      <a:pt x="3735" y="1522"/>
                    </a:cubicBezTo>
                    <a:cubicBezTo>
                      <a:pt x="3789" y="1351"/>
                      <a:pt x="3647" y="1234"/>
                      <a:pt x="3506" y="1234"/>
                    </a:cubicBezTo>
                    <a:cubicBezTo>
                      <a:pt x="3414" y="1234"/>
                      <a:pt x="3322" y="1284"/>
                      <a:pt x="3287" y="1403"/>
                    </a:cubicBezTo>
                    <a:cubicBezTo>
                      <a:pt x="3217" y="1575"/>
                      <a:pt x="3054" y="1654"/>
                      <a:pt x="2889" y="1654"/>
                    </a:cubicBezTo>
                    <a:cubicBezTo>
                      <a:pt x="2666" y="1654"/>
                      <a:pt x="2438" y="1510"/>
                      <a:pt x="2420" y="1253"/>
                    </a:cubicBezTo>
                    <a:cubicBezTo>
                      <a:pt x="2391" y="1119"/>
                      <a:pt x="2435" y="940"/>
                      <a:pt x="2525" y="790"/>
                    </a:cubicBezTo>
                    <a:cubicBezTo>
                      <a:pt x="2656" y="571"/>
                      <a:pt x="2925" y="465"/>
                      <a:pt x="3194" y="465"/>
                    </a:cubicBezTo>
                    <a:cubicBezTo>
                      <a:pt x="3291" y="465"/>
                      <a:pt x="3389" y="479"/>
                      <a:pt x="3481" y="507"/>
                    </a:cubicBezTo>
                    <a:cubicBezTo>
                      <a:pt x="3839" y="626"/>
                      <a:pt x="4138" y="970"/>
                      <a:pt x="4272" y="1328"/>
                    </a:cubicBezTo>
                    <a:cubicBezTo>
                      <a:pt x="4586" y="2120"/>
                      <a:pt x="4317" y="3061"/>
                      <a:pt x="3615" y="3553"/>
                    </a:cubicBezTo>
                    <a:cubicBezTo>
                      <a:pt x="3306" y="3768"/>
                      <a:pt x="2949" y="3887"/>
                      <a:pt x="2577" y="3887"/>
                    </a:cubicBezTo>
                    <a:cubicBezTo>
                      <a:pt x="2535" y="3887"/>
                      <a:pt x="2493" y="3885"/>
                      <a:pt x="2450" y="3882"/>
                    </a:cubicBezTo>
                    <a:cubicBezTo>
                      <a:pt x="2092" y="3852"/>
                      <a:pt x="1718" y="3658"/>
                      <a:pt x="1465" y="3449"/>
                    </a:cubicBezTo>
                    <a:cubicBezTo>
                      <a:pt x="822" y="2881"/>
                      <a:pt x="553" y="1970"/>
                      <a:pt x="479" y="1149"/>
                    </a:cubicBezTo>
                    <a:cubicBezTo>
                      <a:pt x="464" y="1029"/>
                      <a:pt x="374" y="925"/>
                      <a:pt x="240" y="925"/>
                    </a:cubicBezTo>
                    <a:cubicBezTo>
                      <a:pt x="120" y="925"/>
                      <a:pt x="1" y="1029"/>
                      <a:pt x="16" y="1149"/>
                    </a:cubicBezTo>
                    <a:cubicBezTo>
                      <a:pt x="105" y="2075"/>
                      <a:pt x="374" y="3046"/>
                      <a:pt x="1061" y="3703"/>
                    </a:cubicBezTo>
                    <a:cubicBezTo>
                      <a:pt x="1420" y="4046"/>
                      <a:pt x="1883" y="4270"/>
                      <a:pt x="2361" y="4330"/>
                    </a:cubicBezTo>
                    <a:cubicBezTo>
                      <a:pt x="2445" y="4343"/>
                      <a:pt x="2530" y="4349"/>
                      <a:pt x="2614" y="4349"/>
                    </a:cubicBezTo>
                    <a:cubicBezTo>
                      <a:pt x="2936" y="4349"/>
                      <a:pt x="3257" y="4263"/>
                      <a:pt x="3541" y="4121"/>
                    </a:cubicBezTo>
                    <a:lnTo>
                      <a:pt x="3541" y="4136"/>
                    </a:lnTo>
                    <a:cubicBezTo>
                      <a:pt x="3451" y="4644"/>
                      <a:pt x="3511" y="5256"/>
                      <a:pt x="3780" y="5704"/>
                    </a:cubicBezTo>
                    <a:cubicBezTo>
                      <a:pt x="4033" y="6137"/>
                      <a:pt x="4437" y="6496"/>
                      <a:pt x="4915" y="6660"/>
                    </a:cubicBezTo>
                    <a:cubicBezTo>
                      <a:pt x="5118" y="6732"/>
                      <a:pt x="5338" y="6773"/>
                      <a:pt x="5557" y="6773"/>
                    </a:cubicBezTo>
                    <a:cubicBezTo>
                      <a:pt x="5837" y="6773"/>
                      <a:pt x="6114" y="6706"/>
                      <a:pt x="6349" y="6556"/>
                    </a:cubicBezTo>
                    <a:cubicBezTo>
                      <a:pt x="6752" y="6287"/>
                      <a:pt x="7021" y="5779"/>
                      <a:pt x="6886" y="5271"/>
                    </a:cubicBezTo>
                    <a:cubicBezTo>
                      <a:pt x="6775" y="4869"/>
                      <a:pt x="6381" y="4518"/>
                      <a:pt x="5954" y="4518"/>
                    </a:cubicBezTo>
                    <a:cubicBezTo>
                      <a:pt x="5921" y="4518"/>
                      <a:pt x="5889" y="4520"/>
                      <a:pt x="5856" y="4524"/>
                    </a:cubicBezTo>
                    <a:cubicBezTo>
                      <a:pt x="5423" y="4569"/>
                      <a:pt x="5079" y="4987"/>
                      <a:pt x="5109" y="5420"/>
                    </a:cubicBezTo>
                    <a:cubicBezTo>
                      <a:pt x="5109" y="5540"/>
                      <a:pt x="5139" y="5644"/>
                      <a:pt x="5198" y="5734"/>
                    </a:cubicBezTo>
                    <a:cubicBezTo>
                      <a:pt x="5241" y="5814"/>
                      <a:pt x="5305" y="5846"/>
                      <a:pt x="5369" y="5846"/>
                    </a:cubicBezTo>
                    <a:cubicBezTo>
                      <a:pt x="5511" y="5846"/>
                      <a:pt x="5654" y="5689"/>
                      <a:pt x="5572" y="5525"/>
                    </a:cubicBezTo>
                    <a:cubicBezTo>
                      <a:pt x="5434" y="5238"/>
                      <a:pt x="5702" y="4943"/>
                      <a:pt x="5975" y="4943"/>
                    </a:cubicBezTo>
                    <a:cubicBezTo>
                      <a:pt x="6058" y="4943"/>
                      <a:pt x="6141" y="4970"/>
                      <a:pt x="6214" y="5032"/>
                    </a:cubicBezTo>
                    <a:cubicBezTo>
                      <a:pt x="6334" y="5107"/>
                      <a:pt x="6438" y="5241"/>
                      <a:pt x="6468" y="5391"/>
                    </a:cubicBezTo>
                    <a:cubicBezTo>
                      <a:pt x="6558" y="5704"/>
                      <a:pt x="6334" y="6063"/>
                      <a:pt x="6050" y="6212"/>
                    </a:cubicBezTo>
                    <a:cubicBezTo>
                      <a:pt x="5893" y="6294"/>
                      <a:pt x="5710" y="6332"/>
                      <a:pt x="5523" y="6332"/>
                    </a:cubicBezTo>
                    <a:cubicBezTo>
                      <a:pt x="5337" y="6332"/>
                      <a:pt x="5146" y="6294"/>
                      <a:pt x="4974" y="6227"/>
                    </a:cubicBezTo>
                    <a:cubicBezTo>
                      <a:pt x="4258" y="5913"/>
                      <a:pt x="3795" y="5122"/>
                      <a:pt x="3929" y="4330"/>
                    </a:cubicBezTo>
                    <a:cubicBezTo>
                      <a:pt x="3974" y="4016"/>
                      <a:pt x="4123" y="3733"/>
                      <a:pt x="4317" y="3494"/>
                    </a:cubicBezTo>
                    <a:cubicBezTo>
                      <a:pt x="4526" y="3255"/>
                      <a:pt x="4676" y="2971"/>
                      <a:pt x="4765" y="2657"/>
                    </a:cubicBezTo>
                    <a:cubicBezTo>
                      <a:pt x="4915" y="2135"/>
                      <a:pt x="4885" y="1567"/>
                      <a:pt x="4661" y="1059"/>
                    </a:cubicBezTo>
                    <a:cubicBezTo>
                      <a:pt x="4452" y="581"/>
                      <a:pt x="4033" y="163"/>
                      <a:pt x="3511" y="44"/>
                    </a:cubicBezTo>
                    <a:cubicBezTo>
                      <a:pt x="3401" y="14"/>
                      <a:pt x="3287" y="0"/>
                      <a:pt x="3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85694" y="-1888712"/>
                <a:ext cx="747004" cy="710738"/>
              </a:xfrm>
              <a:custGeom>
                <a:avLst/>
                <a:gdLst/>
                <a:ahLst/>
                <a:cxnLst/>
                <a:rect l="l" t="t" r="r" b="b"/>
                <a:pathLst>
                  <a:path w="7230" h="6879" extrusionOk="0">
                    <a:moveTo>
                      <a:pt x="3368" y="119"/>
                    </a:moveTo>
                    <a:cubicBezTo>
                      <a:pt x="3756" y="119"/>
                      <a:pt x="4142" y="288"/>
                      <a:pt x="4422" y="568"/>
                    </a:cubicBezTo>
                    <a:cubicBezTo>
                      <a:pt x="4929" y="1091"/>
                      <a:pt x="5109" y="1913"/>
                      <a:pt x="4929" y="2615"/>
                    </a:cubicBezTo>
                    <a:cubicBezTo>
                      <a:pt x="4885" y="2809"/>
                      <a:pt x="4810" y="2973"/>
                      <a:pt x="4720" y="3137"/>
                    </a:cubicBezTo>
                    <a:cubicBezTo>
                      <a:pt x="4646" y="3302"/>
                      <a:pt x="4526" y="3436"/>
                      <a:pt x="4422" y="3586"/>
                    </a:cubicBezTo>
                    <a:cubicBezTo>
                      <a:pt x="4212" y="3839"/>
                      <a:pt x="4078" y="4153"/>
                      <a:pt x="4048" y="4497"/>
                    </a:cubicBezTo>
                    <a:cubicBezTo>
                      <a:pt x="3988" y="5094"/>
                      <a:pt x="4257" y="5706"/>
                      <a:pt x="4735" y="6080"/>
                    </a:cubicBezTo>
                    <a:cubicBezTo>
                      <a:pt x="5006" y="6290"/>
                      <a:pt x="5380" y="6438"/>
                      <a:pt x="5742" y="6438"/>
                    </a:cubicBezTo>
                    <a:cubicBezTo>
                      <a:pt x="5998" y="6438"/>
                      <a:pt x="6249" y="6364"/>
                      <a:pt x="6453" y="6184"/>
                    </a:cubicBezTo>
                    <a:cubicBezTo>
                      <a:pt x="6662" y="5990"/>
                      <a:pt x="6811" y="5691"/>
                      <a:pt x="6722" y="5393"/>
                    </a:cubicBezTo>
                    <a:cubicBezTo>
                      <a:pt x="6649" y="5161"/>
                      <a:pt x="6422" y="4929"/>
                      <a:pt x="6163" y="4929"/>
                    </a:cubicBezTo>
                    <a:cubicBezTo>
                      <a:pt x="6155" y="4929"/>
                      <a:pt x="6147" y="4929"/>
                      <a:pt x="6139" y="4930"/>
                    </a:cubicBezTo>
                    <a:cubicBezTo>
                      <a:pt x="5915" y="4960"/>
                      <a:pt x="5721" y="5139"/>
                      <a:pt x="5676" y="5363"/>
                    </a:cubicBezTo>
                    <a:cubicBezTo>
                      <a:pt x="5676" y="5408"/>
                      <a:pt x="5676" y="5467"/>
                      <a:pt x="5691" y="5512"/>
                    </a:cubicBezTo>
                    <a:cubicBezTo>
                      <a:pt x="5706" y="5572"/>
                      <a:pt x="5751" y="5632"/>
                      <a:pt x="5736" y="5691"/>
                    </a:cubicBezTo>
                    <a:cubicBezTo>
                      <a:pt x="5726" y="5774"/>
                      <a:pt x="5651" y="5836"/>
                      <a:pt x="5571" y="5836"/>
                    </a:cubicBezTo>
                    <a:cubicBezTo>
                      <a:pt x="5536" y="5836"/>
                      <a:pt x="5499" y="5824"/>
                      <a:pt x="5467" y="5796"/>
                    </a:cubicBezTo>
                    <a:cubicBezTo>
                      <a:pt x="5363" y="5677"/>
                      <a:pt x="5348" y="5452"/>
                      <a:pt x="5363" y="5288"/>
                    </a:cubicBezTo>
                    <a:cubicBezTo>
                      <a:pt x="5392" y="5139"/>
                      <a:pt x="5467" y="4989"/>
                      <a:pt x="5587" y="4885"/>
                    </a:cubicBezTo>
                    <a:cubicBezTo>
                      <a:pt x="5744" y="4717"/>
                      <a:pt x="5945" y="4623"/>
                      <a:pt x="6159" y="4623"/>
                    </a:cubicBezTo>
                    <a:cubicBezTo>
                      <a:pt x="6251" y="4623"/>
                      <a:pt x="6344" y="4640"/>
                      <a:pt x="6438" y="4676"/>
                    </a:cubicBezTo>
                    <a:cubicBezTo>
                      <a:pt x="6706" y="4774"/>
                      <a:pt x="6920" y="5019"/>
                      <a:pt x="7019" y="5297"/>
                    </a:cubicBezTo>
                    <a:lnTo>
                      <a:pt x="7019" y="5297"/>
                    </a:lnTo>
                    <a:cubicBezTo>
                      <a:pt x="7007" y="5310"/>
                      <a:pt x="7001" y="5327"/>
                      <a:pt x="7005" y="5348"/>
                    </a:cubicBezTo>
                    <a:cubicBezTo>
                      <a:pt x="7110" y="5721"/>
                      <a:pt x="6961" y="6095"/>
                      <a:pt x="6692" y="6364"/>
                    </a:cubicBezTo>
                    <a:cubicBezTo>
                      <a:pt x="6438" y="6632"/>
                      <a:pt x="6064" y="6753"/>
                      <a:pt x="5696" y="6753"/>
                    </a:cubicBezTo>
                    <a:cubicBezTo>
                      <a:pt x="5674" y="6753"/>
                      <a:pt x="5653" y="6753"/>
                      <a:pt x="5631" y="6752"/>
                    </a:cubicBezTo>
                    <a:cubicBezTo>
                      <a:pt x="4870" y="6707"/>
                      <a:pt x="4138" y="6169"/>
                      <a:pt x="3884" y="5452"/>
                    </a:cubicBezTo>
                    <a:cubicBezTo>
                      <a:pt x="3794" y="5243"/>
                      <a:pt x="3749" y="5034"/>
                      <a:pt x="3735" y="4810"/>
                    </a:cubicBezTo>
                    <a:cubicBezTo>
                      <a:pt x="3735" y="4706"/>
                      <a:pt x="3735" y="4601"/>
                      <a:pt x="3735" y="4497"/>
                    </a:cubicBezTo>
                    <a:cubicBezTo>
                      <a:pt x="3735" y="4452"/>
                      <a:pt x="3735" y="4392"/>
                      <a:pt x="3735" y="4347"/>
                    </a:cubicBezTo>
                    <a:cubicBezTo>
                      <a:pt x="3735" y="4302"/>
                      <a:pt x="3735" y="4228"/>
                      <a:pt x="3764" y="4198"/>
                    </a:cubicBezTo>
                    <a:cubicBezTo>
                      <a:pt x="3790" y="4146"/>
                      <a:pt x="3749" y="4105"/>
                      <a:pt x="3708" y="4105"/>
                    </a:cubicBezTo>
                    <a:cubicBezTo>
                      <a:pt x="3702" y="4105"/>
                      <a:pt x="3696" y="4106"/>
                      <a:pt x="3690" y="4108"/>
                    </a:cubicBezTo>
                    <a:cubicBezTo>
                      <a:pt x="3393" y="4244"/>
                      <a:pt x="3087" y="4329"/>
                      <a:pt x="2770" y="4329"/>
                    </a:cubicBezTo>
                    <a:cubicBezTo>
                      <a:pt x="2704" y="4329"/>
                      <a:pt x="2637" y="4325"/>
                      <a:pt x="2570" y="4317"/>
                    </a:cubicBezTo>
                    <a:cubicBezTo>
                      <a:pt x="2211" y="4287"/>
                      <a:pt x="1868" y="4138"/>
                      <a:pt x="1584" y="3959"/>
                    </a:cubicBezTo>
                    <a:cubicBezTo>
                      <a:pt x="1001" y="3571"/>
                      <a:pt x="658" y="2943"/>
                      <a:pt x="449" y="2301"/>
                    </a:cubicBezTo>
                    <a:cubicBezTo>
                      <a:pt x="344" y="1972"/>
                      <a:pt x="284" y="1659"/>
                      <a:pt x="255" y="1315"/>
                    </a:cubicBezTo>
                    <a:cubicBezTo>
                      <a:pt x="240" y="1241"/>
                      <a:pt x="225" y="1151"/>
                      <a:pt x="284" y="1091"/>
                    </a:cubicBezTo>
                    <a:cubicBezTo>
                      <a:pt x="317" y="1050"/>
                      <a:pt x="364" y="1027"/>
                      <a:pt x="411" y="1027"/>
                    </a:cubicBezTo>
                    <a:cubicBezTo>
                      <a:pt x="450" y="1027"/>
                      <a:pt x="490" y="1043"/>
                      <a:pt x="523" y="1076"/>
                    </a:cubicBezTo>
                    <a:cubicBezTo>
                      <a:pt x="583" y="1121"/>
                      <a:pt x="583" y="1211"/>
                      <a:pt x="598" y="1285"/>
                    </a:cubicBezTo>
                    <a:cubicBezTo>
                      <a:pt x="598" y="1360"/>
                      <a:pt x="613" y="1435"/>
                      <a:pt x="628" y="1509"/>
                    </a:cubicBezTo>
                    <a:cubicBezTo>
                      <a:pt x="732" y="2137"/>
                      <a:pt x="927" y="2764"/>
                      <a:pt x="1345" y="3272"/>
                    </a:cubicBezTo>
                    <a:cubicBezTo>
                      <a:pt x="1692" y="3706"/>
                      <a:pt x="2215" y="3996"/>
                      <a:pt x="2776" y="3996"/>
                    </a:cubicBezTo>
                    <a:cubicBezTo>
                      <a:pt x="2890" y="3996"/>
                      <a:pt x="3006" y="3984"/>
                      <a:pt x="3122" y="3959"/>
                    </a:cubicBezTo>
                    <a:cubicBezTo>
                      <a:pt x="3749" y="3824"/>
                      <a:pt x="4257" y="3376"/>
                      <a:pt x="4496" y="2794"/>
                    </a:cubicBezTo>
                    <a:cubicBezTo>
                      <a:pt x="4720" y="2256"/>
                      <a:pt x="4690" y="1599"/>
                      <a:pt x="4392" y="1091"/>
                    </a:cubicBezTo>
                    <a:cubicBezTo>
                      <a:pt x="4227" y="837"/>
                      <a:pt x="3988" y="598"/>
                      <a:pt x="3690" y="509"/>
                    </a:cubicBezTo>
                    <a:cubicBezTo>
                      <a:pt x="3592" y="474"/>
                      <a:pt x="3488" y="457"/>
                      <a:pt x="3383" y="457"/>
                    </a:cubicBezTo>
                    <a:cubicBezTo>
                      <a:pt x="3215" y="457"/>
                      <a:pt x="3045" y="501"/>
                      <a:pt x="2898" y="583"/>
                    </a:cubicBezTo>
                    <a:cubicBezTo>
                      <a:pt x="2644" y="733"/>
                      <a:pt x="2525" y="1017"/>
                      <a:pt x="2570" y="1315"/>
                    </a:cubicBezTo>
                    <a:cubicBezTo>
                      <a:pt x="2584" y="1524"/>
                      <a:pt x="2719" y="1689"/>
                      <a:pt x="2913" y="1733"/>
                    </a:cubicBezTo>
                    <a:cubicBezTo>
                      <a:pt x="2969" y="1751"/>
                      <a:pt x="3026" y="1759"/>
                      <a:pt x="3084" y="1759"/>
                    </a:cubicBezTo>
                    <a:cubicBezTo>
                      <a:pt x="3227" y="1759"/>
                      <a:pt x="3365" y="1706"/>
                      <a:pt x="3451" y="1599"/>
                    </a:cubicBezTo>
                    <a:cubicBezTo>
                      <a:pt x="3511" y="1524"/>
                      <a:pt x="3525" y="1390"/>
                      <a:pt x="3630" y="1345"/>
                    </a:cubicBezTo>
                    <a:cubicBezTo>
                      <a:pt x="3649" y="1339"/>
                      <a:pt x="3668" y="1336"/>
                      <a:pt x="3687" y="1336"/>
                    </a:cubicBezTo>
                    <a:cubicBezTo>
                      <a:pt x="3761" y="1336"/>
                      <a:pt x="3834" y="1379"/>
                      <a:pt x="3869" y="1450"/>
                    </a:cubicBezTo>
                    <a:cubicBezTo>
                      <a:pt x="3914" y="1569"/>
                      <a:pt x="3764" y="1763"/>
                      <a:pt x="3690" y="1853"/>
                    </a:cubicBezTo>
                    <a:cubicBezTo>
                      <a:pt x="3570" y="1957"/>
                      <a:pt x="3451" y="2032"/>
                      <a:pt x="3301" y="2077"/>
                    </a:cubicBezTo>
                    <a:cubicBezTo>
                      <a:pt x="3226" y="2096"/>
                      <a:pt x="3148" y="2105"/>
                      <a:pt x="3071" y="2105"/>
                    </a:cubicBezTo>
                    <a:cubicBezTo>
                      <a:pt x="2844" y="2105"/>
                      <a:pt x="2621" y="2024"/>
                      <a:pt x="2465" y="1868"/>
                    </a:cubicBezTo>
                    <a:cubicBezTo>
                      <a:pt x="2017" y="1420"/>
                      <a:pt x="2181" y="628"/>
                      <a:pt x="2689" y="315"/>
                    </a:cubicBezTo>
                    <a:cubicBezTo>
                      <a:pt x="2902" y="180"/>
                      <a:pt x="3136" y="119"/>
                      <a:pt x="3368" y="119"/>
                    </a:cubicBezTo>
                    <a:close/>
                    <a:moveTo>
                      <a:pt x="3355" y="0"/>
                    </a:moveTo>
                    <a:cubicBezTo>
                      <a:pt x="2770" y="0"/>
                      <a:pt x="2209" y="357"/>
                      <a:pt x="2092" y="957"/>
                    </a:cubicBezTo>
                    <a:cubicBezTo>
                      <a:pt x="1972" y="1524"/>
                      <a:pt x="2301" y="2137"/>
                      <a:pt x="2898" y="2226"/>
                    </a:cubicBezTo>
                    <a:cubicBezTo>
                      <a:pt x="2939" y="2231"/>
                      <a:pt x="2980" y="2233"/>
                      <a:pt x="3020" y="2233"/>
                    </a:cubicBezTo>
                    <a:cubicBezTo>
                      <a:pt x="3265" y="2233"/>
                      <a:pt x="3511" y="2156"/>
                      <a:pt x="3690" y="2002"/>
                    </a:cubicBezTo>
                    <a:cubicBezTo>
                      <a:pt x="3854" y="1853"/>
                      <a:pt x="4093" y="1539"/>
                      <a:pt x="3914" y="1330"/>
                    </a:cubicBezTo>
                    <a:cubicBezTo>
                      <a:pt x="3850" y="1266"/>
                      <a:pt x="3759" y="1233"/>
                      <a:pt x="3672" y="1233"/>
                    </a:cubicBezTo>
                    <a:cubicBezTo>
                      <a:pt x="3575" y="1233"/>
                      <a:pt x="3483" y="1274"/>
                      <a:pt x="3436" y="1360"/>
                    </a:cubicBezTo>
                    <a:cubicBezTo>
                      <a:pt x="3361" y="1465"/>
                      <a:pt x="3346" y="1554"/>
                      <a:pt x="3227" y="1614"/>
                    </a:cubicBezTo>
                    <a:cubicBezTo>
                      <a:pt x="3177" y="1639"/>
                      <a:pt x="3119" y="1650"/>
                      <a:pt x="3062" y="1650"/>
                    </a:cubicBezTo>
                    <a:cubicBezTo>
                      <a:pt x="3015" y="1650"/>
                      <a:pt x="2968" y="1642"/>
                      <a:pt x="2928" y="1629"/>
                    </a:cubicBezTo>
                    <a:cubicBezTo>
                      <a:pt x="2644" y="1539"/>
                      <a:pt x="2599" y="1226"/>
                      <a:pt x="2689" y="972"/>
                    </a:cubicBezTo>
                    <a:cubicBezTo>
                      <a:pt x="2796" y="692"/>
                      <a:pt x="3092" y="579"/>
                      <a:pt x="3367" y="579"/>
                    </a:cubicBezTo>
                    <a:cubicBezTo>
                      <a:pt x="3401" y="579"/>
                      <a:pt x="3433" y="580"/>
                      <a:pt x="3466" y="583"/>
                    </a:cubicBezTo>
                    <a:cubicBezTo>
                      <a:pt x="4168" y="673"/>
                      <a:pt x="4511" y="1465"/>
                      <a:pt x="4511" y="2077"/>
                    </a:cubicBezTo>
                    <a:cubicBezTo>
                      <a:pt x="4496" y="2719"/>
                      <a:pt x="4153" y="3332"/>
                      <a:pt x="3585" y="3645"/>
                    </a:cubicBezTo>
                    <a:cubicBezTo>
                      <a:pt x="3335" y="3793"/>
                      <a:pt x="3049" y="3881"/>
                      <a:pt x="2762" y="3881"/>
                    </a:cubicBezTo>
                    <a:cubicBezTo>
                      <a:pt x="2673" y="3881"/>
                      <a:pt x="2584" y="3872"/>
                      <a:pt x="2495" y="3854"/>
                    </a:cubicBezTo>
                    <a:cubicBezTo>
                      <a:pt x="2121" y="3795"/>
                      <a:pt x="1793" y="3586"/>
                      <a:pt x="1524" y="3332"/>
                    </a:cubicBezTo>
                    <a:cubicBezTo>
                      <a:pt x="1061" y="2839"/>
                      <a:pt x="837" y="2167"/>
                      <a:pt x="732" y="1509"/>
                    </a:cubicBezTo>
                    <a:cubicBezTo>
                      <a:pt x="703" y="1360"/>
                      <a:pt x="718" y="1196"/>
                      <a:pt x="643" y="1061"/>
                    </a:cubicBezTo>
                    <a:cubicBezTo>
                      <a:pt x="593" y="975"/>
                      <a:pt x="503" y="919"/>
                      <a:pt x="398" y="919"/>
                    </a:cubicBezTo>
                    <a:cubicBezTo>
                      <a:pt x="376" y="919"/>
                      <a:pt x="353" y="922"/>
                      <a:pt x="329" y="927"/>
                    </a:cubicBezTo>
                    <a:cubicBezTo>
                      <a:pt x="1" y="1017"/>
                      <a:pt x="120" y="1435"/>
                      <a:pt x="180" y="1674"/>
                    </a:cubicBezTo>
                    <a:cubicBezTo>
                      <a:pt x="284" y="2316"/>
                      <a:pt x="508" y="2973"/>
                      <a:pt x="927" y="3511"/>
                    </a:cubicBezTo>
                    <a:cubicBezTo>
                      <a:pt x="1345" y="4049"/>
                      <a:pt x="1987" y="4437"/>
                      <a:pt x="2689" y="4467"/>
                    </a:cubicBezTo>
                    <a:cubicBezTo>
                      <a:pt x="2712" y="4468"/>
                      <a:pt x="2735" y="4468"/>
                      <a:pt x="2758" y="4468"/>
                    </a:cubicBezTo>
                    <a:cubicBezTo>
                      <a:pt x="3054" y="4468"/>
                      <a:pt x="3349" y="4390"/>
                      <a:pt x="3626" y="4275"/>
                    </a:cubicBezTo>
                    <a:lnTo>
                      <a:pt x="3626" y="4275"/>
                    </a:lnTo>
                    <a:cubicBezTo>
                      <a:pt x="3623" y="4319"/>
                      <a:pt x="3622" y="4363"/>
                      <a:pt x="3615" y="4392"/>
                    </a:cubicBezTo>
                    <a:cubicBezTo>
                      <a:pt x="3600" y="4497"/>
                      <a:pt x="3600" y="4616"/>
                      <a:pt x="3600" y="4736"/>
                    </a:cubicBezTo>
                    <a:cubicBezTo>
                      <a:pt x="3615" y="4945"/>
                      <a:pt x="3645" y="5154"/>
                      <a:pt x="3705" y="5363"/>
                    </a:cubicBezTo>
                    <a:cubicBezTo>
                      <a:pt x="3824" y="5751"/>
                      <a:pt x="4078" y="6110"/>
                      <a:pt x="4392" y="6379"/>
                    </a:cubicBezTo>
                    <a:cubicBezTo>
                      <a:pt x="4763" y="6681"/>
                      <a:pt x="5255" y="6878"/>
                      <a:pt x="5730" y="6878"/>
                    </a:cubicBezTo>
                    <a:cubicBezTo>
                      <a:pt x="6077" y="6878"/>
                      <a:pt x="6415" y="6773"/>
                      <a:pt x="6692" y="6528"/>
                    </a:cubicBezTo>
                    <a:cubicBezTo>
                      <a:pt x="7035" y="6214"/>
                      <a:pt x="7230" y="5751"/>
                      <a:pt x="7125" y="5303"/>
                    </a:cubicBezTo>
                    <a:cubicBezTo>
                      <a:pt x="7125" y="5302"/>
                      <a:pt x="7124" y="5301"/>
                      <a:pt x="7124" y="5300"/>
                    </a:cubicBezTo>
                    <a:lnTo>
                      <a:pt x="7124" y="5300"/>
                    </a:lnTo>
                    <a:cubicBezTo>
                      <a:pt x="6995" y="4859"/>
                      <a:pt x="6578" y="4510"/>
                      <a:pt x="6133" y="4510"/>
                    </a:cubicBezTo>
                    <a:cubicBezTo>
                      <a:pt x="6006" y="4510"/>
                      <a:pt x="5877" y="4538"/>
                      <a:pt x="5751" y="4601"/>
                    </a:cubicBezTo>
                    <a:cubicBezTo>
                      <a:pt x="5482" y="4736"/>
                      <a:pt x="5288" y="4989"/>
                      <a:pt x="5243" y="5273"/>
                    </a:cubicBezTo>
                    <a:cubicBezTo>
                      <a:pt x="5198" y="5482"/>
                      <a:pt x="5243" y="5945"/>
                      <a:pt x="5527" y="5960"/>
                    </a:cubicBezTo>
                    <a:cubicBezTo>
                      <a:pt x="5631" y="5960"/>
                      <a:pt x="5736" y="5915"/>
                      <a:pt x="5781" y="5826"/>
                    </a:cubicBezTo>
                    <a:cubicBezTo>
                      <a:pt x="5855" y="5721"/>
                      <a:pt x="5826" y="5632"/>
                      <a:pt x="5781" y="5512"/>
                    </a:cubicBezTo>
                    <a:cubicBezTo>
                      <a:pt x="5714" y="5284"/>
                      <a:pt x="5937" y="5055"/>
                      <a:pt x="6167" y="5055"/>
                    </a:cubicBezTo>
                    <a:cubicBezTo>
                      <a:pt x="6193" y="5055"/>
                      <a:pt x="6218" y="5058"/>
                      <a:pt x="6244" y="5064"/>
                    </a:cubicBezTo>
                    <a:cubicBezTo>
                      <a:pt x="6408" y="5124"/>
                      <a:pt x="6528" y="5288"/>
                      <a:pt x="6572" y="5438"/>
                    </a:cubicBezTo>
                    <a:cubicBezTo>
                      <a:pt x="6632" y="5602"/>
                      <a:pt x="6587" y="5781"/>
                      <a:pt x="6498" y="5930"/>
                    </a:cubicBezTo>
                    <a:cubicBezTo>
                      <a:pt x="6309" y="6213"/>
                      <a:pt x="5999" y="6338"/>
                      <a:pt x="5677" y="6338"/>
                    </a:cubicBezTo>
                    <a:cubicBezTo>
                      <a:pt x="5642" y="6338"/>
                      <a:pt x="5607" y="6337"/>
                      <a:pt x="5572" y="6334"/>
                    </a:cubicBezTo>
                    <a:cubicBezTo>
                      <a:pt x="4900" y="6259"/>
                      <a:pt x="4362" y="5721"/>
                      <a:pt x="4183" y="5094"/>
                    </a:cubicBezTo>
                    <a:cubicBezTo>
                      <a:pt x="4108" y="4765"/>
                      <a:pt x="4123" y="4437"/>
                      <a:pt x="4227" y="4108"/>
                    </a:cubicBezTo>
                    <a:cubicBezTo>
                      <a:pt x="4362" y="3765"/>
                      <a:pt x="4646" y="3511"/>
                      <a:pt x="4825" y="3167"/>
                    </a:cubicBezTo>
                    <a:cubicBezTo>
                      <a:pt x="5168" y="2510"/>
                      <a:pt x="5168" y="1689"/>
                      <a:pt x="4855" y="1031"/>
                    </a:cubicBezTo>
                    <a:cubicBezTo>
                      <a:pt x="4586" y="464"/>
                      <a:pt x="4033" y="16"/>
                      <a:pt x="3391" y="1"/>
                    </a:cubicBezTo>
                    <a:cubicBezTo>
                      <a:pt x="3379" y="1"/>
                      <a:pt x="3367" y="0"/>
                      <a:pt x="3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316517" y="-1909996"/>
                <a:ext cx="1115856" cy="725926"/>
              </a:xfrm>
              <a:custGeom>
                <a:avLst/>
                <a:gdLst/>
                <a:ahLst/>
                <a:cxnLst/>
                <a:rect l="l" t="t" r="r" b="b"/>
                <a:pathLst>
                  <a:path w="10800" h="7026" extrusionOk="0">
                    <a:moveTo>
                      <a:pt x="4436" y="0"/>
                    </a:moveTo>
                    <a:cubicBezTo>
                      <a:pt x="3682" y="0"/>
                      <a:pt x="2947" y="399"/>
                      <a:pt x="2510" y="1013"/>
                    </a:cubicBezTo>
                    <a:cubicBezTo>
                      <a:pt x="1957" y="1790"/>
                      <a:pt x="1927" y="2955"/>
                      <a:pt x="2525" y="3732"/>
                    </a:cubicBezTo>
                    <a:cubicBezTo>
                      <a:pt x="2599" y="3821"/>
                      <a:pt x="2674" y="3911"/>
                      <a:pt x="2764" y="4001"/>
                    </a:cubicBezTo>
                    <a:cubicBezTo>
                      <a:pt x="2928" y="4150"/>
                      <a:pt x="3047" y="4344"/>
                      <a:pt x="3092" y="4583"/>
                    </a:cubicBezTo>
                    <a:lnTo>
                      <a:pt x="3092" y="4598"/>
                    </a:lnTo>
                    <a:cubicBezTo>
                      <a:pt x="3227" y="5390"/>
                      <a:pt x="2764" y="6181"/>
                      <a:pt x="2032" y="6495"/>
                    </a:cubicBezTo>
                    <a:cubicBezTo>
                      <a:pt x="1867" y="6562"/>
                      <a:pt x="1681" y="6599"/>
                      <a:pt x="1496" y="6599"/>
                    </a:cubicBezTo>
                    <a:cubicBezTo>
                      <a:pt x="1311" y="6599"/>
                      <a:pt x="1128" y="6562"/>
                      <a:pt x="971" y="6480"/>
                    </a:cubicBezTo>
                    <a:cubicBezTo>
                      <a:pt x="688" y="6331"/>
                      <a:pt x="463" y="5972"/>
                      <a:pt x="538" y="5658"/>
                    </a:cubicBezTo>
                    <a:cubicBezTo>
                      <a:pt x="583" y="5509"/>
                      <a:pt x="688" y="5375"/>
                      <a:pt x="792" y="5300"/>
                    </a:cubicBezTo>
                    <a:cubicBezTo>
                      <a:pt x="865" y="5238"/>
                      <a:pt x="949" y="5211"/>
                      <a:pt x="1033" y="5211"/>
                    </a:cubicBezTo>
                    <a:cubicBezTo>
                      <a:pt x="1311" y="5211"/>
                      <a:pt x="1587" y="5506"/>
                      <a:pt x="1449" y="5793"/>
                    </a:cubicBezTo>
                    <a:cubicBezTo>
                      <a:pt x="1355" y="5960"/>
                      <a:pt x="1509" y="6119"/>
                      <a:pt x="1656" y="6119"/>
                    </a:cubicBezTo>
                    <a:cubicBezTo>
                      <a:pt x="1720" y="6119"/>
                      <a:pt x="1782" y="6089"/>
                      <a:pt x="1823" y="6017"/>
                    </a:cubicBezTo>
                    <a:cubicBezTo>
                      <a:pt x="1867" y="5912"/>
                      <a:pt x="1897" y="5808"/>
                      <a:pt x="1912" y="5688"/>
                    </a:cubicBezTo>
                    <a:cubicBezTo>
                      <a:pt x="1942" y="5255"/>
                      <a:pt x="1584" y="4837"/>
                      <a:pt x="1165" y="4792"/>
                    </a:cubicBezTo>
                    <a:cubicBezTo>
                      <a:pt x="1132" y="4788"/>
                      <a:pt x="1098" y="4786"/>
                      <a:pt x="1064" y="4786"/>
                    </a:cubicBezTo>
                    <a:cubicBezTo>
                      <a:pt x="626" y="4786"/>
                      <a:pt x="231" y="5138"/>
                      <a:pt x="120" y="5554"/>
                    </a:cubicBezTo>
                    <a:cubicBezTo>
                      <a:pt x="0" y="6047"/>
                      <a:pt x="269" y="6555"/>
                      <a:pt x="688" y="6809"/>
                    </a:cubicBezTo>
                    <a:cubicBezTo>
                      <a:pt x="914" y="6959"/>
                      <a:pt x="1192" y="7026"/>
                      <a:pt x="1472" y="7026"/>
                    </a:cubicBezTo>
                    <a:cubicBezTo>
                      <a:pt x="1690" y="7026"/>
                      <a:pt x="1910" y="6985"/>
                      <a:pt x="2106" y="6913"/>
                    </a:cubicBezTo>
                    <a:cubicBezTo>
                      <a:pt x="2584" y="6749"/>
                      <a:pt x="3003" y="6405"/>
                      <a:pt x="3256" y="5957"/>
                    </a:cubicBezTo>
                    <a:cubicBezTo>
                      <a:pt x="3510" y="5524"/>
                      <a:pt x="3585" y="5016"/>
                      <a:pt x="3510" y="4508"/>
                    </a:cubicBezTo>
                    <a:cubicBezTo>
                      <a:pt x="3510" y="4479"/>
                      <a:pt x="3495" y="4449"/>
                      <a:pt x="3495" y="4419"/>
                    </a:cubicBezTo>
                    <a:lnTo>
                      <a:pt x="3495" y="4419"/>
                    </a:lnTo>
                    <a:cubicBezTo>
                      <a:pt x="3585" y="4434"/>
                      <a:pt x="3675" y="4449"/>
                      <a:pt x="3764" y="4449"/>
                    </a:cubicBezTo>
                    <a:cubicBezTo>
                      <a:pt x="3791" y="4450"/>
                      <a:pt x="3818" y="4451"/>
                      <a:pt x="3845" y="4451"/>
                    </a:cubicBezTo>
                    <a:cubicBezTo>
                      <a:pt x="4300" y="4451"/>
                      <a:pt x="4777" y="4215"/>
                      <a:pt x="4974" y="3792"/>
                    </a:cubicBezTo>
                    <a:cubicBezTo>
                      <a:pt x="5183" y="3373"/>
                      <a:pt x="5153" y="2836"/>
                      <a:pt x="4825" y="2477"/>
                    </a:cubicBezTo>
                    <a:cubicBezTo>
                      <a:pt x="4645" y="2297"/>
                      <a:pt x="4391" y="2206"/>
                      <a:pt x="4134" y="2206"/>
                    </a:cubicBezTo>
                    <a:cubicBezTo>
                      <a:pt x="3943" y="2206"/>
                      <a:pt x="3750" y="2256"/>
                      <a:pt x="3585" y="2358"/>
                    </a:cubicBezTo>
                    <a:cubicBezTo>
                      <a:pt x="3391" y="2462"/>
                      <a:pt x="3271" y="2641"/>
                      <a:pt x="3197" y="2851"/>
                    </a:cubicBezTo>
                    <a:cubicBezTo>
                      <a:pt x="3152" y="3015"/>
                      <a:pt x="3256" y="3194"/>
                      <a:pt x="3406" y="3224"/>
                    </a:cubicBezTo>
                    <a:cubicBezTo>
                      <a:pt x="3437" y="3232"/>
                      <a:pt x="3467" y="3235"/>
                      <a:pt x="3496" y="3235"/>
                    </a:cubicBezTo>
                    <a:cubicBezTo>
                      <a:pt x="3634" y="3235"/>
                      <a:pt x="3745" y="3151"/>
                      <a:pt x="3794" y="3015"/>
                    </a:cubicBezTo>
                    <a:cubicBezTo>
                      <a:pt x="3853" y="2879"/>
                      <a:pt x="3969" y="2818"/>
                      <a:pt x="4090" y="2818"/>
                    </a:cubicBezTo>
                    <a:cubicBezTo>
                      <a:pt x="4367" y="2818"/>
                      <a:pt x="4672" y="3135"/>
                      <a:pt x="4392" y="3582"/>
                    </a:cubicBezTo>
                    <a:cubicBezTo>
                      <a:pt x="4205" y="3787"/>
                      <a:pt x="3991" y="3878"/>
                      <a:pt x="3780" y="3878"/>
                    </a:cubicBezTo>
                    <a:cubicBezTo>
                      <a:pt x="3113" y="3878"/>
                      <a:pt x="2469" y="2972"/>
                      <a:pt x="2764" y="1895"/>
                    </a:cubicBezTo>
                    <a:cubicBezTo>
                      <a:pt x="2970" y="1146"/>
                      <a:pt x="3703" y="626"/>
                      <a:pt x="4427" y="626"/>
                    </a:cubicBezTo>
                    <a:cubicBezTo>
                      <a:pt x="4700" y="626"/>
                      <a:pt x="4972" y="700"/>
                      <a:pt x="5213" y="864"/>
                    </a:cubicBezTo>
                    <a:cubicBezTo>
                      <a:pt x="5766" y="1193"/>
                      <a:pt x="6079" y="1745"/>
                      <a:pt x="6259" y="2373"/>
                    </a:cubicBezTo>
                    <a:cubicBezTo>
                      <a:pt x="6318" y="2567"/>
                      <a:pt x="6363" y="2761"/>
                      <a:pt x="6393" y="2955"/>
                    </a:cubicBezTo>
                    <a:cubicBezTo>
                      <a:pt x="6468" y="3388"/>
                      <a:pt x="6617" y="3777"/>
                      <a:pt x="6901" y="4105"/>
                    </a:cubicBezTo>
                    <a:cubicBezTo>
                      <a:pt x="7155" y="4419"/>
                      <a:pt x="7513" y="4658"/>
                      <a:pt x="7916" y="4777"/>
                    </a:cubicBezTo>
                    <a:cubicBezTo>
                      <a:pt x="8128" y="4849"/>
                      <a:pt x="8349" y="4884"/>
                      <a:pt x="8571" y="4884"/>
                    </a:cubicBezTo>
                    <a:cubicBezTo>
                      <a:pt x="9178" y="4884"/>
                      <a:pt x="9786" y="4624"/>
                      <a:pt x="10202" y="4165"/>
                    </a:cubicBezTo>
                    <a:cubicBezTo>
                      <a:pt x="10470" y="3866"/>
                      <a:pt x="10680" y="3493"/>
                      <a:pt x="10739" y="3075"/>
                    </a:cubicBezTo>
                    <a:cubicBezTo>
                      <a:pt x="10799" y="2791"/>
                      <a:pt x="10784" y="2507"/>
                      <a:pt x="10784" y="2223"/>
                    </a:cubicBezTo>
                    <a:cubicBezTo>
                      <a:pt x="10784" y="1432"/>
                      <a:pt x="10381" y="670"/>
                      <a:pt x="9679" y="282"/>
                    </a:cubicBezTo>
                    <a:cubicBezTo>
                      <a:pt x="9347" y="94"/>
                      <a:pt x="8980" y="3"/>
                      <a:pt x="8615" y="3"/>
                    </a:cubicBezTo>
                    <a:cubicBezTo>
                      <a:pt x="8110" y="3"/>
                      <a:pt x="7607" y="176"/>
                      <a:pt x="7200" y="506"/>
                    </a:cubicBezTo>
                    <a:cubicBezTo>
                      <a:pt x="7020" y="640"/>
                      <a:pt x="6871" y="819"/>
                      <a:pt x="6751" y="1013"/>
                    </a:cubicBezTo>
                    <a:cubicBezTo>
                      <a:pt x="6662" y="1148"/>
                      <a:pt x="6722" y="1357"/>
                      <a:pt x="6856" y="1432"/>
                    </a:cubicBezTo>
                    <a:cubicBezTo>
                      <a:pt x="6910" y="1461"/>
                      <a:pt x="6963" y="1474"/>
                      <a:pt x="7015" y="1474"/>
                    </a:cubicBezTo>
                    <a:cubicBezTo>
                      <a:pt x="7121" y="1474"/>
                      <a:pt x="7219" y="1418"/>
                      <a:pt x="7289" y="1327"/>
                    </a:cubicBezTo>
                    <a:cubicBezTo>
                      <a:pt x="7652" y="823"/>
                      <a:pt x="8103" y="612"/>
                      <a:pt x="8542" y="612"/>
                    </a:cubicBezTo>
                    <a:cubicBezTo>
                      <a:pt x="9638" y="612"/>
                      <a:pt x="10660" y="1929"/>
                      <a:pt x="10052" y="3284"/>
                    </a:cubicBezTo>
                    <a:cubicBezTo>
                      <a:pt x="9829" y="3911"/>
                      <a:pt x="9209" y="4232"/>
                      <a:pt x="8587" y="4232"/>
                    </a:cubicBezTo>
                    <a:cubicBezTo>
                      <a:pt x="7920" y="4232"/>
                      <a:pt x="7251" y="3862"/>
                      <a:pt x="7065" y="3104"/>
                    </a:cubicBezTo>
                    <a:cubicBezTo>
                      <a:pt x="7005" y="2895"/>
                      <a:pt x="6990" y="2686"/>
                      <a:pt x="6946" y="2492"/>
                    </a:cubicBezTo>
                    <a:cubicBezTo>
                      <a:pt x="6901" y="2283"/>
                      <a:pt x="6841" y="2104"/>
                      <a:pt x="6766" y="1910"/>
                    </a:cubicBezTo>
                    <a:cubicBezTo>
                      <a:pt x="6468" y="1073"/>
                      <a:pt x="5900" y="371"/>
                      <a:pt x="5034" y="87"/>
                    </a:cubicBezTo>
                    <a:cubicBezTo>
                      <a:pt x="4837" y="28"/>
                      <a:pt x="4636" y="0"/>
                      <a:pt x="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316517" y="-1915472"/>
                <a:ext cx="1121952" cy="735122"/>
              </a:xfrm>
              <a:custGeom>
                <a:avLst/>
                <a:gdLst/>
                <a:ahLst/>
                <a:cxnLst/>
                <a:rect l="l" t="t" r="r" b="b"/>
                <a:pathLst>
                  <a:path w="10859" h="7115" extrusionOk="0">
                    <a:moveTo>
                      <a:pt x="4400" y="126"/>
                    </a:moveTo>
                    <a:cubicBezTo>
                      <a:pt x="4481" y="126"/>
                      <a:pt x="4563" y="131"/>
                      <a:pt x="4646" y="140"/>
                    </a:cubicBezTo>
                    <a:cubicBezTo>
                      <a:pt x="5377" y="215"/>
                      <a:pt x="6005" y="723"/>
                      <a:pt x="6393" y="1335"/>
                    </a:cubicBezTo>
                    <a:cubicBezTo>
                      <a:pt x="6602" y="1679"/>
                      <a:pt x="6751" y="2052"/>
                      <a:pt x="6841" y="2455"/>
                    </a:cubicBezTo>
                    <a:cubicBezTo>
                      <a:pt x="6946" y="2814"/>
                      <a:pt x="6961" y="3202"/>
                      <a:pt x="7125" y="3546"/>
                    </a:cubicBezTo>
                    <a:cubicBezTo>
                      <a:pt x="7408" y="4085"/>
                      <a:pt x="7993" y="4361"/>
                      <a:pt x="8579" y="4361"/>
                    </a:cubicBezTo>
                    <a:cubicBezTo>
                      <a:pt x="8951" y="4361"/>
                      <a:pt x="9323" y="4250"/>
                      <a:pt x="9619" y="4024"/>
                    </a:cubicBezTo>
                    <a:cubicBezTo>
                      <a:pt x="9813" y="3874"/>
                      <a:pt x="9963" y="3680"/>
                      <a:pt x="10067" y="3456"/>
                    </a:cubicBezTo>
                    <a:cubicBezTo>
                      <a:pt x="10187" y="3172"/>
                      <a:pt x="10276" y="2889"/>
                      <a:pt x="10276" y="2590"/>
                    </a:cubicBezTo>
                    <a:cubicBezTo>
                      <a:pt x="10291" y="2037"/>
                      <a:pt x="10067" y="1500"/>
                      <a:pt x="9679" y="1111"/>
                    </a:cubicBezTo>
                    <a:cubicBezTo>
                      <a:pt x="9359" y="817"/>
                      <a:pt x="8952" y="632"/>
                      <a:pt x="8522" y="632"/>
                    </a:cubicBezTo>
                    <a:cubicBezTo>
                      <a:pt x="8450" y="632"/>
                      <a:pt x="8378" y="638"/>
                      <a:pt x="8305" y="648"/>
                    </a:cubicBezTo>
                    <a:cubicBezTo>
                      <a:pt x="8036" y="678"/>
                      <a:pt x="7782" y="813"/>
                      <a:pt x="7588" y="977"/>
                    </a:cubicBezTo>
                    <a:cubicBezTo>
                      <a:pt x="7453" y="1081"/>
                      <a:pt x="7364" y="1201"/>
                      <a:pt x="7259" y="1320"/>
                    </a:cubicBezTo>
                    <a:cubicBezTo>
                      <a:pt x="7200" y="1395"/>
                      <a:pt x="7140" y="1470"/>
                      <a:pt x="7050" y="1485"/>
                    </a:cubicBezTo>
                    <a:cubicBezTo>
                      <a:pt x="7037" y="1487"/>
                      <a:pt x="7024" y="1487"/>
                      <a:pt x="7011" y="1487"/>
                    </a:cubicBezTo>
                    <a:cubicBezTo>
                      <a:pt x="6920" y="1487"/>
                      <a:pt x="6834" y="1442"/>
                      <a:pt x="6781" y="1350"/>
                    </a:cubicBezTo>
                    <a:cubicBezTo>
                      <a:pt x="6692" y="1156"/>
                      <a:pt x="6901" y="947"/>
                      <a:pt x="7020" y="827"/>
                    </a:cubicBezTo>
                    <a:cubicBezTo>
                      <a:pt x="7155" y="663"/>
                      <a:pt x="7319" y="544"/>
                      <a:pt x="7498" y="439"/>
                    </a:cubicBezTo>
                    <a:cubicBezTo>
                      <a:pt x="7842" y="230"/>
                      <a:pt x="8215" y="140"/>
                      <a:pt x="8603" y="140"/>
                    </a:cubicBezTo>
                    <a:cubicBezTo>
                      <a:pt x="9380" y="140"/>
                      <a:pt x="10112" y="574"/>
                      <a:pt x="10470" y="1276"/>
                    </a:cubicBezTo>
                    <a:cubicBezTo>
                      <a:pt x="10635" y="1589"/>
                      <a:pt x="10709" y="1948"/>
                      <a:pt x="10724" y="2306"/>
                    </a:cubicBezTo>
                    <a:cubicBezTo>
                      <a:pt x="10724" y="2307"/>
                      <a:pt x="10724" y="2307"/>
                      <a:pt x="10724" y="2308"/>
                    </a:cubicBezTo>
                    <a:lnTo>
                      <a:pt x="10724" y="2308"/>
                    </a:lnTo>
                    <a:cubicBezTo>
                      <a:pt x="10725" y="2567"/>
                      <a:pt x="10738" y="2839"/>
                      <a:pt x="10695" y="3098"/>
                    </a:cubicBezTo>
                    <a:cubicBezTo>
                      <a:pt x="10650" y="3337"/>
                      <a:pt x="10575" y="3546"/>
                      <a:pt x="10456" y="3755"/>
                    </a:cubicBezTo>
                    <a:cubicBezTo>
                      <a:pt x="10246" y="4143"/>
                      <a:pt x="9918" y="4457"/>
                      <a:pt x="9515" y="4636"/>
                    </a:cubicBezTo>
                    <a:cubicBezTo>
                      <a:pt x="9212" y="4782"/>
                      <a:pt x="8886" y="4854"/>
                      <a:pt x="8563" y="4854"/>
                    </a:cubicBezTo>
                    <a:cubicBezTo>
                      <a:pt x="8025" y="4854"/>
                      <a:pt x="7496" y="4654"/>
                      <a:pt x="7095" y="4263"/>
                    </a:cubicBezTo>
                    <a:cubicBezTo>
                      <a:pt x="6766" y="3934"/>
                      <a:pt x="6557" y="3501"/>
                      <a:pt x="6468" y="3053"/>
                    </a:cubicBezTo>
                    <a:cubicBezTo>
                      <a:pt x="6363" y="2605"/>
                      <a:pt x="6274" y="2157"/>
                      <a:pt x="6049" y="1739"/>
                    </a:cubicBezTo>
                    <a:cubicBezTo>
                      <a:pt x="5720" y="1108"/>
                      <a:pt x="5128" y="601"/>
                      <a:pt x="4395" y="601"/>
                    </a:cubicBezTo>
                    <a:cubicBezTo>
                      <a:pt x="4364" y="601"/>
                      <a:pt x="4333" y="602"/>
                      <a:pt x="4302" y="603"/>
                    </a:cubicBezTo>
                    <a:cubicBezTo>
                      <a:pt x="3615" y="663"/>
                      <a:pt x="3003" y="1111"/>
                      <a:pt x="2749" y="1753"/>
                    </a:cubicBezTo>
                    <a:cubicBezTo>
                      <a:pt x="2510" y="2381"/>
                      <a:pt x="2599" y="3202"/>
                      <a:pt x="3107" y="3680"/>
                    </a:cubicBezTo>
                    <a:cubicBezTo>
                      <a:pt x="3283" y="3843"/>
                      <a:pt x="3508" y="3968"/>
                      <a:pt x="3749" y="3968"/>
                    </a:cubicBezTo>
                    <a:cubicBezTo>
                      <a:pt x="3774" y="3968"/>
                      <a:pt x="3799" y="3967"/>
                      <a:pt x="3824" y="3964"/>
                    </a:cubicBezTo>
                    <a:cubicBezTo>
                      <a:pt x="4123" y="3934"/>
                      <a:pt x="4407" y="3755"/>
                      <a:pt x="4511" y="3486"/>
                    </a:cubicBezTo>
                    <a:cubicBezTo>
                      <a:pt x="4616" y="3247"/>
                      <a:pt x="4526" y="2963"/>
                      <a:pt x="4287" y="2859"/>
                    </a:cubicBezTo>
                    <a:cubicBezTo>
                      <a:pt x="4216" y="2823"/>
                      <a:pt x="4142" y="2805"/>
                      <a:pt x="4071" y="2805"/>
                    </a:cubicBezTo>
                    <a:cubicBezTo>
                      <a:pt x="3932" y="2805"/>
                      <a:pt x="3804" y="2875"/>
                      <a:pt x="3734" y="3023"/>
                    </a:cubicBezTo>
                    <a:cubicBezTo>
                      <a:pt x="3705" y="3113"/>
                      <a:pt x="3660" y="3187"/>
                      <a:pt x="3540" y="3202"/>
                    </a:cubicBezTo>
                    <a:cubicBezTo>
                      <a:pt x="3518" y="3208"/>
                      <a:pt x="3497" y="3211"/>
                      <a:pt x="3475" y="3211"/>
                    </a:cubicBezTo>
                    <a:cubicBezTo>
                      <a:pt x="3394" y="3211"/>
                      <a:pt x="3319" y="3169"/>
                      <a:pt x="3271" y="3098"/>
                    </a:cubicBezTo>
                    <a:cubicBezTo>
                      <a:pt x="3167" y="2904"/>
                      <a:pt x="3346" y="2650"/>
                      <a:pt x="3495" y="2530"/>
                    </a:cubicBezTo>
                    <a:cubicBezTo>
                      <a:pt x="3660" y="2374"/>
                      <a:pt x="3883" y="2295"/>
                      <a:pt x="4110" y="2295"/>
                    </a:cubicBezTo>
                    <a:cubicBezTo>
                      <a:pt x="4296" y="2295"/>
                      <a:pt x="4484" y="2348"/>
                      <a:pt x="4646" y="2455"/>
                    </a:cubicBezTo>
                    <a:cubicBezTo>
                      <a:pt x="5004" y="2694"/>
                      <a:pt x="5123" y="3172"/>
                      <a:pt x="5004" y="3576"/>
                    </a:cubicBezTo>
                    <a:cubicBezTo>
                      <a:pt x="4899" y="3994"/>
                      <a:pt x="4571" y="4278"/>
                      <a:pt x="4153" y="4382"/>
                    </a:cubicBezTo>
                    <a:cubicBezTo>
                      <a:pt x="4041" y="4414"/>
                      <a:pt x="3924" y="4429"/>
                      <a:pt x="3806" y="4429"/>
                    </a:cubicBezTo>
                    <a:cubicBezTo>
                      <a:pt x="3703" y="4429"/>
                      <a:pt x="3599" y="4418"/>
                      <a:pt x="3495" y="4397"/>
                    </a:cubicBezTo>
                    <a:cubicBezTo>
                      <a:pt x="3489" y="4395"/>
                      <a:pt x="3484" y="4394"/>
                      <a:pt x="3478" y="4394"/>
                    </a:cubicBezTo>
                    <a:cubicBezTo>
                      <a:pt x="3443" y="4394"/>
                      <a:pt x="3423" y="4433"/>
                      <a:pt x="3436" y="4472"/>
                    </a:cubicBezTo>
                    <a:cubicBezTo>
                      <a:pt x="3600" y="5308"/>
                      <a:pt x="3256" y="6204"/>
                      <a:pt x="2525" y="6682"/>
                    </a:cubicBezTo>
                    <a:cubicBezTo>
                      <a:pt x="2220" y="6883"/>
                      <a:pt x="1838" y="7004"/>
                      <a:pt x="1467" y="7004"/>
                    </a:cubicBezTo>
                    <a:cubicBezTo>
                      <a:pt x="1038" y="7004"/>
                      <a:pt x="623" y="6843"/>
                      <a:pt x="359" y="6458"/>
                    </a:cubicBezTo>
                    <a:cubicBezTo>
                      <a:pt x="135" y="6145"/>
                      <a:pt x="75" y="5726"/>
                      <a:pt x="269" y="5398"/>
                    </a:cubicBezTo>
                    <a:cubicBezTo>
                      <a:pt x="430" y="5103"/>
                      <a:pt x="735" y="4881"/>
                      <a:pt x="1065" y="4881"/>
                    </a:cubicBezTo>
                    <a:cubicBezTo>
                      <a:pt x="1103" y="4881"/>
                      <a:pt x="1142" y="4884"/>
                      <a:pt x="1180" y="4890"/>
                    </a:cubicBezTo>
                    <a:cubicBezTo>
                      <a:pt x="1539" y="4965"/>
                      <a:pt x="1838" y="5293"/>
                      <a:pt x="1853" y="5652"/>
                    </a:cubicBezTo>
                    <a:cubicBezTo>
                      <a:pt x="1853" y="5781"/>
                      <a:pt x="1811" y="6102"/>
                      <a:pt x="1637" y="6102"/>
                    </a:cubicBezTo>
                    <a:cubicBezTo>
                      <a:pt x="1629" y="6102"/>
                      <a:pt x="1622" y="6101"/>
                      <a:pt x="1614" y="6100"/>
                    </a:cubicBezTo>
                    <a:cubicBezTo>
                      <a:pt x="1554" y="6100"/>
                      <a:pt x="1494" y="6040"/>
                      <a:pt x="1479" y="5995"/>
                    </a:cubicBezTo>
                    <a:cubicBezTo>
                      <a:pt x="1449" y="5921"/>
                      <a:pt x="1494" y="5861"/>
                      <a:pt x="1509" y="5786"/>
                    </a:cubicBezTo>
                    <a:cubicBezTo>
                      <a:pt x="1584" y="5517"/>
                      <a:pt x="1375" y="5263"/>
                      <a:pt x="1121" y="5219"/>
                    </a:cubicBezTo>
                    <a:cubicBezTo>
                      <a:pt x="1092" y="5213"/>
                      <a:pt x="1064" y="5211"/>
                      <a:pt x="1036" y="5211"/>
                    </a:cubicBezTo>
                    <a:cubicBezTo>
                      <a:pt x="744" y="5211"/>
                      <a:pt x="504" y="5484"/>
                      <a:pt x="463" y="5756"/>
                    </a:cubicBezTo>
                    <a:cubicBezTo>
                      <a:pt x="404" y="6100"/>
                      <a:pt x="643" y="6428"/>
                      <a:pt x="926" y="6593"/>
                    </a:cubicBezTo>
                    <a:cubicBezTo>
                      <a:pt x="1087" y="6680"/>
                      <a:pt x="1269" y="6718"/>
                      <a:pt x="1453" y="6718"/>
                    </a:cubicBezTo>
                    <a:cubicBezTo>
                      <a:pt x="1646" y="6718"/>
                      <a:pt x="1841" y="6676"/>
                      <a:pt x="2017" y="6608"/>
                    </a:cubicBezTo>
                    <a:cubicBezTo>
                      <a:pt x="2659" y="6354"/>
                      <a:pt x="3122" y="5726"/>
                      <a:pt x="3152" y="5039"/>
                    </a:cubicBezTo>
                    <a:cubicBezTo>
                      <a:pt x="3182" y="4651"/>
                      <a:pt x="3062" y="4293"/>
                      <a:pt x="2793" y="4024"/>
                    </a:cubicBezTo>
                    <a:cubicBezTo>
                      <a:pt x="2510" y="3755"/>
                      <a:pt x="2316" y="3426"/>
                      <a:pt x="2211" y="3038"/>
                    </a:cubicBezTo>
                    <a:cubicBezTo>
                      <a:pt x="2017" y="2321"/>
                      <a:pt x="2181" y="1515"/>
                      <a:pt x="2674" y="932"/>
                    </a:cubicBezTo>
                    <a:cubicBezTo>
                      <a:pt x="3099" y="440"/>
                      <a:pt x="3738" y="126"/>
                      <a:pt x="4400" y="126"/>
                    </a:cubicBezTo>
                    <a:close/>
                    <a:moveTo>
                      <a:pt x="8617" y="1"/>
                    </a:moveTo>
                    <a:cubicBezTo>
                      <a:pt x="8302" y="1"/>
                      <a:pt x="7986" y="63"/>
                      <a:pt x="7692" y="185"/>
                    </a:cubicBezTo>
                    <a:cubicBezTo>
                      <a:pt x="7319" y="350"/>
                      <a:pt x="7005" y="603"/>
                      <a:pt x="6781" y="917"/>
                    </a:cubicBezTo>
                    <a:cubicBezTo>
                      <a:pt x="6677" y="1066"/>
                      <a:pt x="6602" y="1201"/>
                      <a:pt x="6692" y="1365"/>
                    </a:cubicBezTo>
                    <a:cubicBezTo>
                      <a:pt x="6746" y="1502"/>
                      <a:pt x="6876" y="1576"/>
                      <a:pt x="7013" y="1576"/>
                    </a:cubicBezTo>
                    <a:cubicBezTo>
                      <a:pt x="7025" y="1576"/>
                      <a:pt x="7038" y="1576"/>
                      <a:pt x="7050" y="1574"/>
                    </a:cubicBezTo>
                    <a:cubicBezTo>
                      <a:pt x="7244" y="1559"/>
                      <a:pt x="7319" y="1410"/>
                      <a:pt x="7424" y="1276"/>
                    </a:cubicBezTo>
                    <a:cubicBezTo>
                      <a:pt x="7528" y="1156"/>
                      <a:pt x="7648" y="1051"/>
                      <a:pt x="7782" y="947"/>
                    </a:cubicBezTo>
                    <a:cubicBezTo>
                      <a:pt x="7990" y="808"/>
                      <a:pt x="8249" y="721"/>
                      <a:pt x="8512" y="721"/>
                    </a:cubicBezTo>
                    <a:cubicBezTo>
                      <a:pt x="8532" y="721"/>
                      <a:pt x="8553" y="722"/>
                      <a:pt x="8574" y="723"/>
                    </a:cubicBezTo>
                    <a:cubicBezTo>
                      <a:pt x="9111" y="738"/>
                      <a:pt x="9604" y="1081"/>
                      <a:pt x="9888" y="1529"/>
                    </a:cubicBezTo>
                    <a:cubicBezTo>
                      <a:pt x="10037" y="1783"/>
                      <a:pt x="10142" y="2067"/>
                      <a:pt x="10172" y="2366"/>
                    </a:cubicBezTo>
                    <a:cubicBezTo>
                      <a:pt x="10187" y="2694"/>
                      <a:pt x="10112" y="2993"/>
                      <a:pt x="10007" y="3307"/>
                    </a:cubicBezTo>
                    <a:cubicBezTo>
                      <a:pt x="9903" y="3546"/>
                      <a:pt x="9768" y="3755"/>
                      <a:pt x="9559" y="3919"/>
                    </a:cubicBezTo>
                    <a:cubicBezTo>
                      <a:pt x="9350" y="4069"/>
                      <a:pt x="9126" y="4158"/>
                      <a:pt x="8872" y="4203"/>
                    </a:cubicBezTo>
                    <a:cubicBezTo>
                      <a:pt x="8774" y="4221"/>
                      <a:pt x="8673" y="4230"/>
                      <a:pt x="8573" y="4230"/>
                    </a:cubicBezTo>
                    <a:cubicBezTo>
                      <a:pt x="8172" y="4230"/>
                      <a:pt x="7770" y="4086"/>
                      <a:pt x="7483" y="3800"/>
                    </a:cubicBezTo>
                    <a:cubicBezTo>
                      <a:pt x="7274" y="3606"/>
                      <a:pt x="7170" y="3352"/>
                      <a:pt x="7095" y="3068"/>
                    </a:cubicBezTo>
                    <a:cubicBezTo>
                      <a:pt x="7035" y="2829"/>
                      <a:pt x="7005" y="2590"/>
                      <a:pt x="6946" y="2351"/>
                    </a:cubicBezTo>
                    <a:cubicBezTo>
                      <a:pt x="6886" y="2142"/>
                      <a:pt x="6826" y="1948"/>
                      <a:pt x="6737" y="1739"/>
                    </a:cubicBezTo>
                    <a:cubicBezTo>
                      <a:pt x="6453" y="1081"/>
                      <a:pt x="5960" y="484"/>
                      <a:pt x="5303" y="185"/>
                    </a:cubicBezTo>
                    <a:cubicBezTo>
                      <a:pt x="5018" y="62"/>
                      <a:pt x="4719" y="2"/>
                      <a:pt x="4420" y="2"/>
                    </a:cubicBezTo>
                    <a:cubicBezTo>
                      <a:pt x="3996" y="2"/>
                      <a:pt x="3573" y="122"/>
                      <a:pt x="3197" y="350"/>
                    </a:cubicBezTo>
                    <a:cubicBezTo>
                      <a:pt x="2569" y="723"/>
                      <a:pt x="2136" y="1380"/>
                      <a:pt x="2032" y="2112"/>
                    </a:cubicBezTo>
                    <a:cubicBezTo>
                      <a:pt x="1987" y="2485"/>
                      <a:pt x="2017" y="2874"/>
                      <a:pt x="2151" y="3217"/>
                    </a:cubicBezTo>
                    <a:cubicBezTo>
                      <a:pt x="2211" y="3396"/>
                      <a:pt x="2286" y="3561"/>
                      <a:pt x="2390" y="3710"/>
                    </a:cubicBezTo>
                    <a:cubicBezTo>
                      <a:pt x="2495" y="3874"/>
                      <a:pt x="2644" y="4009"/>
                      <a:pt x="2779" y="4158"/>
                    </a:cubicBezTo>
                    <a:cubicBezTo>
                      <a:pt x="3346" y="4756"/>
                      <a:pt x="2988" y="5756"/>
                      <a:pt x="2420" y="6219"/>
                    </a:cubicBezTo>
                    <a:cubicBezTo>
                      <a:pt x="2163" y="6438"/>
                      <a:pt x="1817" y="6590"/>
                      <a:pt x="1459" y="6590"/>
                    </a:cubicBezTo>
                    <a:cubicBezTo>
                      <a:pt x="1401" y="6590"/>
                      <a:pt x="1343" y="6586"/>
                      <a:pt x="1285" y="6578"/>
                    </a:cubicBezTo>
                    <a:cubicBezTo>
                      <a:pt x="912" y="6518"/>
                      <a:pt x="478" y="6145"/>
                      <a:pt x="583" y="5711"/>
                    </a:cubicBezTo>
                    <a:cubicBezTo>
                      <a:pt x="628" y="5547"/>
                      <a:pt x="792" y="5338"/>
                      <a:pt x="971" y="5308"/>
                    </a:cubicBezTo>
                    <a:cubicBezTo>
                      <a:pt x="989" y="5304"/>
                      <a:pt x="1007" y="5302"/>
                      <a:pt x="1026" y="5302"/>
                    </a:cubicBezTo>
                    <a:cubicBezTo>
                      <a:pt x="1147" y="5302"/>
                      <a:pt x="1280" y="5384"/>
                      <a:pt x="1345" y="5487"/>
                    </a:cubicBezTo>
                    <a:cubicBezTo>
                      <a:pt x="1390" y="5547"/>
                      <a:pt x="1419" y="5622"/>
                      <a:pt x="1419" y="5697"/>
                    </a:cubicBezTo>
                    <a:cubicBezTo>
                      <a:pt x="1404" y="5771"/>
                      <a:pt x="1360" y="5831"/>
                      <a:pt x="1345" y="5906"/>
                    </a:cubicBezTo>
                    <a:cubicBezTo>
                      <a:pt x="1345" y="6025"/>
                      <a:pt x="1419" y="6130"/>
                      <a:pt x="1524" y="6174"/>
                    </a:cubicBezTo>
                    <a:cubicBezTo>
                      <a:pt x="1567" y="6192"/>
                      <a:pt x="1606" y="6200"/>
                      <a:pt x="1641" y="6200"/>
                    </a:cubicBezTo>
                    <a:cubicBezTo>
                      <a:pt x="1905" y="6200"/>
                      <a:pt x="1983" y="5758"/>
                      <a:pt x="1957" y="5547"/>
                    </a:cubicBezTo>
                    <a:cubicBezTo>
                      <a:pt x="1912" y="5219"/>
                      <a:pt x="1658" y="4935"/>
                      <a:pt x="1345" y="4815"/>
                    </a:cubicBezTo>
                    <a:cubicBezTo>
                      <a:pt x="1251" y="4781"/>
                      <a:pt x="1154" y="4765"/>
                      <a:pt x="1059" y="4765"/>
                    </a:cubicBezTo>
                    <a:cubicBezTo>
                      <a:pt x="820" y="4765"/>
                      <a:pt x="585" y="4864"/>
                      <a:pt x="404" y="5024"/>
                    </a:cubicBezTo>
                    <a:cubicBezTo>
                      <a:pt x="135" y="5263"/>
                      <a:pt x="0" y="5622"/>
                      <a:pt x="45" y="5965"/>
                    </a:cubicBezTo>
                    <a:cubicBezTo>
                      <a:pt x="90" y="6339"/>
                      <a:pt x="314" y="6667"/>
                      <a:pt x="613" y="6876"/>
                    </a:cubicBezTo>
                    <a:cubicBezTo>
                      <a:pt x="874" y="7043"/>
                      <a:pt x="1182" y="7115"/>
                      <a:pt x="1493" y="7115"/>
                    </a:cubicBezTo>
                    <a:cubicBezTo>
                      <a:pt x="1573" y="7115"/>
                      <a:pt x="1653" y="7110"/>
                      <a:pt x="1733" y="7101"/>
                    </a:cubicBezTo>
                    <a:cubicBezTo>
                      <a:pt x="2525" y="6996"/>
                      <a:pt x="3197" y="6399"/>
                      <a:pt x="3466" y="5652"/>
                    </a:cubicBezTo>
                    <a:cubicBezTo>
                      <a:pt x="3590" y="5291"/>
                      <a:pt x="3625" y="4892"/>
                      <a:pt x="3558" y="4502"/>
                    </a:cubicBezTo>
                    <a:lnTo>
                      <a:pt x="3558" y="4502"/>
                    </a:lnTo>
                    <a:cubicBezTo>
                      <a:pt x="3647" y="4518"/>
                      <a:pt x="3737" y="4526"/>
                      <a:pt x="3829" y="4526"/>
                    </a:cubicBezTo>
                    <a:cubicBezTo>
                      <a:pt x="4115" y="4526"/>
                      <a:pt x="4406" y="4447"/>
                      <a:pt x="4660" y="4278"/>
                    </a:cubicBezTo>
                    <a:cubicBezTo>
                      <a:pt x="4974" y="4039"/>
                      <a:pt x="5168" y="3665"/>
                      <a:pt x="5168" y="3277"/>
                    </a:cubicBezTo>
                    <a:cubicBezTo>
                      <a:pt x="5183" y="2889"/>
                      <a:pt x="4989" y="2500"/>
                      <a:pt x="4646" y="2306"/>
                    </a:cubicBezTo>
                    <a:cubicBezTo>
                      <a:pt x="4491" y="2215"/>
                      <a:pt x="4317" y="2173"/>
                      <a:pt x="4141" y="2173"/>
                    </a:cubicBezTo>
                    <a:cubicBezTo>
                      <a:pt x="3943" y="2173"/>
                      <a:pt x="3744" y="2226"/>
                      <a:pt x="3570" y="2321"/>
                    </a:cubicBezTo>
                    <a:cubicBezTo>
                      <a:pt x="3301" y="2485"/>
                      <a:pt x="2943" y="2948"/>
                      <a:pt x="3256" y="3232"/>
                    </a:cubicBezTo>
                    <a:cubicBezTo>
                      <a:pt x="3318" y="3294"/>
                      <a:pt x="3400" y="3324"/>
                      <a:pt x="3485" y="3324"/>
                    </a:cubicBezTo>
                    <a:cubicBezTo>
                      <a:pt x="3565" y="3324"/>
                      <a:pt x="3647" y="3298"/>
                      <a:pt x="3719" y="3247"/>
                    </a:cubicBezTo>
                    <a:cubicBezTo>
                      <a:pt x="3839" y="3172"/>
                      <a:pt x="3839" y="2993"/>
                      <a:pt x="3973" y="2933"/>
                    </a:cubicBezTo>
                    <a:cubicBezTo>
                      <a:pt x="4017" y="2910"/>
                      <a:pt x="4061" y="2900"/>
                      <a:pt x="4104" y="2900"/>
                    </a:cubicBezTo>
                    <a:cubicBezTo>
                      <a:pt x="4286" y="2900"/>
                      <a:pt x="4451" y="3081"/>
                      <a:pt x="4451" y="3262"/>
                    </a:cubicBezTo>
                    <a:cubicBezTo>
                      <a:pt x="4451" y="3591"/>
                      <a:pt x="4108" y="3830"/>
                      <a:pt x="3809" y="3845"/>
                    </a:cubicBezTo>
                    <a:cubicBezTo>
                      <a:pt x="3525" y="3845"/>
                      <a:pt x="3271" y="3680"/>
                      <a:pt x="3092" y="3456"/>
                    </a:cubicBezTo>
                    <a:cubicBezTo>
                      <a:pt x="2868" y="3172"/>
                      <a:pt x="2764" y="2814"/>
                      <a:pt x="2764" y="2455"/>
                    </a:cubicBezTo>
                    <a:cubicBezTo>
                      <a:pt x="2764" y="2067"/>
                      <a:pt x="2868" y="1679"/>
                      <a:pt x="3107" y="1365"/>
                    </a:cubicBezTo>
                    <a:cubicBezTo>
                      <a:pt x="3331" y="1096"/>
                      <a:pt x="3645" y="872"/>
                      <a:pt x="3988" y="768"/>
                    </a:cubicBezTo>
                    <a:cubicBezTo>
                      <a:pt x="4138" y="720"/>
                      <a:pt x="4297" y="694"/>
                      <a:pt x="4457" y="694"/>
                    </a:cubicBezTo>
                    <a:cubicBezTo>
                      <a:pt x="4648" y="694"/>
                      <a:pt x="4840" y="731"/>
                      <a:pt x="5019" y="813"/>
                    </a:cubicBezTo>
                    <a:cubicBezTo>
                      <a:pt x="5392" y="977"/>
                      <a:pt x="5691" y="1276"/>
                      <a:pt x="5900" y="1619"/>
                    </a:cubicBezTo>
                    <a:cubicBezTo>
                      <a:pt x="6139" y="2037"/>
                      <a:pt x="6274" y="2500"/>
                      <a:pt x="6348" y="2978"/>
                    </a:cubicBezTo>
                    <a:cubicBezTo>
                      <a:pt x="6438" y="3426"/>
                      <a:pt x="6602" y="3845"/>
                      <a:pt x="6916" y="4188"/>
                    </a:cubicBezTo>
                    <a:cubicBezTo>
                      <a:pt x="7336" y="4676"/>
                      <a:pt x="7972" y="4940"/>
                      <a:pt x="8614" y="4940"/>
                    </a:cubicBezTo>
                    <a:cubicBezTo>
                      <a:pt x="8816" y="4940"/>
                      <a:pt x="9019" y="4914"/>
                      <a:pt x="9216" y="4860"/>
                    </a:cubicBezTo>
                    <a:cubicBezTo>
                      <a:pt x="10052" y="4621"/>
                      <a:pt x="10709" y="3889"/>
                      <a:pt x="10829" y="3023"/>
                    </a:cubicBezTo>
                    <a:cubicBezTo>
                      <a:pt x="10859" y="2799"/>
                      <a:pt x="10844" y="2530"/>
                      <a:pt x="10844" y="2276"/>
                    </a:cubicBezTo>
                    <a:cubicBezTo>
                      <a:pt x="10844" y="1544"/>
                      <a:pt x="10500" y="827"/>
                      <a:pt x="9888" y="394"/>
                    </a:cubicBezTo>
                    <a:cubicBezTo>
                      <a:pt x="9518" y="130"/>
                      <a:pt x="9069" y="1"/>
                      <a:pt x="8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rot="10800000" flipH="1">
              <a:off x="3759762" y="209348"/>
              <a:ext cx="1659936" cy="664166"/>
              <a:chOff x="-5490921" y="-2028814"/>
              <a:chExt cx="2118887" cy="850840"/>
            </a:xfrm>
          </p:grpSpPr>
          <p:sp>
            <p:nvSpPr>
              <p:cNvPr id="64" name="Google Shape;64;p2"/>
              <p:cNvSpPr/>
              <p:nvPr/>
            </p:nvSpPr>
            <p:spPr>
              <a:xfrm>
                <a:off x="-4642148" y="-1968889"/>
                <a:ext cx="75734" cy="109623"/>
              </a:xfrm>
              <a:custGeom>
                <a:avLst/>
                <a:gdLst/>
                <a:ahLst/>
                <a:cxnLst/>
                <a:rect l="l" t="t" r="r" b="b"/>
                <a:pathLst>
                  <a:path w="733" h="1061" extrusionOk="0">
                    <a:moveTo>
                      <a:pt x="658" y="0"/>
                    </a:moveTo>
                    <a:lnTo>
                      <a:pt x="658" y="0"/>
                    </a:lnTo>
                    <a:cubicBezTo>
                      <a:pt x="434" y="30"/>
                      <a:pt x="180" y="135"/>
                      <a:pt x="75" y="374"/>
                    </a:cubicBezTo>
                    <a:cubicBezTo>
                      <a:pt x="0" y="583"/>
                      <a:pt x="60" y="911"/>
                      <a:pt x="239" y="1061"/>
                    </a:cubicBezTo>
                    <a:cubicBezTo>
                      <a:pt x="389" y="1031"/>
                      <a:pt x="538" y="956"/>
                      <a:pt x="628" y="837"/>
                    </a:cubicBezTo>
                    <a:cubicBezTo>
                      <a:pt x="702" y="702"/>
                      <a:pt x="732" y="538"/>
                      <a:pt x="702" y="404"/>
                    </a:cubicBezTo>
                    <a:cubicBezTo>
                      <a:pt x="687" y="329"/>
                      <a:pt x="673" y="269"/>
                      <a:pt x="658" y="209"/>
                    </a:cubicBezTo>
                    <a:cubicBezTo>
                      <a:pt x="643" y="150"/>
                      <a:pt x="643" y="75"/>
                      <a:pt x="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952314" y="-1439994"/>
                <a:ext cx="97327" cy="87099"/>
              </a:xfrm>
              <a:custGeom>
                <a:avLst/>
                <a:gdLst/>
                <a:ahLst/>
                <a:cxnLst/>
                <a:rect l="l" t="t" r="r" b="b"/>
                <a:pathLst>
                  <a:path w="942" h="843" extrusionOk="0">
                    <a:moveTo>
                      <a:pt x="670" y="1"/>
                    </a:moveTo>
                    <a:cubicBezTo>
                      <a:pt x="572" y="1"/>
                      <a:pt x="477" y="18"/>
                      <a:pt x="404" y="64"/>
                    </a:cubicBezTo>
                    <a:cubicBezTo>
                      <a:pt x="269" y="139"/>
                      <a:pt x="180" y="273"/>
                      <a:pt x="150" y="422"/>
                    </a:cubicBezTo>
                    <a:cubicBezTo>
                      <a:pt x="120" y="482"/>
                      <a:pt x="120" y="542"/>
                      <a:pt x="105" y="602"/>
                    </a:cubicBezTo>
                    <a:cubicBezTo>
                      <a:pt x="90" y="676"/>
                      <a:pt x="60" y="736"/>
                      <a:pt x="0" y="796"/>
                    </a:cubicBezTo>
                    <a:cubicBezTo>
                      <a:pt x="98" y="822"/>
                      <a:pt x="203" y="842"/>
                      <a:pt x="308" y="842"/>
                    </a:cubicBezTo>
                    <a:cubicBezTo>
                      <a:pt x="444" y="842"/>
                      <a:pt x="578" y="808"/>
                      <a:pt x="687" y="706"/>
                    </a:cubicBezTo>
                    <a:cubicBezTo>
                      <a:pt x="867" y="557"/>
                      <a:pt x="941" y="243"/>
                      <a:pt x="852" y="19"/>
                    </a:cubicBezTo>
                    <a:cubicBezTo>
                      <a:pt x="794" y="8"/>
                      <a:pt x="731" y="1"/>
                      <a:pt x="6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111324" y="-1465720"/>
                <a:ext cx="74184" cy="69431"/>
              </a:xfrm>
              <a:custGeom>
                <a:avLst/>
                <a:gdLst/>
                <a:ahLst/>
                <a:cxnLst/>
                <a:rect l="l" t="t" r="r" b="b"/>
                <a:pathLst>
                  <a:path w="718" h="672" extrusionOk="0">
                    <a:moveTo>
                      <a:pt x="517" y="1"/>
                    </a:moveTo>
                    <a:cubicBezTo>
                      <a:pt x="384" y="1"/>
                      <a:pt x="245" y="54"/>
                      <a:pt x="165" y="134"/>
                    </a:cubicBezTo>
                    <a:cubicBezTo>
                      <a:pt x="1" y="283"/>
                      <a:pt x="16" y="492"/>
                      <a:pt x="61" y="671"/>
                    </a:cubicBezTo>
                    <a:cubicBezTo>
                      <a:pt x="105" y="627"/>
                      <a:pt x="150" y="612"/>
                      <a:pt x="210" y="597"/>
                    </a:cubicBezTo>
                    <a:cubicBezTo>
                      <a:pt x="255" y="597"/>
                      <a:pt x="315" y="597"/>
                      <a:pt x="359" y="582"/>
                    </a:cubicBezTo>
                    <a:cubicBezTo>
                      <a:pt x="464" y="552"/>
                      <a:pt x="583" y="492"/>
                      <a:pt x="643" y="403"/>
                    </a:cubicBezTo>
                    <a:cubicBezTo>
                      <a:pt x="703" y="298"/>
                      <a:pt x="718" y="164"/>
                      <a:pt x="703" y="44"/>
                    </a:cubicBezTo>
                    <a:cubicBezTo>
                      <a:pt x="648" y="14"/>
                      <a:pt x="583" y="1"/>
                      <a:pt x="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048058" y="-1407345"/>
                <a:ext cx="154463" cy="117888"/>
              </a:xfrm>
              <a:custGeom>
                <a:avLst/>
                <a:gdLst/>
                <a:ahLst/>
                <a:cxnLst/>
                <a:rect l="l" t="t" r="r" b="b"/>
                <a:pathLst>
                  <a:path w="1495" h="1141" extrusionOk="0">
                    <a:moveTo>
                      <a:pt x="540" y="1"/>
                    </a:moveTo>
                    <a:cubicBezTo>
                      <a:pt x="380" y="1"/>
                      <a:pt x="213" y="54"/>
                      <a:pt x="75" y="106"/>
                    </a:cubicBezTo>
                    <a:cubicBezTo>
                      <a:pt x="1" y="450"/>
                      <a:pt x="225" y="868"/>
                      <a:pt x="494" y="1032"/>
                    </a:cubicBezTo>
                    <a:cubicBezTo>
                      <a:pt x="617" y="1111"/>
                      <a:pt x="746" y="1141"/>
                      <a:pt x="875" y="1141"/>
                    </a:cubicBezTo>
                    <a:cubicBezTo>
                      <a:pt x="1091" y="1141"/>
                      <a:pt x="1307" y="1057"/>
                      <a:pt x="1494" y="973"/>
                    </a:cubicBezTo>
                    <a:cubicBezTo>
                      <a:pt x="1405" y="898"/>
                      <a:pt x="1345" y="823"/>
                      <a:pt x="1285" y="719"/>
                    </a:cubicBezTo>
                    <a:cubicBezTo>
                      <a:pt x="1255" y="629"/>
                      <a:pt x="1225" y="555"/>
                      <a:pt x="1196" y="465"/>
                    </a:cubicBezTo>
                    <a:cubicBezTo>
                      <a:pt x="1106" y="271"/>
                      <a:pt x="927" y="106"/>
                      <a:pt x="733" y="32"/>
                    </a:cubicBezTo>
                    <a:cubicBezTo>
                      <a:pt x="671" y="10"/>
                      <a:pt x="606" y="1"/>
                      <a:pt x="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58548" y="-2010630"/>
                <a:ext cx="64988" cy="86685"/>
              </a:xfrm>
              <a:custGeom>
                <a:avLst/>
                <a:gdLst/>
                <a:ahLst/>
                <a:cxnLst/>
                <a:rect l="l" t="t" r="r" b="b"/>
                <a:pathLst>
                  <a:path w="629" h="839" extrusionOk="0">
                    <a:moveTo>
                      <a:pt x="419" y="1"/>
                    </a:moveTo>
                    <a:cubicBezTo>
                      <a:pt x="389" y="61"/>
                      <a:pt x="359" y="91"/>
                      <a:pt x="314" y="135"/>
                    </a:cubicBezTo>
                    <a:cubicBezTo>
                      <a:pt x="285" y="165"/>
                      <a:pt x="240" y="180"/>
                      <a:pt x="195" y="210"/>
                    </a:cubicBezTo>
                    <a:cubicBezTo>
                      <a:pt x="105" y="270"/>
                      <a:pt x="31" y="389"/>
                      <a:pt x="16" y="494"/>
                    </a:cubicBezTo>
                    <a:cubicBezTo>
                      <a:pt x="1" y="613"/>
                      <a:pt x="46" y="748"/>
                      <a:pt x="120" y="837"/>
                    </a:cubicBezTo>
                    <a:cubicBezTo>
                      <a:pt x="128" y="838"/>
                      <a:pt x="136" y="838"/>
                      <a:pt x="143" y="838"/>
                    </a:cubicBezTo>
                    <a:cubicBezTo>
                      <a:pt x="317" y="838"/>
                      <a:pt x="511" y="681"/>
                      <a:pt x="568" y="524"/>
                    </a:cubicBezTo>
                    <a:cubicBezTo>
                      <a:pt x="628" y="330"/>
                      <a:pt x="538" y="150"/>
                      <a:pt x="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284144" y="-1462724"/>
                <a:ext cx="75734" cy="109623"/>
              </a:xfrm>
              <a:custGeom>
                <a:avLst/>
                <a:gdLst/>
                <a:ahLst/>
                <a:cxnLst/>
                <a:rect l="l" t="t" r="r" b="b"/>
                <a:pathLst>
                  <a:path w="733" h="1061" extrusionOk="0">
                    <a:moveTo>
                      <a:pt x="493" y="0"/>
                    </a:moveTo>
                    <a:cubicBezTo>
                      <a:pt x="344" y="30"/>
                      <a:pt x="195" y="105"/>
                      <a:pt x="105" y="224"/>
                    </a:cubicBezTo>
                    <a:cubicBezTo>
                      <a:pt x="30" y="359"/>
                      <a:pt x="1" y="508"/>
                      <a:pt x="30" y="657"/>
                    </a:cubicBezTo>
                    <a:cubicBezTo>
                      <a:pt x="45" y="717"/>
                      <a:pt x="60" y="792"/>
                      <a:pt x="75" y="852"/>
                    </a:cubicBezTo>
                    <a:cubicBezTo>
                      <a:pt x="90" y="911"/>
                      <a:pt x="90" y="986"/>
                      <a:pt x="75" y="1061"/>
                    </a:cubicBezTo>
                    <a:cubicBezTo>
                      <a:pt x="299" y="1031"/>
                      <a:pt x="553" y="926"/>
                      <a:pt x="658" y="687"/>
                    </a:cubicBezTo>
                    <a:cubicBezTo>
                      <a:pt x="732" y="478"/>
                      <a:pt x="673" y="150"/>
                      <a:pt x="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456998" y="-1398046"/>
                <a:ext cx="64988" cy="86582"/>
              </a:xfrm>
              <a:custGeom>
                <a:avLst/>
                <a:gdLst/>
                <a:ahLst/>
                <a:cxnLst/>
                <a:rect l="l" t="t" r="r" b="b"/>
                <a:pathLst>
                  <a:path w="629" h="838" extrusionOk="0">
                    <a:moveTo>
                      <a:pt x="485" y="1"/>
                    </a:moveTo>
                    <a:cubicBezTo>
                      <a:pt x="312" y="1"/>
                      <a:pt x="118" y="158"/>
                      <a:pt x="60" y="315"/>
                    </a:cubicBezTo>
                    <a:cubicBezTo>
                      <a:pt x="1" y="509"/>
                      <a:pt x="90" y="689"/>
                      <a:pt x="210" y="838"/>
                    </a:cubicBezTo>
                    <a:cubicBezTo>
                      <a:pt x="240" y="778"/>
                      <a:pt x="270" y="748"/>
                      <a:pt x="314" y="703"/>
                    </a:cubicBezTo>
                    <a:cubicBezTo>
                      <a:pt x="344" y="674"/>
                      <a:pt x="389" y="659"/>
                      <a:pt x="434" y="629"/>
                    </a:cubicBezTo>
                    <a:cubicBezTo>
                      <a:pt x="523" y="554"/>
                      <a:pt x="598" y="450"/>
                      <a:pt x="613" y="330"/>
                    </a:cubicBezTo>
                    <a:cubicBezTo>
                      <a:pt x="628" y="226"/>
                      <a:pt x="583" y="91"/>
                      <a:pt x="509" y="1"/>
                    </a:cubicBezTo>
                    <a:cubicBezTo>
                      <a:pt x="501" y="1"/>
                      <a:pt x="493" y="1"/>
                      <a:pt x="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773364" y="-1661822"/>
                <a:ext cx="94228" cy="54656"/>
              </a:xfrm>
              <a:custGeom>
                <a:avLst/>
                <a:gdLst/>
                <a:ahLst/>
                <a:cxnLst/>
                <a:rect l="l" t="t" r="r" b="b"/>
                <a:pathLst>
                  <a:path w="912" h="529" extrusionOk="0">
                    <a:moveTo>
                      <a:pt x="449" y="0"/>
                    </a:moveTo>
                    <a:cubicBezTo>
                      <a:pt x="240" y="0"/>
                      <a:pt x="105" y="165"/>
                      <a:pt x="1" y="314"/>
                    </a:cubicBezTo>
                    <a:cubicBezTo>
                      <a:pt x="76" y="314"/>
                      <a:pt x="120" y="329"/>
                      <a:pt x="165" y="374"/>
                    </a:cubicBezTo>
                    <a:cubicBezTo>
                      <a:pt x="210" y="389"/>
                      <a:pt x="240" y="434"/>
                      <a:pt x="285" y="449"/>
                    </a:cubicBezTo>
                    <a:cubicBezTo>
                      <a:pt x="366" y="506"/>
                      <a:pt x="456" y="528"/>
                      <a:pt x="548" y="528"/>
                    </a:cubicBezTo>
                    <a:cubicBezTo>
                      <a:pt x="574" y="528"/>
                      <a:pt x="601" y="527"/>
                      <a:pt x="628" y="523"/>
                    </a:cubicBezTo>
                    <a:cubicBezTo>
                      <a:pt x="748" y="508"/>
                      <a:pt x="837" y="419"/>
                      <a:pt x="912" y="314"/>
                    </a:cubicBezTo>
                    <a:cubicBezTo>
                      <a:pt x="852" y="150"/>
                      <a:pt x="628"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182270" y="-1721644"/>
                <a:ext cx="94228" cy="55276"/>
              </a:xfrm>
              <a:custGeom>
                <a:avLst/>
                <a:gdLst/>
                <a:ahLst/>
                <a:cxnLst/>
                <a:rect l="l" t="t" r="r" b="b"/>
                <a:pathLst>
                  <a:path w="912" h="535" extrusionOk="0">
                    <a:moveTo>
                      <a:pt x="385" y="0"/>
                    </a:moveTo>
                    <a:cubicBezTo>
                      <a:pt x="355" y="0"/>
                      <a:pt x="326" y="4"/>
                      <a:pt x="299" y="12"/>
                    </a:cubicBezTo>
                    <a:cubicBezTo>
                      <a:pt x="180" y="27"/>
                      <a:pt x="75" y="131"/>
                      <a:pt x="0" y="221"/>
                    </a:cubicBezTo>
                    <a:cubicBezTo>
                      <a:pt x="60" y="385"/>
                      <a:pt x="284" y="535"/>
                      <a:pt x="463" y="535"/>
                    </a:cubicBezTo>
                    <a:cubicBezTo>
                      <a:pt x="672" y="535"/>
                      <a:pt x="807" y="370"/>
                      <a:pt x="911" y="221"/>
                    </a:cubicBezTo>
                    <a:cubicBezTo>
                      <a:pt x="852" y="206"/>
                      <a:pt x="807" y="191"/>
                      <a:pt x="747" y="161"/>
                    </a:cubicBezTo>
                    <a:cubicBezTo>
                      <a:pt x="702" y="146"/>
                      <a:pt x="672" y="102"/>
                      <a:pt x="628" y="87"/>
                    </a:cubicBezTo>
                    <a:cubicBezTo>
                      <a:pt x="561" y="31"/>
                      <a:pt x="470"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969259" y="-1811532"/>
                <a:ext cx="58686" cy="91128"/>
              </a:xfrm>
              <a:custGeom>
                <a:avLst/>
                <a:gdLst/>
                <a:ahLst/>
                <a:cxnLst/>
                <a:rect l="l" t="t" r="r" b="b"/>
                <a:pathLst>
                  <a:path w="568" h="882" extrusionOk="0">
                    <a:moveTo>
                      <a:pt x="254" y="1"/>
                    </a:moveTo>
                    <a:cubicBezTo>
                      <a:pt x="105" y="90"/>
                      <a:pt x="0" y="329"/>
                      <a:pt x="45" y="509"/>
                    </a:cubicBezTo>
                    <a:cubicBezTo>
                      <a:pt x="90" y="718"/>
                      <a:pt x="269" y="807"/>
                      <a:pt x="433" y="882"/>
                    </a:cubicBezTo>
                    <a:cubicBezTo>
                      <a:pt x="418" y="822"/>
                      <a:pt x="433" y="762"/>
                      <a:pt x="448" y="718"/>
                    </a:cubicBezTo>
                    <a:cubicBezTo>
                      <a:pt x="463" y="673"/>
                      <a:pt x="493" y="628"/>
                      <a:pt x="508" y="583"/>
                    </a:cubicBezTo>
                    <a:cubicBezTo>
                      <a:pt x="568" y="479"/>
                      <a:pt x="568" y="344"/>
                      <a:pt x="523" y="240"/>
                    </a:cubicBezTo>
                    <a:cubicBezTo>
                      <a:pt x="478" y="120"/>
                      <a:pt x="373" y="45"/>
                      <a:pt x="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960063" y="-2028608"/>
                <a:ext cx="129770" cy="97741"/>
              </a:xfrm>
              <a:custGeom>
                <a:avLst/>
                <a:gdLst/>
                <a:ahLst/>
                <a:cxnLst/>
                <a:rect l="l" t="t" r="r" b="b"/>
                <a:pathLst>
                  <a:path w="1256" h="946" extrusionOk="0">
                    <a:moveTo>
                      <a:pt x="519" y="1"/>
                    </a:moveTo>
                    <a:cubicBezTo>
                      <a:pt x="338" y="1"/>
                      <a:pt x="161" y="70"/>
                      <a:pt x="1" y="145"/>
                    </a:cubicBezTo>
                    <a:cubicBezTo>
                      <a:pt x="75" y="205"/>
                      <a:pt x="135" y="280"/>
                      <a:pt x="165" y="354"/>
                    </a:cubicBezTo>
                    <a:cubicBezTo>
                      <a:pt x="195" y="414"/>
                      <a:pt x="225" y="489"/>
                      <a:pt x="255" y="563"/>
                    </a:cubicBezTo>
                    <a:cubicBezTo>
                      <a:pt x="329" y="728"/>
                      <a:pt x="479" y="847"/>
                      <a:pt x="643" y="907"/>
                    </a:cubicBezTo>
                    <a:cubicBezTo>
                      <a:pt x="702" y="934"/>
                      <a:pt x="769" y="945"/>
                      <a:pt x="839" y="945"/>
                    </a:cubicBezTo>
                    <a:cubicBezTo>
                      <a:pt x="961" y="945"/>
                      <a:pt x="1091" y="910"/>
                      <a:pt x="1196" y="862"/>
                    </a:cubicBezTo>
                    <a:cubicBezTo>
                      <a:pt x="1255" y="578"/>
                      <a:pt x="1061" y="220"/>
                      <a:pt x="837" y="85"/>
                    </a:cubicBezTo>
                    <a:cubicBezTo>
                      <a:pt x="732" y="25"/>
                      <a:pt x="625" y="1"/>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490921" y="-2027575"/>
                <a:ext cx="1402879" cy="716111"/>
              </a:xfrm>
              <a:custGeom>
                <a:avLst/>
                <a:gdLst/>
                <a:ahLst/>
                <a:cxnLst/>
                <a:rect l="l" t="t" r="r" b="b"/>
                <a:pathLst>
                  <a:path w="13578" h="6931" extrusionOk="0">
                    <a:moveTo>
                      <a:pt x="10336" y="270"/>
                    </a:moveTo>
                    <a:cubicBezTo>
                      <a:pt x="10336" y="270"/>
                      <a:pt x="10336" y="270"/>
                      <a:pt x="10336" y="270"/>
                    </a:cubicBezTo>
                    <a:cubicBezTo>
                      <a:pt x="10336" y="270"/>
                      <a:pt x="10336" y="270"/>
                      <a:pt x="10336" y="270"/>
                    </a:cubicBezTo>
                    <a:close/>
                    <a:moveTo>
                      <a:pt x="10411" y="165"/>
                    </a:moveTo>
                    <a:cubicBezTo>
                      <a:pt x="10411" y="180"/>
                      <a:pt x="10396" y="195"/>
                      <a:pt x="10396" y="210"/>
                    </a:cubicBezTo>
                    <a:cubicBezTo>
                      <a:pt x="10411" y="284"/>
                      <a:pt x="10411" y="359"/>
                      <a:pt x="10396" y="434"/>
                    </a:cubicBezTo>
                    <a:lnTo>
                      <a:pt x="10381" y="434"/>
                    </a:lnTo>
                    <a:cubicBezTo>
                      <a:pt x="10366" y="419"/>
                      <a:pt x="10366" y="404"/>
                      <a:pt x="10351" y="389"/>
                    </a:cubicBezTo>
                    <a:cubicBezTo>
                      <a:pt x="10336" y="359"/>
                      <a:pt x="10336" y="314"/>
                      <a:pt x="10336" y="270"/>
                    </a:cubicBezTo>
                    <a:cubicBezTo>
                      <a:pt x="10336" y="284"/>
                      <a:pt x="10321" y="284"/>
                      <a:pt x="10306" y="299"/>
                    </a:cubicBezTo>
                    <a:cubicBezTo>
                      <a:pt x="10306" y="299"/>
                      <a:pt x="10291" y="299"/>
                      <a:pt x="10291" y="314"/>
                    </a:cubicBezTo>
                    <a:cubicBezTo>
                      <a:pt x="10291" y="344"/>
                      <a:pt x="10291" y="374"/>
                      <a:pt x="10306" y="404"/>
                    </a:cubicBezTo>
                    <a:cubicBezTo>
                      <a:pt x="10321" y="449"/>
                      <a:pt x="10351" y="479"/>
                      <a:pt x="10381" y="494"/>
                    </a:cubicBezTo>
                    <a:cubicBezTo>
                      <a:pt x="10366" y="538"/>
                      <a:pt x="10366" y="583"/>
                      <a:pt x="10336" y="628"/>
                    </a:cubicBezTo>
                    <a:cubicBezTo>
                      <a:pt x="10321" y="673"/>
                      <a:pt x="10321" y="703"/>
                      <a:pt x="10291" y="733"/>
                    </a:cubicBezTo>
                    <a:cubicBezTo>
                      <a:pt x="10202" y="643"/>
                      <a:pt x="10157" y="523"/>
                      <a:pt x="10157" y="404"/>
                    </a:cubicBezTo>
                    <a:cubicBezTo>
                      <a:pt x="10142" y="419"/>
                      <a:pt x="10127" y="434"/>
                      <a:pt x="10112" y="449"/>
                    </a:cubicBezTo>
                    <a:cubicBezTo>
                      <a:pt x="10127" y="568"/>
                      <a:pt x="10187" y="688"/>
                      <a:pt x="10277" y="777"/>
                    </a:cubicBezTo>
                    <a:lnTo>
                      <a:pt x="10262" y="792"/>
                    </a:lnTo>
                    <a:cubicBezTo>
                      <a:pt x="10262" y="792"/>
                      <a:pt x="10262" y="807"/>
                      <a:pt x="10262" y="807"/>
                    </a:cubicBezTo>
                    <a:cubicBezTo>
                      <a:pt x="10247" y="822"/>
                      <a:pt x="10232" y="852"/>
                      <a:pt x="10202" y="882"/>
                    </a:cubicBezTo>
                    <a:cubicBezTo>
                      <a:pt x="10187" y="897"/>
                      <a:pt x="10187" y="897"/>
                      <a:pt x="10172" y="912"/>
                    </a:cubicBezTo>
                    <a:cubicBezTo>
                      <a:pt x="10067" y="867"/>
                      <a:pt x="10023" y="747"/>
                      <a:pt x="10008" y="628"/>
                    </a:cubicBezTo>
                    <a:cubicBezTo>
                      <a:pt x="10008" y="643"/>
                      <a:pt x="10008" y="658"/>
                      <a:pt x="10008" y="658"/>
                    </a:cubicBezTo>
                    <a:cubicBezTo>
                      <a:pt x="9993" y="703"/>
                      <a:pt x="9993" y="747"/>
                      <a:pt x="10008" y="792"/>
                    </a:cubicBezTo>
                    <a:cubicBezTo>
                      <a:pt x="10023" y="807"/>
                      <a:pt x="10023" y="822"/>
                      <a:pt x="10038" y="837"/>
                    </a:cubicBezTo>
                    <a:cubicBezTo>
                      <a:pt x="10053" y="882"/>
                      <a:pt x="10097" y="912"/>
                      <a:pt x="10142" y="942"/>
                    </a:cubicBezTo>
                    <a:cubicBezTo>
                      <a:pt x="10097" y="986"/>
                      <a:pt x="10053" y="1016"/>
                      <a:pt x="10023" y="1046"/>
                    </a:cubicBezTo>
                    <a:cubicBezTo>
                      <a:pt x="9963" y="1076"/>
                      <a:pt x="9903" y="1106"/>
                      <a:pt x="9828" y="1136"/>
                    </a:cubicBezTo>
                    <a:cubicBezTo>
                      <a:pt x="9803" y="1149"/>
                      <a:pt x="9810" y="1184"/>
                      <a:pt x="9832" y="1184"/>
                    </a:cubicBezTo>
                    <a:cubicBezTo>
                      <a:pt x="9835" y="1184"/>
                      <a:pt x="9839" y="1183"/>
                      <a:pt x="9843" y="1181"/>
                    </a:cubicBezTo>
                    <a:cubicBezTo>
                      <a:pt x="9963" y="1136"/>
                      <a:pt x="10067" y="1076"/>
                      <a:pt x="10157" y="1001"/>
                    </a:cubicBezTo>
                    <a:cubicBezTo>
                      <a:pt x="10202" y="972"/>
                      <a:pt x="10232" y="927"/>
                      <a:pt x="10262" y="897"/>
                    </a:cubicBezTo>
                    <a:lnTo>
                      <a:pt x="10396" y="897"/>
                    </a:lnTo>
                    <a:cubicBezTo>
                      <a:pt x="10426" y="882"/>
                      <a:pt x="10441" y="852"/>
                      <a:pt x="10456" y="837"/>
                    </a:cubicBezTo>
                    <a:lnTo>
                      <a:pt x="10456" y="837"/>
                    </a:lnTo>
                    <a:cubicBezTo>
                      <a:pt x="10430" y="855"/>
                      <a:pt x="10398" y="862"/>
                      <a:pt x="10365" y="862"/>
                    </a:cubicBezTo>
                    <a:cubicBezTo>
                      <a:pt x="10341" y="862"/>
                      <a:pt x="10316" y="858"/>
                      <a:pt x="10291" y="852"/>
                    </a:cubicBezTo>
                    <a:cubicBezTo>
                      <a:pt x="10321" y="807"/>
                      <a:pt x="10351" y="762"/>
                      <a:pt x="10366" y="703"/>
                    </a:cubicBezTo>
                    <a:cubicBezTo>
                      <a:pt x="10411" y="703"/>
                      <a:pt x="10456" y="688"/>
                      <a:pt x="10501" y="673"/>
                    </a:cubicBezTo>
                    <a:cubicBezTo>
                      <a:pt x="10530" y="658"/>
                      <a:pt x="10545" y="643"/>
                      <a:pt x="10575" y="613"/>
                    </a:cubicBezTo>
                    <a:cubicBezTo>
                      <a:pt x="10575" y="583"/>
                      <a:pt x="10575" y="553"/>
                      <a:pt x="10575" y="523"/>
                    </a:cubicBezTo>
                    <a:cubicBezTo>
                      <a:pt x="10575" y="538"/>
                      <a:pt x="10575" y="538"/>
                      <a:pt x="10560" y="538"/>
                    </a:cubicBezTo>
                    <a:cubicBezTo>
                      <a:pt x="10530" y="598"/>
                      <a:pt x="10456" y="643"/>
                      <a:pt x="10396" y="658"/>
                    </a:cubicBezTo>
                    <a:cubicBezTo>
                      <a:pt x="10411" y="598"/>
                      <a:pt x="10426" y="553"/>
                      <a:pt x="10441" y="494"/>
                    </a:cubicBezTo>
                    <a:cubicBezTo>
                      <a:pt x="10441" y="494"/>
                      <a:pt x="10441" y="479"/>
                      <a:pt x="10441" y="479"/>
                    </a:cubicBezTo>
                    <a:cubicBezTo>
                      <a:pt x="10456" y="389"/>
                      <a:pt x="10456" y="284"/>
                      <a:pt x="10441" y="195"/>
                    </a:cubicBezTo>
                    <a:lnTo>
                      <a:pt x="10411" y="165"/>
                    </a:lnTo>
                    <a:close/>
                    <a:moveTo>
                      <a:pt x="5736" y="1"/>
                    </a:moveTo>
                    <a:cubicBezTo>
                      <a:pt x="5826" y="75"/>
                      <a:pt x="5870" y="195"/>
                      <a:pt x="5870" y="299"/>
                    </a:cubicBezTo>
                    <a:cubicBezTo>
                      <a:pt x="5676" y="180"/>
                      <a:pt x="5452" y="105"/>
                      <a:pt x="5228" y="90"/>
                    </a:cubicBezTo>
                    <a:cubicBezTo>
                      <a:pt x="5198" y="105"/>
                      <a:pt x="5169" y="120"/>
                      <a:pt x="5139" y="135"/>
                    </a:cubicBezTo>
                    <a:cubicBezTo>
                      <a:pt x="5154" y="150"/>
                      <a:pt x="5169" y="165"/>
                      <a:pt x="5183" y="180"/>
                    </a:cubicBezTo>
                    <a:cubicBezTo>
                      <a:pt x="5318" y="180"/>
                      <a:pt x="5437" y="210"/>
                      <a:pt x="5557" y="255"/>
                    </a:cubicBezTo>
                    <a:cubicBezTo>
                      <a:pt x="5527" y="270"/>
                      <a:pt x="5497" y="284"/>
                      <a:pt x="5467" y="284"/>
                    </a:cubicBezTo>
                    <a:cubicBezTo>
                      <a:pt x="5442" y="291"/>
                      <a:pt x="5415" y="294"/>
                      <a:pt x="5387" y="294"/>
                    </a:cubicBezTo>
                    <a:cubicBezTo>
                      <a:pt x="5348" y="294"/>
                      <a:pt x="5308" y="287"/>
                      <a:pt x="5273" y="270"/>
                    </a:cubicBezTo>
                    <a:lnTo>
                      <a:pt x="5273" y="270"/>
                    </a:lnTo>
                    <a:cubicBezTo>
                      <a:pt x="5288" y="299"/>
                      <a:pt x="5303" y="314"/>
                      <a:pt x="5303" y="344"/>
                    </a:cubicBezTo>
                    <a:lnTo>
                      <a:pt x="5318" y="359"/>
                    </a:lnTo>
                    <a:cubicBezTo>
                      <a:pt x="5340" y="362"/>
                      <a:pt x="5364" y="364"/>
                      <a:pt x="5387" y="364"/>
                    </a:cubicBezTo>
                    <a:cubicBezTo>
                      <a:pt x="5472" y="364"/>
                      <a:pt x="5561" y="340"/>
                      <a:pt x="5632" y="270"/>
                    </a:cubicBezTo>
                    <a:cubicBezTo>
                      <a:pt x="5706" y="299"/>
                      <a:pt x="5766" y="344"/>
                      <a:pt x="5841" y="374"/>
                    </a:cubicBezTo>
                    <a:lnTo>
                      <a:pt x="5870" y="404"/>
                    </a:lnTo>
                    <a:lnTo>
                      <a:pt x="5885" y="404"/>
                    </a:lnTo>
                    <a:cubicBezTo>
                      <a:pt x="5915" y="434"/>
                      <a:pt x="5945" y="449"/>
                      <a:pt x="5975" y="479"/>
                    </a:cubicBezTo>
                    <a:cubicBezTo>
                      <a:pt x="5861" y="570"/>
                      <a:pt x="5712" y="609"/>
                      <a:pt x="5561" y="609"/>
                    </a:cubicBezTo>
                    <a:cubicBezTo>
                      <a:pt x="5515" y="609"/>
                      <a:pt x="5468" y="605"/>
                      <a:pt x="5422" y="598"/>
                    </a:cubicBezTo>
                    <a:lnTo>
                      <a:pt x="5422" y="598"/>
                    </a:lnTo>
                    <a:cubicBezTo>
                      <a:pt x="5437" y="628"/>
                      <a:pt x="5467" y="658"/>
                      <a:pt x="5482" y="688"/>
                    </a:cubicBezTo>
                    <a:cubicBezTo>
                      <a:pt x="5506" y="690"/>
                      <a:pt x="5530" y="690"/>
                      <a:pt x="5553" y="690"/>
                    </a:cubicBezTo>
                    <a:cubicBezTo>
                      <a:pt x="5726" y="690"/>
                      <a:pt x="5904" y="642"/>
                      <a:pt x="6035" y="523"/>
                    </a:cubicBezTo>
                    <a:lnTo>
                      <a:pt x="6050" y="538"/>
                    </a:lnTo>
                    <a:cubicBezTo>
                      <a:pt x="6050" y="538"/>
                      <a:pt x="6065" y="553"/>
                      <a:pt x="6065" y="553"/>
                    </a:cubicBezTo>
                    <a:cubicBezTo>
                      <a:pt x="6124" y="598"/>
                      <a:pt x="6169" y="658"/>
                      <a:pt x="6214" y="703"/>
                    </a:cubicBezTo>
                    <a:cubicBezTo>
                      <a:pt x="6154" y="777"/>
                      <a:pt x="6080" y="822"/>
                      <a:pt x="6005" y="837"/>
                    </a:cubicBezTo>
                    <a:cubicBezTo>
                      <a:pt x="5915" y="882"/>
                      <a:pt x="5826" y="882"/>
                      <a:pt x="5736" y="882"/>
                    </a:cubicBezTo>
                    <a:cubicBezTo>
                      <a:pt x="5751" y="897"/>
                      <a:pt x="5766" y="897"/>
                      <a:pt x="5781" y="897"/>
                    </a:cubicBezTo>
                    <a:cubicBezTo>
                      <a:pt x="5825" y="919"/>
                      <a:pt x="5876" y="933"/>
                      <a:pt x="5930" y="933"/>
                    </a:cubicBezTo>
                    <a:cubicBezTo>
                      <a:pt x="5950" y="933"/>
                      <a:pt x="5970" y="931"/>
                      <a:pt x="5990" y="927"/>
                    </a:cubicBezTo>
                    <a:cubicBezTo>
                      <a:pt x="6080" y="912"/>
                      <a:pt x="6184" y="852"/>
                      <a:pt x="6244" y="762"/>
                    </a:cubicBezTo>
                    <a:cubicBezTo>
                      <a:pt x="6348" y="927"/>
                      <a:pt x="6423" y="1106"/>
                      <a:pt x="6453" y="1300"/>
                    </a:cubicBezTo>
                    <a:cubicBezTo>
                      <a:pt x="6453" y="1318"/>
                      <a:pt x="6467" y="1326"/>
                      <a:pt x="6483" y="1326"/>
                    </a:cubicBezTo>
                    <a:cubicBezTo>
                      <a:pt x="6507" y="1326"/>
                      <a:pt x="6537" y="1306"/>
                      <a:pt x="6528" y="1270"/>
                    </a:cubicBezTo>
                    <a:cubicBezTo>
                      <a:pt x="6498" y="1091"/>
                      <a:pt x="6438" y="927"/>
                      <a:pt x="6334" y="762"/>
                    </a:cubicBezTo>
                    <a:lnTo>
                      <a:pt x="6334" y="747"/>
                    </a:lnTo>
                    <a:cubicBezTo>
                      <a:pt x="6304" y="688"/>
                      <a:pt x="6259" y="628"/>
                      <a:pt x="6199" y="568"/>
                    </a:cubicBezTo>
                    <a:cubicBezTo>
                      <a:pt x="6229" y="508"/>
                      <a:pt x="6244" y="434"/>
                      <a:pt x="6244" y="374"/>
                    </a:cubicBezTo>
                    <a:cubicBezTo>
                      <a:pt x="6214" y="314"/>
                      <a:pt x="6169" y="270"/>
                      <a:pt x="6139" y="225"/>
                    </a:cubicBezTo>
                    <a:lnTo>
                      <a:pt x="6139" y="225"/>
                    </a:lnTo>
                    <a:cubicBezTo>
                      <a:pt x="6169" y="299"/>
                      <a:pt x="6169" y="419"/>
                      <a:pt x="6139" y="508"/>
                    </a:cubicBezTo>
                    <a:cubicBezTo>
                      <a:pt x="6080" y="449"/>
                      <a:pt x="6020" y="389"/>
                      <a:pt x="5945" y="344"/>
                    </a:cubicBezTo>
                    <a:cubicBezTo>
                      <a:pt x="5960" y="240"/>
                      <a:pt x="5930" y="120"/>
                      <a:pt x="5870" y="31"/>
                    </a:cubicBezTo>
                    <a:cubicBezTo>
                      <a:pt x="5826" y="16"/>
                      <a:pt x="5781" y="1"/>
                      <a:pt x="5736" y="1"/>
                    </a:cubicBezTo>
                    <a:close/>
                    <a:moveTo>
                      <a:pt x="8873" y="568"/>
                    </a:moveTo>
                    <a:cubicBezTo>
                      <a:pt x="8858" y="568"/>
                      <a:pt x="8828" y="568"/>
                      <a:pt x="8813" y="583"/>
                    </a:cubicBezTo>
                    <a:cubicBezTo>
                      <a:pt x="8663" y="703"/>
                      <a:pt x="8559" y="867"/>
                      <a:pt x="8484" y="1046"/>
                    </a:cubicBezTo>
                    <a:cubicBezTo>
                      <a:pt x="8454" y="1016"/>
                      <a:pt x="8439" y="986"/>
                      <a:pt x="8425" y="957"/>
                    </a:cubicBezTo>
                    <a:cubicBezTo>
                      <a:pt x="8410" y="897"/>
                      <a:pt x="8395" y="837"/>
                      <a:pt x="8410" y="777"/>
                    </a:cubicBezTo>
                    <a:cubicBezTo>
                      <a:pt x="8410" y="777"/>
                      <a:pt x="8410" y="777"/>
                      <a:pt x="8410" y="762"/>
                    </a:cubicBezTo>
                    <a:cubicBezTo>
                      <a:pt x="8380" y="792"/>
                      <a:pt x="8365" y="822"/>
                      <a:pt x="8335" y="852"/>
                    </a:cubicBezTo>
                    <a:cubicBezTo>
                      <a:pt x="8350" y="957"/>
                      <a:pt x="8395" y="1046"/>
                      <a:pt x="8454" y="1106"/>
                    </a:cubicBezTo>
                    <a:cubicBezTo>
                      <a:pt x="8439" y="1181"/>
                      <a:pt x="8425" y="1240"/>
                      <a:pt x="8410" y="1315"/>
                    </a:cubicBezTo>
                    <a:cubicBezTo>
                      <a:pt x="8380" y="1300"/>
                      <a:pt x="8350" y="1285"/>
                      <a:pt x="8335" y="1255"/>
                    </a:cubicBezTo>
                    <a:cubicBezTo>
                      <a:pt x="8305" y="1210"/>
                      <a:pt x="8275" y="1166"/>
                      <a:pt x="8260" y="1106"/>
                    </a:cubicBezTo>
                    <a:lnTo>
                      <a:pt x="8260" y="1106"/>
                    </a:lnTo>
                    <a:cubicBezTo>
                      <a:pt x="8260" y="1166"/>
                      <a:pt x="8260" y="1225"/>
                      <a:pt x="8275" y="1270"/>
                    </a:cubicBezTo>
                    <a:cubicBezTo>
                      <a:pt x="8305" y="1315"/>
                      <a:pt x="8350" y="1360"/>
                      <a:pt x="8395" y="1390"/>
                    </a:cubicBezTo>
                    <a:cubicBezTo>
                      <a:pt x="8395" y="1449"/>
                      <a:pt x="8395" y="1509"/>
                      <a:pt x="8395" y="1569"/>
                    </a:cubicBezTo>
                    <a:lnTo>
                      <a:pt x="8410" y="1584"/>
                    </a:lnTo>
                    <a:cubicBezTo>
                      <a:pt x="8425" y="1718"/>
                      <a:pt x="8454" y="1838"/>
                      <a:pt x="8499" y="1957"/>
                    </a:cubicBezTo>
                    <a:cubicBezTo>
                      <a:pt x="8504" y="1966"/>
                      <a:pt x="8512" y="1970"/>
                      <a:pt x="8521" y="1970"/>
                    </a:cubicBezTo>
                    <a:cubicBezTo>
                      <a:pt x="8543" y="1970"/>
                      <a:pt x="8570" y="1949"/>
                      <a:pt x="8559" y="1927"/>
                    </a:cubicBezTo>
                    <a:cubicBezTo>
                      <a:pt x="8514" y="1823"/>
                      <a:pt x="8484" y="1733"/>
                      <a:pt x="8469" y="1629"/>
                    </a:cubicBezTo>
                    <a:cubicBezTo>
                      <a:pt x="8469" y="1614"/>
                      <a:pt x="8469" y="1599"/>
                      <a:pt x="8469" y="1584"/>
                    </a:cubicBezTo>
                    <a:cubicBezTo>
                      <a:pt x="8469" y="1569"/>
                      <a:pt x="8454" y="1554"/>
                      <a:pt x="8454" y="1539"/>
                    </a:cubicBezTo>
                    <a:lnTo>
                      <a:pt x="8454" y="1539"/>
                    </a:lnTo>
                    <a:cubicBezTo>
                      <a:pt x="8485" y="1545"/>
                      <a:pt x="8516" y="1549"/>
                      <a:pt x="8546" y="1549"/>
                    </a:cubicBezTo>
                    <a:cubicBezTo>
                      <a:pt x="8588" y="1549"/>
                      <a:pt x="8628" y="1542"/>
                      <a:pt x="8663" y="1524"/>
                    </a:cubicBezTo>
                    <a:cubicBezTo>
                      <a:pt x="8693" y="1524"/>
                      <a:pt x="8723" y="1509"/>
                      <a:pt x="8738" y="1494"/>
                    </a:cubicBezTo>
                    <a:cubicBezTo>
                      <a:pt x="8783" y="1464"/>
                      <a:pt x="8813" y="1435"/>
                      <a:pt x="8843" y="1405"/>
                    </a:cubicBezTo>
                    <a:cubicBezTo>
                      <a:pt x="8843" y="1390"/>
                      <a:pt x="8858" y="1360"/>
                      <a:pt x="8858" y="1345"/>
                    </a:cubicBezTo>
                    <a:lnTo>
                      <a:pt x="8858" y="1345"/>
                    </a:lnTo>
                    <a:cubicBezTo>
                      <a:pt x="8769" y="1421"/>
                      <a:pt x="8648" y="1486"/>
                      <a:pt x="8523" y="1486"/>
                    </a:cubicBezTo>
                    <a:cubicBezTo>
                      <a:pt x="8500" y="1486"/>
                      <a:pt x="8477" y="1484"/>
                      <a:pt x="8454" y="1479"/>
                    </a:cubicBezTo>
                    <a:cubicBezTo>
                      <a:pt x="8454" y="1420"/>
                      <a:pt x="8454" y="1360"/>
                      <a:pt x="8469" y="1315"/>
                    </a:cubicBezTo>
                    <a:cubicBezTo>
                      <a:pt x="8469" y="1315"/>
                      <a:pt x="8469" y="1300"/>
                      <a:pt x="8469" y="1300"/>
                    </a:cubicBezTo>
                    <a:lnTo>
                      <a:pt x="8484" y="1270"/>
                    </a:lnTo>
                    <a:cubicBezTo>
                      <a:pt x="8498" y="1272"/>
                      <a:pt x="8512" y="1272"/>
                      <a:pt x="8526" y="1272"/>
                    </a:cubicBezTo>
                    <a:cubicBezTo>
                      <a:pt x="8674" y="1272"/>
                      <a:pt x="8808" y="1202"/>
                      <a:pt x="8917" y="1106"/>
                    </a:cubicBezTo>
                    <a:cubicBezTo>
                      <a:pt x="8932" y="1076"/>
                      <a:pt x="8917" y="1046"/>
                      <a:pt x="8917" y="1016"/>
                    </a:cubicBezTo>
                    <a:cubicBezTo>
                      <a:pt x="8813" y="1136"/>
                      <a:pt x="8649" y="1210"/>
                      <a:pt x="8499" y="1210"/>
                    </a:cubicBezTo>
                    <a:cubicBezTo>
                      <a:pt x="8499" y="1181"/>
                      <a:pt x="8514" y="1151"/>
                      <a:pt x="8514" y="1121"/>
                    </a:cubicBezTo>
                    <a:lnTo>
                      <a:pt x="8529" y="1121"/>
                    </a:lnTo>
                    <a:cubicBezTo>
                      <a:pt x="8529" y="1121"/>
                      <a:pt x="8529" y="1106"/>
                      <a:pt x="8529" y="1106"/>
                    </a:cubicBezTo>
                    <a:lnTo>
                      <a:pt x="8529" y="1076"/>
                    </a:lnTo>
                    <a:cubicBezTo>
                      <a:pt x="8559" y="1016"/>
                      <a:pt x="8589" y="972"/>
                      <a:pt x="8619" y="912"/>
                    </a:cubicBezTo>
                    <a:cubicBezTo>
                      <a:pt x="8663" y="912"/>
                      <a:pt x="8708" y="912"/>
                      <a:pt x="8753" y="882"/>
                    </a:cubicBezTo>
                    <a:cubicBezTo>
                      <a:pt x="8798" y="867"/>
                      <a:pt x="8843" y="837"/>
                      <a:pt x="8873" y="807"/>
                    </a:cubicBezTo>
                    <a:lnTo>
                      <a:pt x="8873" y="777"/>
                    </a:lnTo>
                    <a:cubicBezTo>
                      <a:pt x="8858" y="762"/>
                      <a:pt x="8858" y="747"/>
                      <a:pt x="8858" y="733"/>
                    </a:cubicBezTo>
                    <a:cubicBezTo>
                      <a:pt x="8843" y="762"/>
                      <a:pt x="8828" y="777"/>
                      <a:pt x="8798" y="792"/>
                    </a:cubicBezTo>
                    <a:cubicBezTo>
                      <a:pt x="8798" y="807"/>
                      <a:pt x="8783" y="807"/>
                      <a:pt x="8768" y="822"/>
                    </a:cubicBezTo>
                    <a:lnTo>
                      <a:pt x="8738" y="822"/>
                    </a:lnTo>
                    <a:cubicBezTo>
                      <a:pt x="8738" y="837"/>
                      <a:pt x="8723" y="837"/>
                      <a:pt x="8708" y="837"/>
                    </a:cubicBezTo>
                    <a:lnTo>
                      <a:pt x="8663" y="837"/>
                    </a:lnTo>
                    <a:cubicBezTo>
                      <a:pt x="8708" y="747"/>
                      <a:pt x="8783" y="673"/>
                      <a:pt x="8858" y="613"/>
                    </a:cubicBezTo>
                    <a:cubicBezTo>
                      <a:pt x="8873" y="598"/>
                      <a:pt x="8873" y="583"/>
                      <a:pt x="8873" y="568"/>
                    </a:cubicBezTo>
                    <a:close/>
                    <a:moveTo>
                      <a:pt x="1301" y="207"/>
                    </a:moveTo>
                    <a:cubicBezTo>
                      <a:pt x="929" y="207"/>
                      <a:pt x="551" y="299"/>
                      <a:pt x="299" y="583"/>
                    </a:cubicBezTo>
                    <a:cubicBezTo>
                      <a:pt x="105" y="792"/>
                      <a:pt x="1" y="1076"/>
                      <a:pt x="105" y="1345"/>
                    </a:cubicBezTo>
                    <a:cubicBezTo>
                      <a:pt x="195" y="1644"/>
                      <a:pt x="494" y="1868"/>
                      <a:pt x="807" y="1868"/>
                    </a:cubicBezTo>
                    <a:cubicBezTo>
                      <a:pt x="1121" y="1868"/>
                      <a:pt x="1479" y="1554"/>
                      <a:pt x="1330" y="1225"/>
                    </a:cubicBezTo>
                    <a:cubicBezTo>
                      <a:pt x="1285" y="1106"/>
                      <a:pt x="1181" y="1001"/>
                      <a:pt x="1061" y="986"/>
                    </a:cubicBezTo>
                    <a:cubicBezTo>
                      <a:pt x="1045" y="984"/>
                      <a:pt x="1030" y="982"/>
                      <a:pt x="1016" y="982"/>
                    </a:cubicBezTo>
                    <a:cubicBezTo>
                      <a:pt x="877" y="982"/>
                      <a:pt x="787" y="1104"/>
                      <a:pt x="733" y="1225"/>
                    </a:cubicBezTo>
                    <a:cubicBezTo>
                      <a:pt x="715" y="1270"/>
                      <a:pt x="750" y="1299"/>
                      <a:pt x="788" y="1299"/>
                    </a:cubicBezTo>
                    <a:cubicBezTo>
                      <a:pt x="813" y="1299"/>
                      <a:pt x="840" y="1285"/>
                      <a:pt x="852" y="1255"/>
                    </a:cubicBezTo>
                    <a:cubicBezTo>
                      <a:pt x="887" y="1174"/>
                      <a:pt x="949" y="1102"/>
                      <a:pt x="1031" y="1102"/>
                    </a:cubicBezTo>
                    <a:cubicBezTo>
                      <a:pt x="1054" y="1102"/>
                      <a:pt x="1079" y="1108"/>
                      <a:pt x="1106" y="1121"/>
                    </a:cubicBezTo>
                    <a:cubicBezTo>
                      <a:pt x="1196" y="1181"/>
                      <a:pt x="1255" y="1285"/>
                      <a:pt x="1255" y="1390"/>
                    </a:cubicBezTo>
                    <a:cubicBezTo>
                      <a:pt x="1255" y="1524"/>
                      <a:pt x="1136" y="1644"/>
                      <a:pt x="1016" y="1703"/>
                    </a:cubicBezTo>
                    <a:cubicBezTo>
                      <a:pt x="944" y="1735"/>
                      <a:pt x="868" y="1750"/>
                      <a:pt x="792" y="1750"/>
                    </a:cubicBezTo>
                    <a:cubicBezTo>
                      <a:pt x="726" y="1750"/>
                      <a:pt x="661" y="1739"/>
                      <a:pt x="598" y="1718"/>
                    </a:cubicBezTo>
                    <a:cubicBezTo>
                      <a:pt x="329" y="1614"/>
                      <a:pt x="135" y="1315"/>
                      <a:pt x="195" y="1016"/>
                    </a:cubicBezTo>
                    <a:cubicBezTo>
                      <a:pt x="240" y="822"/>
                      <a:pt x="374" y="643"/>
                      <a:pt x="538" y="523"/>
                    </a:cubicBezTo>
                    <a:cubicBezTo>
                      <a:pt x="768" y="376"/>
                      <a:pt x="1049" y="325"/>
                      <a:pt x="1328" y="325"/>
                    </a:cubicBezTo>
                    <a:cubicBezTo>
                      <a:pt x="1503" y="325"/>
                      <a:pt x="1677" y="345"/>
                      <a:pt x="1838" y="374"/>
                    </a:cubicBezTo>
                    <a:cubicBezTo>
                      <a:pt x="2376" y="479"/>
                      <a:pt x="2898" y="688"/>
                      <a:pt x="3361" y="972"/>
                    </a:cubicBezTo>
                    <a:cubicBezTo>
                      <a:pt x="3794" y="1255"/>
                      <a:pt x="4257" y="1644"/>
                      <a:pt x="4437" y="2151"/>
                    </a:cubicBezTo>
                    <a:cubicBezTo>
                      <a:pt x="4449" y="2182"/>
                      <a:pt x="4473" y="2195"/>
                      <a:pt x="4496" y="2195"/>
                    </a:cubicBezTo>
                    <a:cubicBezTo>
                      <a:pt x="4529" y="2195"/>
                      <a:pt x="4559" y="2166"/>
                      <a:pt x="4541" y="2122"/>
                    </a:cubicBezTo>
                    <a:cubicBezTo>
                      <a:pt x="4362" y="1584"/>
                      <a:pt x="3899" y="1196"/>
                      <a:pt x="3451" y="897"/>
                    </a:cubicBezTo>
                    <a:cubicBezTo>
                      <a:pt x="2928" y="553"/>
                      <a:pt x="2316" y="314"/>
                      <a:pt x="1703" y="240"/>
                    </a:cubicBezTo>
                    <a:cubicBezTo>
                      <a:pt x="1575" y="220"/>
                      <a:pt x="1439" y="207"/>
                      <a:pt x="1301" y="207"/>
                    </a:cubicBezTo>
                    <a:close/>
                    <a:moveTo>
                      <a:pt x="5456" y="1796"/>
                    </a:moveTo>
                    <a:cubicBezTo>
                      <a:pt x="5449" y="1796"/>
                      <a:pt x="5442" y="1799"/>
                      <a:pt x="5437" y="1808"/>
                    </a:cubicBezTo>
                    <a:cubicBezTo>
                      <a:pt x="5348" y="1912"/>
                      <a:pt x="5288" y="2032"/>
                      <a:pt x="5243" y="2181"/>
                    </a:cubicBezTo>
                    <a:cubicBezTo>
                      <a:pt x="5243" y="2211"/>
                      <a:pt x="5228" y="2241"/>
                      <a:pt x="5228" y="2271"/>
                    </a:cubicBezTo>
                    <a:cubicBezTo>
                      <a:pt x="5183" y="2286"/>
                      <a:pt x="5154" y="2301"/>
                      <a:pt x="5109" y="2331"/>
                    </a:cubicBezTo>
                    <a:cubicBezTo>
                      <a:pt x="5109" y="2375"/>
                      <a:pt x="5094" y="2405"/>
                      <a:pt x="5094" y="2435"/>
                    </a:cubicBezTo>
                    <a:cubicBezTo>
                      <a:pt x="5094" y="2420"/>
                      <a:pt x="5109" y="2420"/>
                      <a:pt x="5109" y="2405"/>
                    </a:cubicBezTo>
                    <a:lnTo>
                      <a:pt x="5139" y="2390"/>
                    </a:lnTo>
                    <a:lnTo>
                      <a:pt x="5154" y="2375"/>
                    </a:lnTo>
                    <a:cubicBezTo>
                      <a:pt x="5154" y="2375"/>
                      <a:pt x="5154" y="2375"/>
                      <a:pt x="5154" y="2361"/>
                    </a:cubicBezTo>
                    <a:cubicBezTo>
                      <a:pt x="5169" y="2346"/>
                      <a:pt x="5183" y="2346"/>
                      <a:pt x="5213" y="2331"/>
                    </a:cubicBezTo>
                    <a:lnTo>
                      <a:pt x="5228" y="2331"/>
                    </a:lnTo>
                    <a:lnTo>
                      <a:pt x="5228" y="2346"/>
                    </a:lnTo>
                    <a:cubicBezTo>
                      <a:pt x="5228" y="2390"/>
                      <a:pt x="5243" y="2435"/>
                      <a:pt x="5243" y="2480"/>
                    </a:cubicBezTo>
                    <a:cubicBezTo>
                      <a:pt x="5198" y="2510"/>
                      <a:pt x="5169" y="2540"/>
                      <a:pt x="5154" y="2570"/>
                    </a:cubicBezTo>
                    <a:cubicBezTo>
                      <a:pt x="5124" y="2600"/>
                      <a:pt x="5124" y="2629"/>
                      <a:pt x="5109" y="2659"/>
                    </a:cubicBezTo>
                    <a:cubicBezTo>
                      <a:pt x="5124" y="2689"/>
                      <a:pt x="5139" y="2704"/>
                      <a:pt x="5154" y="2734"/>
                    </a:cubicBezTo>
                    <a:cubicBezTo>
                      <a:pt x="5154" y="2734"/>
                      <a:pt x="5154" y="2734"/>
                      <a:pt x="5154" y="2719"/>
                    </a:cubicBezTo>
                    <a:cubicBezTo>
                      <a:pt x="5154" y="2644"/>
                      <a:pt x="5183" y="2570"/>
                      <a:pt x="5243" y="2525"/>
                    </a:cubicBezTo>
                    <a:lnTo>
                      <a:pt x="5243" y="2540"/>
                    </a:lnTo>
                    <a:cubicBezTo>
                      <a:pt x="5273" y="2689"/>
                      <a:pt x="5333" y="2838"/>
                      <a:pt x="5422" y="2943"/>
                    </a:cubicBezTo>
                    <a:cubicBezTo>
                      <a:pt x="5437" y="2958"/>
                      <a:pt x="5467" y="2958"/>
                      <a:pt x="5482" y="2973"/>
                    </a:cubicBezTo>
                    <a:cubicBezTo>
                      <a:pt x="5482" y="2958"/>
                      <a:pt x="5482" y="2928"/>
                      <a:pt x="5482" y="2913"/>
                    </a:cubicBezTo>
                    <a:cubicBezTo>
                      <a:pt x="5422" y="2853"/>
                      <a:pt x="5393" y="2794"/>
                      <a:pt x="5363" y="2719"/>
                    </a:cubicBezTo>
                    <a:lnTo>
                      <a:pt x="5393" y="2719"/>
                    </a:lnTo>
                    <a:cubicBezTo>
                      <a:pt x="5393" y="2719"/>
                      <a:pt x="5407" y="2719"/>
                      <a:pt x="5407" y="2734"/>
                    </a:cubicBezTo>
                    <a:cubicBezTo>
                      <a:pt x="5422" y="2734"/>
                      <a:pt x="5422" y="2734"/>
                      <a:pt x="5437" y="2749"/>
                    </a:cubicBezTo>
                    <a:lnTo>
                      <a:pt x="5452" y="2779"/>
                    </a:lnTo>
                    <a:cubicBezTo>
                      <a:pt x="5452" y="2779"/>
                      <a:pt x="5467" y="2779"/>
                      <a:pt x="5467" y="2794"/>
                    </a:cubicBezTo>
                    <a:cubicBezTo>
                      <a:pt x="5467" y="2794"/>
                      <a:pt x="5467" y="2794"/>
                      <a:pt x="5467" y="2809"/>
                    </a:cubicBezTo>
                    <a:cubicBezTo>
                      <a:pt x="5482" y="2824"/>
                      <a:pt x="5482" y="2824"/>
                      <a:pt x="5482" y="2838"/>
                    </a:cubicBezTo>
                    <a:cubicBezTo>
                      <a:pt x="5497" y="2824"/>
                      <a:pt x="5497" y="2809"/>
                      <a:pt x="5497" y="2809"/>
                    </a:cubicBezTo>
                    <a:cubicBezTo>
                      <a:pt x="5497" y="2794"/>
                      <a:pt x="5512" y="2794"/>
                      <a:pt x="5512" y="2779"/>
                    </a:cubicBezTo>
                    <a:cubicBezTo>
                      <a:pt x="5497" y="2749"/>
                      <a:pt x="5467" y="2719"/>
                      <a:pt x="5437" y="2689"/>
                    </a:cubicBezTo>
                    <a:cubicBezTo>
                      <a:pt x="5407" y="2674"/>
                      <a:pt x="5378" y="2659"/>
                      <a:pt x="5333" y="2659"/>
                    </a:cubicBezTo>
                    <a:cubicBezTo>
                      <a:pt x="5318" y="2614"/>
                      <a:pt x="5303" y="2570"/>
                      <a:pt x="5303" y="2525"/>
                    </a:cubicBezTo>
                    <a:cubicBezTo>
                      <a:pt x="5288" y="2495"/>
                      <a:pt x="5288" y="2450"/>
                      <a:pt x="5288" y="2420"/>
                    </a:cubicBezTo>
                    <a:lnTo>
                      <a:pt x="5288" y="2420"/>
                    </a:lnTo>
                    <a:cubicBezTo>
                      <a:pt x="5407" y="2435"/>
                      <a:pt x="5512" y="2525"/>
                      <a:pt x="5587" y="2629"/>
                    </a:cubicBezTo>
                    <a:cubicBezTo>
                      <a:pt x="5587" y="2600"/>
                      <a:pt x="5587" y="2585"/>
                      <a:pt x="5602" y="2555"/>
                    </a:cubicBezTo>
                    <a:cubicBezTo>
                      <a:pt x="5512" y="2465"/>
                      <a:pt x="5407" y="2390"/>
                      <a:pt x="5288" y="2375"/>
                    </a:cubicBezTo>
                    <a:lnTo>
                      <a:pt x="5288" y="2346"/>
                    </a:lnTo>
                    <a:cubicBezTo>
                      <a:pt x="5288" y="2346"/>
                      <a:pt x="5288" y="2346"/>
                      <a:pt x="5288" y="2331"/>
                    </a:cubicBezTo>
                    <a:cubicBezTo>
                      <a:pt x="5288" y="2286"/>
                      <a:pt x="5288" y="2241"/>
                      <a:pt x="5303" y="2196"/>
                    </a:cubicBezTo>
                    <a:lnTo>
                      <a:pt x="5363" y="2196"/>
                    </a:lnTo>
                    <a:cubicBezTo>
                      <a:pt x="5393" y="2211"/>
                      <a:pt x="5422" y="2211"/>
                      <a:pt x="5452" y="2226"/>
                    </a:cubicBezTo>
                    <a:cubicBezTo>
                      <a:pt x="5497" y="2256"/>
                      <a:pt x="5542" y="2286"/>
                      <a:pt x="5572" y="2331"/>
                    </a:cubicBezTo>
                    <a:cubicBezTo>
                      <a:pt x="5557" y="2271"/>
                      <a:pt x="5527" y="2241"/>
                      <a:pt x="5482" y="2196"/>
                    </a:cubicBezTo>
                    <a:cubicBezTo>
                      <a:pt x="5422" y="2166"/>
                      <a:pt x="5378" y="2151"/>
                      <a:pt x="5303" y="2151"/>
                    </a:cubicBezTo>
                    <a:lnTo>
                      <a:pt x="5318" y="2136"/>
                    </a:lnTo>
                    <a:cubicBezTo>
                      <a:pt x="5318" y="2122"/>
                      <a:pt x="5333" y="2107"/>
                      <a:pt x="5333" y="2092"/>
                    </a:cubicBezTo>
                    <a:cubicBezTo>
                      <a:pt x="5363" y="2002"/>
                      <a:pt x="5407" y="1912"/>
                      <a:pt x="5482" y="1838"/>
                    </a:cubicBezTo>
                    <a:cubicBezTo>
                      <a:pt x="5493" y="1817"/>
                      <a:pt x="5473" y="1796"/>
                      <a:pt x="5456" y="1796"/>
                    </a:cubicBezTo>
                    <a:close/>
                    <a:moveTo>
                      <a:pt x="12433" y="2961"/>
                    </a:moveTo>
                    <a:cubicBezTo>
                      <a:pt x="12414" y="2961"/>
                      <a:pt x="12402" y="2985"/>
                      <a:pt x="12412" y="3018"/>
                    </a:cubicBezTo>
                    <a:cubicBezTo>
                      <a:pt x="12502" y="3092"/>
                      <a:pt x="12592" y="3182"/>
                      <a:pt x="12696" y="3242"/>
                    </a:cubicBezTo>
                    <a:cubicBezTo>
                      <a:pt x="12741" y="3272"/>
                      <a:pt x="12786" y="3287"/>
                      <a:pt x="12831" y="3301"/>
                    </a:cubicBezTo>
                    <a:cubicBezTo>
                      <a:pt x="12846" y="3331"/>
                      <a:pt x="12860" y="3376"/>
                      <a:pt x="12875" y="3406"/>
                    </a:cubicBezTo>
                    <a:cubicBezTo>
                      <a:pt x="12905" y="3436"/>
                      <a:pt x="12935" y="3451"/>
                      <a:pt x="12965" y="3451"/>
                    </a:cubicBezTo>
                    <a:cubicBezTo>
                      <a:pt x="12950" y="3436"/>
                      <a:pt x="12920" y="3406"/>
                      <a:pt x="12905" y="3376"/>
                    </a:cubicBezTo>
                    <a:cubicBezTo>
                      <a:pt x="12905" y="3361"/>
                      <a:pt x="12890" y="3346"/>
                      <a:pt x="12890" y="3331"/>
                    </a:cubicBezTo>
                    <a:cubicBezTo>
                      <a:pt x="12890" y="3316"/>
                      <a:pt x="12890" y="3316"/>
                      <a:pt x="12890" y="3316"/>
                    </a:cubicBezTo>
                    <a:cubicBezTo>
                      <a:pt x="12935" y="3316"/>
                      <a:pt x="12995" y="3331"/>
                      <a:pt x="13055" y="3331"/>
                    </a:cubicBezTo>
                    <a:cubicBezTo>
                      <a:pt x="13070" y="3376"/>
                      <a:pt x="13084" y="3406"/>
                      <a:pt x="13114" y="3436"/>
                    </a:cubicBezTo>
                    <a:cubicBezTo>
                      <a:pt x="13144" y="3451"/>
                      <a:pt x="13159" y="3466"/>
                      <a:pt x="13189" y="3481"/>
                    </a:cubicBezTo>
                    <a:cubicBezTo>
                      <a:pt x="13219" y="3481"/>
                      <a:pt x="13249" y="3481"/>
                      <a:pt x="13264" y="3466"/>
                    </a:cubicBezTo>
                    <a:cubicBezTo>
                      <a:pt x="13234" y="3451"/>
                      <a:pt x="13189" y="3436"/>
                      <a:pt x="13159" y="3406"/>
                    </a:cubicBezTo>
                    <a:cubicBezTo>
                      <a:pt x="13144" y="3391"/>
                      <a:pt x="13129" y="3376"/>
                      <a:pt x="13114" y="3361"/>
                    </a:cubicBezTo>
                    <a:cubicBezTo>
                      <a:pt x="13114" y="3346"/>
                      <a:pt x="13114" y="3346"/>
                      <a:pt x="13099" y="3331"/>
                    </a:cubicBezTo>
                    <a:lnTo>
                      <a:pt x="13099" y="3331"/>
                    </a:lnTo>
                    <a:cubicBezTo>
                      <a:pt x="13124" y="3334"/>
                      <a:pt x="13149" y="3335"/>
                      <a:pt x="13174" y="3335"/>
                    </a:cubicBezTo>
                    <a:cubicBezTo>
                      <a:pt x="13298" y="3335"/>
                      <a:pt x="13421" y="3304"/>
                      <a:pt x="13533" y="3242"/>
                    </a:cubicBezTo>
                    <a:cubicBezTo>
                      <a:pt x="13548" y="3227"/>
                      <a:pt x="13562" y="3197"/>
                      <a:pt x="13577" y="3182"/>
                    </a:cubicBezTo>
                    <a:cubicBezTo>
                      <a:pt x="13562" y="3182"/>
                      <a:pt x="13548" y="3182"/>
                      <a:pt x="13533" y="3167"/>
                    </a:cubicBezTo>
                    <a:cubicBezTo>
                      <a:pt x="13473" y="3212"/>
                      <a:pt x="13383" y="3242"/>
                      <a:pt x="13309" y="3257"/>
                    </a:cubicBezTo>
                    <a:cubicBezTo>
                      <a:pt x="13323" y="3242"/>
                      <a:pt x="13323" y="3242"/>
                      <a:pt x="13323" y="3227"/>
                    </a:cubicBezTo>
                    <a:lnTo>
                      <a:pt x="13338" y="3227"/>
                    </a:lnTo>
                    <a:cubicBezTo>
                      <a:pt x="13338" y="3212"/>
                      <a:pt x="13338" y="3212"/>
                      <a:pt x="13338" y="3197"/>
                    </a:cubicBezTo>
                    <a:lnTo>
                      <a:pt x="13353" y="3197"/>
                    </a:lnTo>
                    <a:lnTo>
                      <a:pt x="13368" y="3182"/>
                    </a:lnTo>
                    <a:cubicBezTo>
                      <a:pt x="13368" y="3182"/>
                      <a:pt x="13383" y="3167"/>
                      <a:pt x="13398" y="3167"/>
                    </a:cubicBezTo>
                    <a:lnTo>
                      <a:pt x="13428" y="3152"/>
                    </a:lnTo>
                    <a:lnTo>
                      <a:pt x="13458" y="3152"/>
                    </a:lnTo>
                    <a:cubicBezTo>
                      <a:pt x="13443" y="3137"/>
                      <a:pt x="13428" y="3137"/>
                      <a:pt x="13413" y="3122"/>
                    </a:cubicBezTo>
                    <a:lnTo>
                      <a:pt x="13398" y="3122"/>
                    </a:lnTo>
                    <a:cubicBezTo>
                      <a:pt x="13338" y="3152"/>
                      <a:pt x="13279" y="3197"/>
                      <a:pt x="13264" y="3272"/>
                    </a:cubicBezTo>
                    <a:cubicBezTo>
                      <a:pt x="13204" y="3272"/>
                      <a:pt x="13159" y="3287"/>
                      <a:pt x="13099" y="3287"/>
                    </a:cubicBezTo>
                    <a:cubicBezTo>
                      <a:pt x="13070" y="3287"/>
                      <a:pt x="13025" y="3287"/>
                      <a:pt x="12995" y="3272"/>
                    </a:cubicBezTo>
                    <a:cubicBezTo>
                      <a:pt x="13040" y="3152"/>
                      <a:pt x="13144" y="3063"/>
                      <a:pt x="13264" y="3018"/>
                    </a:cubicBezTo>
                    <a:cubicBezTo>
                      <a:pt x="13249" y="3018"/>
                      <a:pt x="13219" y="3003"/>
                      <a:pt x="13204" y="2988"/>
                    </a:cubicBezTo>
                    <a:cubicBezTo>
                      <a:pt x="13084" y="3048"/>
                      <a:pt x="12980" y="3137"/>
                      <a:pt x="12935" y="3272"/>
                    </a:cubicBezTo>
                    <a:cubicBezTo>
                      <a:pt x="12920" y="3257"/>
                      <a:pt x="12920" y="3257"/>
                      <a:pt x="12905" y="3257"/>
                    </a:cubicBezTo>
                    <a:lnTo>
                      <a:pt x="12875" y="3257"/>
                    </a:lnTo>
                    <a:cubicBezTo>
                      <a:pt x="12846" y="3242"/>
                      <a:pt x="12816" y="3227"/>
                      <a:pt x="12786" y="3212"/>
                    </a:cubicBezTo>
                    <a:cubicBezTo>
                      <a:pt x="12786" y="3212"/>
                      <a:pt x="12786" y="3212"/>
                      <a:pt x="12801" y="3197"/>
                    </a:cubicBezTo>
                    <a:cubicBezTo>
                      <a:pt x="12801" y="3182"/>
                      <a:pt x="12801" y="3167"/>
                      <a:pt x="12816" y="3152"/>
                    </a:cubicBezTo>
                    <a:cubicBezTo>
                      <a:pt x="12816" y="3137"/>
                      <a:pt x="12846" y="3107"/>
                      <a:pt x="12860" y="3077"/>
                    </a:cubicBezTo>
                    <a:cubicBezTo>
                      <a:pt x="12890" y="3033"/>
                      <a:pt x="12950" y="2988"/>
                      <a:pt x="12995" y="2973"/>
                    </a:cubicBezTo>
                    <a:lnTo>
                      <a:pt x="12950" y="2973"/>
                    </a:lnTo>
                    <a:cubicBezTo>
                      <a:pt x="12935" y="2973"/>
                      <a:pt x="12920" y="2988"/>
                      <a:pt x="12890" y="2988"/>
                    </a:cubicBezTo>
                    <a:cubicBezTo>
                      <a:pt x="12875" y="3018"/>
                      <a:pt x="12846" y="3033"/>
                      <a:pt x="12831" y="3063"/>
                    </a:cubicBezTo>
                    <a:cubicBezTo>
                      <a:pt x="12801" y="3092"/>
                      <a:pt x="12771" y="3152"/>
                      <a:pt x="12756" y="3197"/>
                    </a:cubicBezTo>
                    <a:cubicBezTo>
                      <a:pt x="12636" y="3152"/>
                      <a:pt x="12547" y="3063"/>
                      <a:pt x="12457" y="2973"/>
                    </a:cubicBezTo>
                    <a:cubicBezTo>
                      <a:pt x="12449" y="2965"/>
                      <a:pt x="12441" y="2961"/>
                      <a:pt x="12433" y="2961"/>
                    </a:cubicBezTo>
                    <a:close/>
                    <a:moveTo>
                      <a:pt x="7319" y="3555"/>
                    </a:moveTo>
                    <a:cubicBezTo>
                      <a:pt x="7304" y="3555"/>
                      <a:pt x="7274" y="3570"/>
                      <a:pt x="7245" y="3570"/>
                    </a:cubicBezTo>
                    <a:cubicBezTo>
                      <a:pt x="7289" y="3585"/>
                      <a:pt x="7334" y="3600"/>
                      <a:pt x="7364" y="3630"/>
                    </a:cubicBezTo>
                    <a:cubicBezTo>
                      <a:pt x="7379" y="3645"/>
                      <a:pt x="7394" y="3660"/>
                      <a:pt x="7409" y="3675"/>
                    </a:cubicBezTo>
                    <a:cubicBezTo>
                      <a:pt x="7409" y="3690"/>
                      <a:pt x="7424" y="3690"/>
                      <a:pt x="7424" y="3690"/>
                    </a:cubicBezTo>
                    <a:cubicBezTo>
                      <a:pt x="7274" y="3690"/>
                      <a:pt x="7125" y="3720"/>
                      <a:pt x="6991" y="3794"/>
                    </a:cubicBezTo>
                    <a:cubicBezTo>
                      <a:pt x="6976" y="3809"/>
                      <a:pt x="6961" y="3824"/>
                      <a:pt x="6946" y="3854"/>
                    </a:cubicBezTo>
                    <a:lnTo>
                      <a:pt x="6991" y="3854"/>
                    </a:lnTo>
                    <a:cubicBezTo>
                      <a:pt x="7065" y="3824"/>
                      <a:pt x="7140" y="3794"/>
                      <a:pt x="7215" y="3779"/>
                    </a:cubicBezTo>
                    <a:lnTo>
                      <a:pt x="7215" y="3779"/>
                    </a:lnTo>
                    <a:cubicBezTo>
                      <a:pt x="7215" y="3794"/>
                      <a:pt x="7215" y="3794"/>
                      <a:pt x="7200" y="3809"/>
                    </a:cubicBezTo>
                    <a:cubicBezTo>
                      <a:pt x="7200" y="3824"/>
                      <a:pt x="7185" y="3824"/>
                      <a:pt x="7185" y="3824"/>
                    </a:cubicBezTo>
                    <a:cubicBezTo>
                      <a:pt x="7185" y="3839"/>
                      <a:pt x="7170" y="3839"/>
                      <a:pt x="7170" y="3839"/>
                    </a:cubicBezTo>
                    <a:lnTo>
                      <a:pt x="7155" y="3839"/>
                    </a:lnTo>
                    <a:cubicBezTo>
                      <a:pt x="7155" y="3854"/>
                      <a:pt x="7140" y="3854"/>
                      <a:pt x="7125" y="3854"/>
                    </a:cubicBezTo>
                    <a:lnTo>
                      <a:pt x="7095" y="3869"/>
                    </a:lnTo>
                    <a:cubicBezTo>
                      <a:pt x="7095" y="3884"/>
                      <a:pt x="7080" y="3884"/>
                      <a:pt x="7065" y="3884"/>
                    </a:cubicBezTo>
                    <a:cubicBezTo>
                      <a:pt x="7080" y="3884"/>
                      <a:pt x="7095" y="3899"/>
                      <a:pt x="7110" y="3899"/>
                    </a:cubicBezTo>
                    <a:lnTo>
                      <a:pt x="7125" y="3914"/>
                    </a:lnTo>
                    <a:cubicBezTo>
                      <a:pt x="7185" y="3884"/>
                      <a:pt x="7245" y="3839"/>
                      <a:pt x="7260" y="3765"/>
                    </a:cubicBezTo>
                    <a:cubicBezTo>
                      <a:pt x="7319" y="3750"/>
                      <a:pt x="7364" y="3750"/>
                      <a:pt x="7424" y="3750"/>
                    </a:cubicBezTo>
                    <a:lnTo>
                      <a:pt x="7439" y="3750"/>
                    </a:lnTo>
                    <a:cubicBezTo>
                      <a:pt x="7446" y="3757"/>
                      <a:pt x="7454" y="3761"/>
                      <a:pt x="7461" y="3761"/>
                    </a:cubicBezTo>
                    <a:cubicBezTo>
                      <a:pt x="7469" y="3761"/>
                      <a:pt x="7476" y="3757"/>
                      <a:pt x="7484" y="3750"/>
                    </a:cubicBezTo>
                    <a:cubicBezTo>
                      <a:pt x="7499" y="3750"/>
                      <a:pt x="7513" y="3750"/>
                      <a:pt x="7528" y="3765"/>
                    </a:cubicBezTo>
                    <a:cubicBezTo>
                      <a:pt x="7499" y="3884"/>
                      <a:pt x="7394" y="3974"/>
                      <a:pt x="7274" y="4018"/>
                    </a:cubicBezTo>
                    <a:cubicBezTo>
                      <a:pt x="7289" y="4033"/>
                      <a:pt x="7319" y="4033"/>
                      <a:pt x="7334" y="4048"/>
                    </a:cubicBezTo>
                    <a:cubicBezTo>
                      <a:pt x="7454" y="3989"/>
                      <a:pt x="7543" y="3884"/>
                      <a:pt x="7588" y="3765"/>
                    </a:cubicBezTo>
                    <a:lnTo>
                      <a:pt x="7603" y="3765"/>
                    </a:lnTo>
                    <a:cubicBezTo>
                      <a:pt x="7603" y="3779"/>
                      <a:pt x="7603" y="3779"/>
                      <a:pt x="7618" y="3779"/>
                    </a:cubicBezTo>
                    <a:cubicBezTo>
                      <a:pt x="7633" y="3779"/>
                      <a:pt x="7633" y="3794"/>
                      <a:pt x="7663" y="3794"/>
                    </a:cubicBezTo>
                    <a:cubicBezTo>
                      <a:pt x="7678" y="3794"/>
                      <a:pt x="7723" y="3809"/>
                      <a:pt x="7752" y="3824"/>
                    </a:cubicBezTo>
                    <a:cubicBezTo>
                      <a:pt x="7752" y="3824"/>
                      <a:pt x="7752" y="3839"/>
                      <a:pt x="7737" y="3839"/>
                    </a:cubicBezTo>
                    <a:cubicBezTo>
                      <a:pt x="7737" y="3854"/>
                      <a:pt x="7737" y="3869"/>
                      <a:pt x="7723" y="3884"/>
                    </a:cubicBezTo>
                    <a:cubicBezTo>
                      <a:pt x="7723" y="3899"/>
                      <a:pt x="7693" y="3944"/>
                      <a:pt x="7678" y="3959"/>
                    </a:cubicBezTo>
                    <a:cubicBezTo>
                      <a:pt x="7648" y="4003"/>
                      <a:pt x="7603" y="4033"/>
                      <a:pt x="7558" y="4063"/>
                    </a:cubicBezTo>
                    <a:lnTo>
                      <a:pt x="7573" y="4063"/>
                    </a:lnTo>
                    <a:cubicBezTo>
                      <a:pt x="7603" y="4063"/>
                      <a:pt x="7633" y="4048"/>
                      <a:pt x="7663" y="4033"/>
                    </a:cubicBezTo>
                    <a:cubicBezTo>
                      <a:pt x="7678" y="4018"/>
                      <a:pt x="7693" y="4003"/>
                      <a:pt x="7708" y="3989"/>
                    </a:cubicBezTo>
                    <a:cubicBezTo>
                      <a:pt x="7737" y="3944"/>
                      <a:pt x="7767" y="3899"/>
                      <a:pt x="7782" y="3839"/>
                    </a:cubicBezTo>
                    <a:cubicBezTo>
                      <a:pt x="7887" y="3899"/>
                      <a:pt x="7991" y="3974"/>
                      <a:pt x="8066" y="4063"/>
                    </a:cubicBezTo>
                    <a:cubicBezTo>
                      <a:pt x="8075" y="4072"/>
                      <a:pt x="8084" y="4076"/>
                      <a:pt x="8091" y="4076"/>
                    </a:cubicBezTo>
                    <a:cubicBezTo>
                      <a:pt x="8110" y="4076"/>
                      <a:pt x="8121" y="4054"/>
                      <a:pt x="8111" y="4033"/>
                    </a:cubicBezTo>
                    <a:cubicBezTo>
                      <a:pt x="8036" y="3944"/>
                      <a:pt x="7947" y="3869"/>
                      <a:pt x="7842" y="3809"/>
                    </a:cubicBezTo>
                    <a:cubicBezTo>
                      <a:pt x="7827" y="3794"/>
                      <a:pt x="7827" y="3794"/>
                      <a:pt x="7827" y="3794"/>
                    </a:cubicBezTo>
                    <a:cubicBezTo>
                      <a:pt x="7782" y="3765"/>
                      <a:pt x="7737" y="3750"/>
                      <a:pt x="7693" y="3735"/>
                    </a:cubicBezTo>
                    <a:cubicBezTo>
                      <a:pt x="7678" y="3690"/>
                      <a:pt x="7678" y="3660"/>
                      <a:pt x="7648" y="3615"/>
                    </a:cubicBezTo>
                    <a:cubicBezTo>
                      <a:pt x="7618" y="3600"/>
                      <a:pt x="7588" y="3585"/>
                      <a:pt x="7558" y="3570"/>
                    </a:cubicBezTo>
                    <a:lnTo>
                      <a:pt x="7558" y="3570"/>
                    </a:lnTo>
                    <a:cubicBezTo>
                      <a:pt x="7588" y="3600"/>
                      <a:pt x="7603" y="3630"/>
                      <a:pt x="7618" y="3645"/>
                    </a:cubicBezTo>
                    <a:cubicBezTo>
                      <a:pt x="7618" y="3660"/>
                      <a:pt x="7633" y="3675"/>
                      <a:pt x="7633" y="3705"/>
                    </a:cubicBezTo>
                    <a:cubicBezTo>
                      <a:pt x="7648" y="3720"/>
                      <a:pt x="7648" y="3720"/>
                      <a:pt x="7648" y="3720"/>
                    </a:cubicBezTo>
                    <a:cubicBezTo>
                      <a:pt x="7588" y="3705"/>
                      <a:pt x="7528" y="3705"/>
                      <a:pt x="7469" y="3705"/>
                    </a:cubicBezTo>
                    <a:cubicBezTo>
                      <a:pt x="7454" y="3660"/>
                      <a:pt x="7439" y="3630"/>
                      <a:pt x="7409" y="3600"/>
                    </a:cubicBezTo>
                    <a:cubicBezTo>
                      <a:pt x="7379" y="3585"/>
                      <a:pt x="7349" y="3570"/>
                      <a:pt x="7319" y="3555"/>
                    </a:cubicBezTo>
                    <a:close/>
                    <a:moveTo>
                      <a:pt x="3169" y="3679"/>
                    </a:moveTo>
                    <a:cubicBezTo>
                      <a:pt x="3141" y="3679"/>
                      <a:pt x="3115" y="3697"/>
                      <a:pt x="3122" y="3735"/>
                    </a:cubicBezTo>
                    <a:cubicBezTo>
                      <a:pt x="3137" y="3944"/>
                      <a:pt x="3197" y="4153"/>
                      <a:pt x="3287" y="4347"/>
                    </a:cubicBezTo>
                    <a:cubicBezTo>
                      <a:pt x="3107" y="4526"/>
                      <a:pt x="2943" y="4691"/>
                      <a:pt x="2779" y="4870"/>
                    </a:cubicBezTo>
                    <a:cubicBezTo>
                      <a:pt x="2540" y="5124"/>
                      <a:pt x="2316" y="5363"/>
                      <a:pt x="2017" y="5542"/>
                    </a:cubicBezTo>
                    <a:cubicBezTo>
                      <a:pt x="1809" y="5673"/>
                      <a:pt x="1545" y="5768"/>
                      <a:pt x="1294" y="5768"/>
                    </a:cubicBezTo>
                    <a:cubicBezTo>
                      <a:pt x="1058" y="5768"/>
                      <a:pt x="832" y="5684"/>
                      <a:pt x="673" y="5467"/>
                    </a:cubicBezTo>
                    <a:cubicBezTo>
                      <a:pt x="359" y="5049"/>
                      <a:pt x="553" y="4407"/>
                      <a:pt x="1046" y="4228"/>
                    </a:cubicBezTo>
                    <a:cubicBezTo>
                      <a:pt x="1124" y="4206"/>
                      <a:pt x="1205" y="4192"/>
                      <a:pt x="1284" y="4192"/>
                    </a:cubicBezTo>
                    <a:cubicBezTo>
                      <a:pt x="1373" y="4192"/>
                      <a:pt x="1460" y="4210"/>
                      <a:pt x="1539" y="4257"/>
                    </a:cubicBezTo>
                    <a:cubicBezTo>
                      <a:pt x="1674" y="4332"/>
                      <a:pt x="1778" y="4481"/>
                      <a:pt x="1748" y="4646"/>
                    </a:cubicBezTo>
                    <a:cubicBezTo>
                      <a:pt x="1735" y="4764"/>
                      <a:pt x="1607" y="4893"/>
                      <a:pt x="1475" y="4893"/>
                    </a:cubicBezTo>
                    <a:cubicBezTo>
                      <a:pt x="1457" y="4893"/>
                      <a:pt x="1438" y="4890"/>
                      <a:pt x="1420" y="4885"/>
                    </a:cubicBezTo>
                    <a:cubicBezTo>
                      <a:pt x="1300" y="4855"/>
                      <a:pt x="1211" y="4691"/>
                      <a:pt x="1270" y="4571"/>
                    </a:cubicBezTo>
                    <a:cubicBezTo>
                      <a:pt x="1302" y="4529"/>
                      <a:pt x="1266" y="4487"/>
                      <a:pt x="1232" y="4487"/>
                    </a:cubicBezTo>
                    <a:cubicBezTo>
                      <a:pt x="1218" y="4487"/>
                      <a:pt x="1204" y="4494"/>
                      <a:pt x="1196" y="4511"/>
                    </a:cubicBezTo>
                    <a:lnTo>
                      <a:pt x="1181" y="4511"/>
                    </a:lnTo>
                    <a:cubicBezTo>
                      <a:pt x="1079" y="4730"/>
                      <a:pt x="1246" y="5005"/>
                      <a:pt x="1476" y="5005"/>
                    </a:cubicBezTo>
                    <a:cubicBezTo>
                      <a:pt x="1482" y="5005"/>
                      <a:pt x="1488" y="5005"/>
                      <a:pt x="1494" y="5004"/>
                    </a:cubicBezTo>
                    <a:cubicBezTo>
                      <a:pt x="1778" y="5004"/>
                      <a:pt x="1957" y="4691"/>
                      <a:pt x="1853" y="4437"/>
                    </a:cubicBezTo>
                    <a:cubicBezTo>
                      <a:pt x="1758" y="4187"/>
                      <a:pt x="1531" y="4070"/>
                      <a:pt x="1291" y="4070"/>
                    </a:cubicBezTo>
                    <a:cubicBezTo>
                      <a:pt x="1230" y="4070"/>
                      <a:pt x="1167" y="4078"/>
                      <a:pt x="1106" y="4093"/>
                    </a:cubicBezTo>
                    <a:cubicBezTo>
                      <a:pt x="822" y="4168"/>
                      <a:pt x="598" y="4392"/>
                      <a:pt x="479" y="4646"/>
                    </a:cubicBezTo>
                    <a:cubicBezTo>
                      <a:pt x="374" y="4915"/>
                      <a:pt x="389" y="5213"/>
                      <a:pt x="538" y="5467"/>
                    </a:cubicBezTo>
                    <a:cubicBezTo>
                      <a:pt x="673" y="5721"/>
                      <a:pt x="942" y="5870"/>
                      <a:pt x="1240" y="5900"/>
                    </a:cubicBezTo>
                    <a:cubicBezTo>
                      <a:pt x="1268" y="5902"/>
                      <a:pt x="1296" y="5904"/>
                      <a:pt x="1324" y="5904"/>
                    </a:cubicBezTo>
                    <a:cubicBezTo>
                      <a:pt x="1873" y="5904"/>
                      <a:pt x="2364" y="5493"/>
                      <a:pt x="2719" y="5109"/>
                    </a:cubicBezTo>
                    <a:cubicBezTo>
                      <a:pt x="2913" y="4885"/>
                      <a:pt x="3137" y="4676"/>
                      <a:pt x="3331" y="4466"/>
                    </a:cubicBezTo>
                    <a:cubicBezTo>
                      <a:pt x="3451" y="4705"/>
                      <a:pt x="3630" y="4915"/>
                      <a:pt x="3839" y="5094"/>
                    </a:cubicBezTo>
                    <a:cubicBezTo>
                      <a:pt x="4018" y="5243"/>
                      <a:pt x="4242" y="5363"/>
                      <a:pt x="4467" y="5437"/>
                    </a:cubicBezTo>
                    <a:cubicBezTo>
                      <a:pt x="4422" y="5452"/>
                      <a:pt x="4377" y="5452"/>
                      <a:pt x="4347" y="5467"/>
                    </a:cubicBezTo>
                    <a:lnTo>
                      <a:pt x="4332" y="5467"/>
                    </a:lnTo>
                    <a:cubicBezTo>
                      <a:pt x="4287" y="5467"/>
                      <a:pt x="4242" y="5497"/>
                      <a:pt x="4198" y="5512"/>
                    </a:cubicBezTo>
                    <a:lnTo>
                      <a:pt x="4183" y="5512"/>
                    </a:lnTo>
                    <a:cubicBezTo>
                      <a:pt x="4153" y="5482"/>
                      <a:pt x="4108" y="5467"/>
                      <a:pt x="4063" y="5452"/>
                    </a:cubicBezTo>
                    <a:cubicBezTo>
                      <a:pt x="4018" y="5467"/>
                      <a:pt x="3989" y="5482"/>
                      <a:pt x="3959" y="5497"/>
                    </a:cubicBezTo>
                    <a:cubicBezTo>
                      <a:pt x="3970" y="5494"/>
                      <a:pt x="3981" y="5493"/>
                      <a:pt x="3992" y="5493"/>
                    </a:cubicBezTo>
                    <a:cubicBezTo>
                      <a:pt x="4040" y="5493"/>
                      <a:pt x="4089" y="5517"/>
                      <a:pt x="4138" y="5542"/>
                    </a:cubicBezTo>
                    <a:lnTo>
                      <a:pt x="4108" y="5557"/>
                    </a:lnTo>
                    <a:cubicBezTo>
                      <a:pt x="4108" y="5572"/>
                      <a:pt x="4093" y="5572"/>
                      <a:pt x="4078" y="5587"/>
                    </a:cubicBezTo>
                    <a:cubicBezTo>
                      <a:pt x="4048" y="5602"/>
                      <a:pt x="4033" y="5617"/>
                      <a:pt x="4004" y="5646"/>
                    </a:cubicBezTo>
                    <a:cubicBezTo>
                      <a:pt x="3971" y="5622"/>
                      <a:pt x="3929" y="5611"/>
                      <a:pt x="3888" y="5611"/>
                    </a:cubicBezTo>
                    <a:cubicBezTo>
                      <a:pt x="3854" y="5611"/>
                      <a:pt x="3821" y="5618"/>
                      <a:pt x="3794" y="5631"/>
                    </a:cubicBezTo>
                    <a:cubicBezTo>
                      <a:pt x="3765" y="5646"/>
                      <a:pt x="3750" y="5676"/>
                      <a:pt x="3750" y="5706"/>
                    </a:cubicBezTo>
                    <a:cubicBezTo>
                      <a:pt x="3788" y="5677"/>
                      <a:pt x="3839" y="5661"/>
                      <a:pt x="3887" y="5661"/>
                    </a:cubicBezTo>
                    <a:cubicBezTo>
                      <a:pt x="3913" y="5661"/>
                      <a:pt x="3938" y="5666"/>
                      <a:pt x="3959" y="5676"/>
                    </a:cubicBezTo>
                    <a:cubicBezTo>
                      <a:pt x="3929" y="5721"/>
                      <a:pt x="3884" y="5751"/>
                      <a:pt x="3854" y="5796"/>
                    </a:cubicBezTo>
                    <a:cubicBezTo>
                      <a:pt x="3854" y="5796"/>
                      <a:pt x="3839" y="5811"/>
                      <a:pt x="3839" y="5811"/>
                    </a:cubicBezTo>
                    <a:cubicBezTo>
                      <a:pt x="3794" y="5885"/>
                      <a:pt x="3750" y="5960"/>
                      <a:pt x="3720" y="6050"/>
                    </a:cubicBezTo>
                    <a:cubicBezTo>
                      <a:pt x="3720" y="6065"/>
                      <a:pt x="3720" y="6080"/>
                      <a:pt x="3735" y="6109"/>
                    </a:cubicBezTo>
                    <a:cubicBezTo>
                      <a:pt x="3735" y="6094"/>
                      <a:pt x="3750" y="6080"/>
                      <a:pt x="3765" y="6080"/>
                    </a:cubicBezTo>
                    <a:cubicBezTo>
                      <a:pt x="3779" y="6005"/>
                      <a:pt x="3824" y="5930"/>
                      <a:pt x="3869" y="5870"/>
                    </a:cubicBezTo>
                    <a:cubicBezTo>
                      <a:pt x="3869" y="5885"/>
                      <a:pt x="3869" y="5900"/>
                      <a:pt x="3869" y="5915"/>
                    </a:cubicBezTo>
                    <a:cubicBezTo>
                      <a:pt x="3869" y="5960"/>
                      <a:pt x="3854" y="6005"/>
                      <a:pt x="3824" y="6050"/>
                    </a:cubicBezTo>
                    <a:cubicBezTo>
                      <a:pt x="3854" y="6035"/>
                      <a:pt x="3869" y="6035"/>
                      <a:pt x="3884" y="6035"/>
                    </a:cubicBezTo>
                    <a:cubicBezTo>
                      <a:pt x="3929" y="5960"/>
                      <a:pt x="3929" y="5885"/>
                      <a:pt x="3899" y="5826"/>
                    </a:cubicBezTo>
                    <a:cubicBezTo>
                      <a:pt x="3929" y="5781"/>
                      <a:pt x="3959" y="5751"/>
                      <a:pt x="4004" y="5706"/>
                    </a:cubicBezTo>
                    <a:lnTo>
                      <a:pt x="4018" y="5691"/>
                    </a:lnTo>
                    <a:cubicBezTo>
                      <a:pt x="4033" y="5676"/>
                      <a:pt x="4063" y="5661"/>
                      <a:pt x="4078" y="5646"/>
                    </a:cubicBezTo>
                    <a:lnTo>
                      <a:pt x="4078" y="5646"/>
                    </a:lnTo>
                    <a:cubicBezTo>
                      <a:pt x="4138" y="5766"/>
                      <a:pt x="4108" y="5900"/>
                      <a:pt x="4063" y="6020"/>
                    </a:cubicBezTo>
                    <a:cubicBezTo>
                      <a:pt x="4078" y="6005"/>
                      <a:pt x="4108" y="6005"/>
                      <a:pt x="4123" y="5990"/>
                    </a:cubicBezTo>
                    <a:cubicBezTo>
                      <a:pt x="4168" y="5870"/>
                      <a:pt x="4183" y="5736"/>
                      <a:pt x="4123" y="5602"/>
                    </a:cubicBezTo>
                    <a:lnTo>
                      <a:pt x="4138" y="5602"/>
                    </a:lnTo>
                    <a:cubicBezTo>
                      <a:pt x="4183" y="5572"/>
                      <a:pt x="4228" y="5557"/>
                      <a:pt x="4272" y="5542"/>
                    </a:cubicBezTo>
                    <a:cubicBezTo>
                      <a:pt x="4302" y="5572"/>
                      <a:pt x="4317" y="5631"/>
                      <a:pt x="4317" y="5676"/>
                    </a:cubicBezTo>
                    <a:cubicBezTo>
                      <a:pt x="4317" y="5736"/>
                      <a:pt x="4302" y="5811"/>
                      <a:pt x="4287" y="5885"/>
                    </a:cubicBezTo>
                    <a:cubicBezTo>
                      <a:pt x="4302" y="5870"/>
                      <a:pt x="4317" y="5856"/>
                      <a:pt x="4317" y="5841"/>
                    </a:cubicBezTo>
                    <a:cubicBezTo>
                      <a:pt x="4347" y="5811"/>
                      <a:pt x="4347" y="5781"/>
                      <a:pt x="4362" y="5736"/>
                    </a:cubicBezTo>
                    <a:cubicBezTo>
                      <a:pt x="4362" y="5661"/>
                      <a:pt x="4362" y="5587"/>
                      <a:pt x="4317" y="5527"/>
                    </a:cubicBezTo>
                    <a:cubicBezTo>
                      <a:pt x="4407" y="5497"/>
                      <a:pt x="4511" y="5482"/>
                      <a:pt x="4616" y="5482"/>
                    </a:cubicBezTo>
                    <a:cubicBezTo>
                      <a:pt x="4810" y="5542"/>
                      <a:pt x="5034" y="5557"/>
                      <a:pt x="5243" y="5557"/>
                    </a:cubicBezTo>
                    <a:cubicBezTo>
                      <a:pt x="5452" y="5542"/>
                      <a:pt x="5632" y="5482"/>
                      <a:pt x="5826" y="5452"/>
                    </a:cubicBezTo>
                    <a:cubicBezTo>
                      <a:pt x="5895" y="5424"/>
                      <a:pt x="5874" y="5331"/>
                      <a:pt x="5822" y="5331"/>
                    </a:cubicBezTo>
                    <a:cubicBezTo>
                      <a:pt x="5819" y="5331"/>
                      <a:pt x="5815" y="5332"/>
                      <a:pt x="5811" y="5333"/>
                    </a:cubicBezTo>
                    <a:cubicBezTo>
                      <a:pt x="5661" y="5363"/>
                      <a:pt x="5512" y="5393"/>
                      <a:pt x="5378" y="5407"/>
                    </a:cubicBezTo>
                    <a:cubicBezTo>
                      <a:pt x="5298" y="5417"/>
                      <a:pt x="5218" y="5422"/>
                      <a:pt x="5139" y="5422"/>
                    </a:cubicBezTo>
                    <a:cubicBezTo>
                      <a:pt x="4979" y="5422"/>
                      <a:pt x="4820" y="5402"/>
                      <a:pt x="4661" y="5363"/>
                    </a:cubicBezTo>
                    <a:cubicBezTo>
                      <a:pt x="4198" y="5243"/>
                      <a:pt x="3779" y="4959"/>
                      <a:pt x="3526" y="4556"/>
                    </a:cubicBezTo>
                    <a:cubicBezTo>
                      <a:pt x="3361" y="4302"/>
                      <a:pt x="3272" y="4033"/>
                      <a:pt x="3227" y="3735"/>
                    </a:cubicBezTo>
                    <a:cubicBezTo>
                      <a:pt x="3227" y="3697"/>
                      <a:pt x="3197" y="3679"/>
                      <a:pt x="3169" y="3679"/>
                    </a:cubicBezTo>
                    <a:close/>
                    <a:moveTo>
                      <a:pt x="6124" y="5400"/>
                    </a:moveTo>
                    <a:cubicBezTo>
                      <a:pt x="6109" y="5400"/>
                      <a:pt x="6095" y="5407"/>
                      <a:pt x="6095" y="5422"/>
                    </a:cubicBezTo>
                    <a:cubicBezTo>
                      <a:pt x="6080" y="5542"/>
                      <a:pt x="6065" y="5661"/>
                      <a:pt x="6020" y="5781"/>
                    </a:cubicBezTo>
                    <a:cubicBezTo>
                      <a:pt x="5945" y="5721"/>
                      <a:pt x="5856" y="5706"/>
                      <a:pt x="5766" y="5691"/>
                    </a:cubicBezTo>
                    <a:cubicBezTo>
                      <a:pt x="5706" y="5706"/>
                      <a:pt x="5661" y="5721"/>
                      <a:pt x="5617" y="5751"/>
                    </a:cubicBezTo>
                    <a:cubicBezTo>
                      <a:pt x="5602" y="5766"/>
                      <a:pt x="5587" y="5766"/>
                      <a:pt x="5572" y="5781"/>
                    </a:cubicBezTo>
                    <a:cubicBezTo>
                      <a:pt x="5625" y="5770"/>
                      <a:pt x="5685" y="5760"/>
                      <a:pt x="5742" y="5760"/>
                    </a:cubicBezTo>
                    <a:cubicBezTo>
                      <a:pt x="5766" y="5760"/>
                      <a:pt x="5789" y="5762"/>
                      <a:pt x="5811" y="5766"/>
                    </a:cubicBezTo>
                    <a:cubicBezTo>
                      <a:pt x="5870" y="5781"/>
                      <a:pt x="5945" y="5796"/>
                      <a:pt x="5990" y="5841"/>
                    </a:cubicBezTo>
                    <a:cubicBezTo>
                      <a:pt x="5975" y="5885"/>
                      <a:pt x="5945" y="5915"/>
                      <a:pt x="5930" y="5945"/>
                    </a:cubicBezTo>
                    <a:cubicBezTo>
                      <a:pt x="5915" y="5960"/>
                      <a:pt x="5915" y="5960"/>
                      <a:pt x="5900" y="5975"/>
                    </a:cubicBezTo>
                    <a:lnTo>
                      <a:pt x="5900" y="5990"/>
                    </a:lnTo>
                    <a:cubicBezTo>
                      <a:pt x="5900" y="5990"/>
                      <a:pt x="5900" y="5990"/>
                      <a:pt x="5900" y="6005"/>
                    </a:cubicBezTo>
                    <a:lnTo>
                      <a:pt x="5885" y="6020"/>
                    </a:lnTo>
                    <a:cubicBezTo>
                      <a:pt x="5798" y="5967"/>
                      <a:pt x="5705" y="5946"/>
                      <a:pt x="5611" y="5946"/>
                    </a:cubicBezTo>
                    <a:cubicBezTo>
                      <a:pt x="5544" y="5946"/>
                      <a:pt x="5476" y="5956"/>
                      <a:pt x="5407" y="5975"/>
                    </a:cubicBezTo>
                    <a:cubicBezTo>
                      <a:pt x="5393" y="6005"/>
                      <a:pt x="5378" y="6020"/>
                      <a:pt x="5378" y="6050"/>
                    </a:cubicBezTo>
                    <a:cubicBezTo>
                      <a:pt x="5448" y="6021"/>
                      <a:pt x="5522" y="6007"/>
                      <a:pt x="5596" y="6007"/>
                    </a:cubicBezTo>
                    <a:cubicBezTo>
                      <a:pt x="5679" y="6007"/>
                      <a:pt x="5762" y="6025"/>
                      <a:pt x="5841" y="6065"/>
                    </a:cubicBezTo>
                    <a:cubicBezTo>
                      <a:pt x="5811" y="6094"/>
                      <a:pt x="5781" y="6124"/>
                      <a:pt x="5751" y="6154"/>
                    </a:cubicBezTo>
                    <a:cubicBezTo>
                      <a:pt x="5706" y="6199"/>
                      <a:pt x="5646" y="6244"/>
                      <a:pt x="5602" y="6289"/>
                    </a:cubicBezTo>
                    <a:cubicBezTo>
                      <a:pt x="5557" y="6259"/>
                      <a:pt x="5508" y="6248"/>
                      <a:pt x="5460" y="6248"/>
                    </a:cubicBezTo>
                    <a:cubicBezTo>
                      <a:pt x="5411" y="6248"/>
                      <a:pt x="5363" y="6259"/>
                      <a:pt x="5318" y="6274"/>
                    </a:cubicBezTo>
                    <a:lnTo>
                      <a:pt x="5318" y="6289"/>
                    </a:lnTo>
                    <a:cubicBezTo>
                      <a:pt x="5318" y="6319"/>
                      <a:pt x="5303" y="6333"/>
                      <a:pt x="5303" y="6363"/>
                    </a:cubicBezTo>
                    <a:cubicBezTo>
                      <a:pt x="5340" y="6339"/>
                      <a:pt x="5386" y="6315"/>
                      <a:pt x="5434" y="6315"/>
                    </a:cubicBezTo>
                    <a:cubicBezTo>
                      <a:pt x="5445" y="6315"/>
                      <a:pt x="5456" y="6316"/>
                      <a:pt x="5467" y="6319"/>
                    </a:cubicBezTo>
                    <a:cubicBezTo>
                      <a:pt x="5482" y="6319"/>
                      <a:pt x="5512" y="6319"/>
                      <a:pt x="5527" y="6333"/>
                    </a:cubicBezTo>
                    <a:cubicBezTo>
                      <a:pt x="5437" y="6378"/>
                      <a:pt x="5348" y="6423"/>
                      <a:pt x="5258" y="6438"/>
                    </a:cubicBezTo>
                    <a:cubicBezTo>
                      <a:pt x="5243" y="6453"/>
                      <a:pt x="5228" y="6468"/>
                      <a:pt x="5213" y="6483"/>
                    </a:cubicBezTo>
                    <a:cubicBezTo>
                      <a:pt x="5243" y="6483"/>
                      <a:pt x="5258" y="6498"/>
                      <a:pt x="5273" y="6498"/>
                    </a:cubicBezTo>
                    <a:cubicBezTo>
                      <a:pt x="5393" y="6468"/>
                      <a:pt x="5497" y="6423"/>
                      <a:pt x="5587" y="6363"/>
                    </a:cubicBezTo>
                    <a:lnTo>
                      <a:pt x="5617" y="6363"/>
                    </a:lnTo>
                    <a:lnTo>
                      <a:pt x="5617" y="6348"/>
                    </a:lnTo>
                    <a:cubicBezTo>
                      <a:pt x="5676" y="6304"/>
                      <a:pt x="5736" y="6259"/>
                      <a:pt x="5781" y="6214"/>
                    </a:cubicBezTo>
                    <a:lnTo>
                      <a:pt x="5781" y="6214"/>
                    </a:lnTo>
                    <a:cubicBezTo>
                      <a:pt x="5826" y="6304"/>
                      <a:pt x="5796" y="6423"/>
                      <a:pt x="5736" y="6498"/>
                    </a:cubicBezTo>
                    <a:cubicBezTo>
                      <a:pt x="5766" y="6483"/>
                      <a:pt x="5796" y="6468"/>
                      <a:pt x="5841" y="6453"/>
                    </a:cubicBezTo>
                    <a:cubicBezTo>
                      <a:pt x="5870" y="6363"/>
                      <a:pt x="5870" y="6259"/>
                      <a:pt x="5826" y="6169"/>
                    </a:cubicBezTo>
                    <a:cubicBezTo>
                      <a:pt x="5885" y="6124"/>
                      <a:pt x="5930" y="6065"/>
                      <a:pt x="5975" y="6005"/>
                    </a:cubicBezTo>
                    <a:cubicBezTo>
                      <a:pt x="6020" y="6080"/>
                      <a:pt x="6035" y="6169"/>
                      <a:pt x="6020" y="6259"/>
                    </a:cubicBezTo>
                    <a:cubicBezTo>
                      <a:pt x="6035" y="6214"/>
                      <a:pt x="6065" y="6169"/>
                      <a:pt x="6080" y="6109"/>
                    </a:cubicBezTo>
                    <a:cubicBezTo>
                      <a:pt x="6065" y="6050"/>
                      <a:pt x="6035" y="6005"/>
                      <a:pt x="6005" y="5960"/>
                    </a:cubicBezTo>
                    <a:cubicBezTo>
                      <a:pt x="6035" y="5900"/>
                      <a:pt x="6065" y="5841"/>
                      <a:pt x="6095" y="5781"/>
                    </a:cubicBezTo>
                    <a:lnTo>
                      <a:pt x="6080" y="5766"/>
                    </a:lnTo>
                    <a:cubicBezTo>
                      <a:pt x="6124" y="5661"/>
                      <a:pt x="6139" y="5542"/>
                      <a:pt x="6154" y="5422"/>
                    </a:cubicBezTo>
                    <a:cubicBezTo>
                      <a:pt x="6154" y="5407"/>
                      <a:pt x="6139" y="5400"/>
                      <a:pt x="6124" y="5400"/>
                    </a:cubicBezTo>
                    <a:close/>
                    <a:moveTo>
                      <a:pt x="12073" y="5060"/>
                    </a:moveTo>
                    <a:cubicBezTo>
                      <a:pt x="12048" y="5060"/>
                      <a:pt x="12018" y="5088"/>
                      <a:pt x="12039" y="5109"/>
                    </a:cubicBezTo>
                    <a:cubicBezTo>
                      <a:pt x="12114" y="5258"/>
                      <a:pt x="12158" y="5393"/>
                      <a:pt x="12173" y="5557"/>
                    </a:cubicBezTo>
                    <a:cubicBezTo>
                      <a:pt x="12142" y="5551"/>
                      <a:pt x="12112" y="5547"/>
                      <a:pt x="12081" y="5547"/>
                    </a:cubicBezTo>
                    <a:cubicBezTo>
                      <a:pt x="12037" y="5547"/>
                      <a:pt x="11993" y="5554"/>
                      <a:pt x="11949" y="5572"/>
                    </a:cubicBezTo>
                    <a:cubicBezTo>
                      <a:pt x="11934" y="5572"/>
                      <a:pt x="11920" y="5587"/>
                      <a:pt x="11890" y="5587"/>
                    </a:cubicBezTo>
                    <a:cubicBezTo>
                      <a:pt x="11860" y="5617"/>
                      <a:pt x="11815" y="5661"/>
                      <a:pt x="11785" y="5691"/>
                    </a:cubicBezTo>
                    <a:cubicBezTo>
                      <a:pt x="11785" y="5706"/>
                      <a:pt x="11770" y="5721"/>
                      <a:pt x="11770" y="5736"/>
                    </a:cubicBezTo>
                    <a:cubicBezTo>
                      <a:pt x="11853" y="5665"/>
                      <a:pt x="11964" y="5603"/>
                      <a:pt x="12081" y="5603"/>
                    </a:cubicBezTo>
                    <a:cubicBezTo>
                      <a:pt x="12112" y="5603"/>
                      <a:pt x="12143" y="5607"/>
                      <a:pt x="12173" y="5617"/>
                    </a:cubicBezTo>
                    <a:cubicBezTo>
                      <a:pt x="12173" y="5676"/>
                      <a:pt x="12173" y="5721"/>
                      <a:pt x="12158" y="5781"/>
                    </a:cubicBezTo>
                    <a:cubicBezTo>
                      <a:pt x="12158" y="5796"/>
                      <a:pt x="12158" y="5796"/>
                      <a:pt x="12158" y="5811"/>
                    </a:cubicBezTo>
                    <a:lnTo>
                      <a:pt x="12144" y="5826"/>
                    </a:lnTo>
                    <a:cubicBezTo>
                      <a:pt x="12129" y="5824"/>
                      <a:pt x="12115" y="5824"/>
                      <a:pt x="12102" y="5824"/>
                    </a:cubicBezTo>
                    <a:cubicBezTo>
                      <a:pt x="11954" y="5824"/>
                      <a:pt x="11820" y="5894"/>
                      <a:pt x="11710" y="5990"/>
                    </a:cubicBezTo>
                    <a:cubicBezTo>
                      <a:pt x="11695" y="6020"/>
                      <a:pt x="11695" y="6035"/>
                      <a:pt x="11710" y="6065"/>
                    </a:cubicBezTo>
                    <a:cubicBezTo>
                      <a:pt x="11815" y="5960"/>
                      <a:pt x="11979" y="5885"/>
                      <a:pt x="12129" y="5885"/>
                    </a:cubicBezTo>
                    <a:cubicBezTo>
                      <a:pt x="12129" y="5915"/>
                      <a:pt x="12114" y="5945"/>
                      <a:pt x="12114" y="5975"/>
                    </a:cubicBezTo>
                    <a:lnTo>
                      <a:pt x="12099" y="5975"/>
                    </a:lnTo>
                    <a:cubicBezTo>
                      <a:pt x="12099" y="5975"/>
                      <a:pt x="12099" y="5990"/>
                      <a:pt x="12099" y="5990"/>
                    </a:cubicBezTo>
                    <a:lnTo>
                      <a:pt x="12099" y="6020"/>
                    </a:lnTo>
                    <a:cubicBezTo>
                      <a:pt x="12069" y="6080"/>
                      <a:pt x="12039" y="6139"/>
                      <a:pt x="12009" y="6199"/>
                    </a:cubicBezTo>
                    <a:cubicBezTo>
                      <a:pt x="11996" y="6195"/>
                      <a:pt x="11982" y="6193"/>
                      <a:pt x="11967" y="6193"/>
                    </a:cubicBezTo>
                    <a:cubicBezTo>
                      <a:pt x="11931" y="6193"/>
                      <a:pt x="11891" y="6203"/>
                      <a:pt x="11860" y="6214"/>
                    </a:cubicBezTo>
                    <a:cubicBezTo>
                      <a:pt x="11815" y="6229"/>
                      <a:pt x="11785" y="6259"/>
                      <a:pt x="11755" y="6289"/>
                    </a:cubicBezTo>
                    <a:lnTo>
                      <a:pt x="11755" y="6319"/>
                    </a:lnTo>
                    <a:cubicBezTo>
                      <a:pt x="11770" y="6333"/>
                      <a:pt x="11770" y="6348"/>
                      <a:pt x="11770" y="6363"/>
                    </a:cubicBezTo>
                    <a:cubicBezTo>
                      <a:pt x="11785" y="6333"/>
                      <a:pt x="11800" y="6319"/>
                      <a:pt x="11815" y="6304"/>
                    </a:cubicBezTo>
                    <a:cubicBezTo>
                      <a:pt x="11830" y="6304"/>
                      <a:pt x="11845" y="6289"/>
                      <a:pt x="11845" y="6289"/>
                    </a:cubicBezTo>
                    <a:cubicBezTo>
                      <a:pt x="11860" y="6289"/>
                      <a:pt x="11860" y="6274"/>
                      <a:pt x="11860" y="6274"/>
                    </a:cubicBezTo>
                    <a:lnTo>
                      <a:pt x="11964" y="6274"/>
                    </a:lnTo>
                    <a:cubicBezTo>
                      <a:pt x="11905" y="6348"/>
                      <a:pt x="11845" y="6423"/>
                      <a:pt x="11770" y="6483"/>
                    </a:cubicBezTo>
                    <a:cubicBezTo>
                      <a:pt x="11755" y="6498"/>
                      <a:pt x="11755" y="6513"/>
                      <a:pt x="11755" y="6528"/>
                    </a:cubicBezTo>
                    <a:cubicBezTo>
                      <a:pt x="11770" y="6528"/>
                      <a:pt x="11800" y="6528"/>
                      <a:pt x="11815" y="6513"/>
                    </a:cubicBezTo>
                    <a:cubicBezTo>
                      <a:pt x="11964" y="6393"/>
                      <a:pt x="12069" y="6229"/>
                      <a:pt x="12144" y="6050"/>
                    </a:cubicBezTo>
                    <a:cubicBezTo>
                      <a:pt x="12173" y="6080"/>
                      <a:pt x="12188" y="6109"/>
                      <a:pt x="12203" y="6139"/>
                    </a:cubicBezTo>
                    <a:cubicBezTo>
                      <a:pt x="12218" y="6199"/>
                      <a:pt x="12233" y="6259"/>
                      <a:pt x="12218" y="6319"/>
                    </a:cubicBezTo>
                    <a:cubicBezTo>
                      <a:pt x="12248" y="6304"/>
                      <a:pt x="12263" y="6274"/>
                      <a:pt x="12293" y="6244"/>
                    </a:cubicBezTo>
                    <a:cubicBezTo>
                      <a:pt x="12278" y="6139"/>
                      <a:pt x="12233" y="6050"/>
                      <a:pt x="12173" y="5990"/>
                    </a:cubicBezTo>
                    <a:cubicBezTo>
                      <a:pt x="12188" y="5915"/>
                      <a:pt x="12203" y="5856"/>
                      <a:pt x="12218" y="5781"/>
                    </a:cubicBezTo>
                    <a:cubicBezTo>
                      <a:pt x="12248" y="5796"/>
                      <a:pt x="12278" y="5811"/>
                      <a:pt x="12293" y="5841"/>
                    </a:cubicBezTo>
                    <a:cubicBezTo>
                      <a:pt x="12323" y="5885"/>
                      <a:pt x="12353" y="5930"/>
                      <a:pt x="12368" y="5975"/>
                    </a:cubicBezTo>
                    <a:cubicBezTo>
                      <a:pt x="12368" y="5930"/>
                      <a:pt x="12368" y="5870"/>
                      <a:pt x="12353" y="5826"/>
                    </a:cubicBezTo>
                    <a:cubicBezTo>
                      <a:pt x="12323" y="5781"/>
                      <a:pt x="12278" y="5736"/>
                      <a:pt x="12233" y="5706"/>
                    </a:cubicBezTo>
                    <a:cubicBezTo>
                      <a:pt x="12233" y="5646"/>
                      <a:pt x="12233" y="5587"/>
                      <a:pt x="12233" y="5527"/>
                    </a:cubicBezTo>
                    <a:lnTo>
                      <a:pt x="12218" y="5512"/>
                    </a:lnTo>
                    <a:lnTo>
                      <a:pt x="12233" y="5512"/>
                    </a:lnTo>
                    <a:cubicBezTo>
                      <a:pt x="12203" y="5363"/>
                      <a:pt x="12158" y="5213"/>
                      <a:pt x="12099" y="5079"/>
                    </a:cubicBezTo>
                    <a:cubicBezTo>
                      <a:pt x="12094" y="5065"/>
                      <a:pt x="12084" y="5060"/>
                      <a:pt x="12073" y="5060"/>
                    </a:cubicBezTo>
                    <a:close/>
                    <a:moveTo>
                      <a:pt x="10781" y="5912"/>
                    </a:moveTo>
                    <a:cubicBezTo>
                      <a:pt x="10777" y="5912"/>
                      <a:pt x="10774" y="5913"/>
                      <a:pt x="10769" y="5915"/>
                    </a:cubicBezTo>
                    <a:cubicBezTo>
                      <a:pt x="10665" y="5960"/>
                      <a:pt x="10560" y="6020"/>
                      <a:pt x="10471" y="6094"/>
                    </a:cubicBezTo>
                    <a:lnTo>
                      <a:pt x="10456" y="6094"/>
                    </a:lnTo>
                    <a:cubicBezTo>
                      <a:pt x="10426" y="6124"/>
                      <a:pt x="10381" y="6169"/>
                      <a:pt x="10351" y="6199"/>
                    </a:cubicBezTo>
                    <a:lnTo>
                      <a:pt x="10232" y="6199"/>
                    </a:lnTo>
                    <a:cubicBezTo>
                      <a:pt x="10202" y="6214"/>
                      <a:pt x="10187" y="6244"/>
                      <a:pt x="10172" y="6259"/>
                    </a:cubicBezTo>
                    <a:cubicBezTo>
                      <a:pt x="10198" y="6241"/>
                      <a:pt x="10230" y="6234"/>
                      <a:pt x="10263" y="6234"/>
                    </a:cubicBezTo>
                    <a:cubicBezTo>
                      <a:pt x="10287" y="6234"/>
                      <a:pt x="10312" y="6238"/>
                      <a:pt x="10336" y="6244"/>
                    </a:cubicBezTo>
                    <a:cubicBezTo>
                      <a:pt x="10306" y="6289"/>
                      <a:pt x="10277" y="6333"/>
                      <a:pt x="10247" y="6393"/>
                    </a:cubicBezTo>
                    <a:cubicBezTo>
                      <a:pt x="10217" y="6393"/>
                      <a:pt x="10172" y="6408"/>
                      <a:pt x="10127" y="6423"/>
                    </a:cubicBezTo>
                    <a:cubicBezTo>
                      <a:pt x="10097" y="6438"/>
                      <a:pt x="10082" y="6453"/>
                      <a:pt x="10053" y="6483"/>
                    </a:cubicBezTo>
                    <a:cubicBezTo>
                      <a:pt x="10053" y="6513"/>
                      <a:pt x="10053" y="6543"/>
                      <a:pt x="10053" y="6572"/>
                    </a:cubicBezTo>
                    <a:cubicBezTo>
                      <a:pt x="10053" y="6558"/>
                      <a:pt x="10053" y="6558"/>
                      <a:pt x="10067" y="6558"/>
                    </a:cubicBezTo>
                    <a:cubicBezTo>
                      <a:pt x="10097" y="6498"/>
                      <a:pt x="10172" y="6453"/>
                      <a:pt x="10232" y="6438"/>
                    </a:cubicBezTo>
                    <a:lnTo>
                      <a:pt x="10232" y="6438"/>
                    </a:lnTo>
                    <a:cubicBezTo>
                      <a:pt x="10172" y="6587"/>
                      <a:pt x="10157" y="6737"/>
                      <a:pt x="10172" y="6886"/>
                    </a:cubicBezTo>
                    <a:cubicBezTo>
                      <a:pt x="10187" y="6901"/>
                      <a:pt x="10202" y="6916"/>
                      <a:pt x="10217" y="6931"/>
                    </a:cubicBezTo>
                    <a:cubicBezTo>
                      <a:pt x="10217" y="6916"/>
                      <a:pt x="10217" y="6916"/>
                      <a:pt x="10232" y="6901"/>
                    </a:cubicBezTo>
                    <a:cubicBezTo>
                      <a:pt x="10217" y="6826"/>
                      <a:pt x="10217" y="6737"/>
                      <a:pt x="10232" y="6662"/>
                    </a:cubicBezTo>
                    <a:lnTo>
                      <a:pt x="10247" y="6662"/>
                    </a:lnTo>
                    <a:cubicBezTo>
                      <a:pt x="10262" y="6692"/>
                      <a:pt x="10262" y="6692"/>
                      <a:pt x="10277" y="6722"/>
                    </a:cubicBezTo>
                    <a:cubicBezTo>
                      <a:pt x="10291" y="6752"/>
                      <a:pt x="10291" y="6782"/>
                      <a:pt x="10291" y="6826"/>
                    </a:cubicBezTo>
                    <a:cubicBezTo>
                      <a:pt x="10291" y="6811"/>
                      <a:pt x="10306" y="6811"/>
                      <a:pt x="10321" y="6796"/>
                    </a:cubicBezTo>
                    <a:cubicBezTo>
                      <a:pt x="10321" y="6796"/>
                      <a:pt x="10336" y="6796"/>
                      <a:pt x="10336" y="6782"/>
                    </a:cubicBezTo>
                    <a:cubicBezTo>
                      <a:pt x="10336" y="6752"/>
                      <a:pt x="10336" y="6722"/>
                      <a:pt x="10321" y="6692"/>
                    </a:cubicBezTo>
                    <a:cubicBezTo>
                      <a:pt x="10306" y="6662"/>
                      <a:pt x="10277" y="6617"/>
                      <a:pt x="10232" y="6602"/>
                    </a:cubicBezTo>
                    <a:cubicBezTo>
                      <a:pt x="10247" y="6558"/>
                      <a:pt x="10262" y="6513"/>
                      <a:pt x="10277" y="6468"/>
                    </a:cubicBezTo>
                    <a:lnTo>
                      <a:pt x="10291" y="6438"/>
                    </a:lnTo>
                    <a:cubicBezTo>
                      <a:pt x="10291" y="6423"/>
                      <a:pt x="10306" y="6423"/>
                      <a:pt x="10306" y="6408"/>
                    </a:cubicBezTo>
                    <a:lnTo>
                      <a:pt x="10291" y="6408"/>
                    </a:lnTo>
                    <a:cubicBezTo>
                      <a:pt x="10306" y="6393"/>
                      <a:pt x="10321" y="6378"/>
                      <a:pt x="10321" y="6363"/>
                    </a:cubicBezTo>
                    <a:cubicBezTo>
                      <a:pt x="10426" y="6438"/>
                      <a:pt x="10471" y="6572"/>
                      <a:pt x="10471" y="6692"/>
                    </a:cubicBezTo>
                    <a:cubicBezTo>
                      <a:pt x="10486" y="6677"/>
                      <a:pt x="10501" y="6662"/>
                      <a:pt x="10516" y="6647"/>
                    </a:cubicBezTo>
                    <a:cubicBezTo>
                      <a:pt x="10501" y="6528"/>
                      <a:pt x="10441" y="6393"/>
                      <a:pt x="10351" y="6319"/>
                    </a:cubicBezTo>
                    <a:lnTo>
                      <a:pt x="10351" y="6304"/>
                    </a:lnTo>
                    <a:cubicBezTo>
                      <a:pt x="10351" y="6304"/>
                      <a:pt x="10366" y="6289"/>
                      <a:pt x="10366" y="6289"/>
                    </a:cubicBezTo>
                    <a:cubicBezTo>
                      <a:pt x="10381" y="6274"/>
                      <a:pt x="10396" y="6244"/>
                      <a:pt x="10411" y="6214"/>
                    </a:cubicBezTo>
                    <a:cubicBezTo>
                      <a:pt x="10426" y="6199"/>
                      <a:pt x="10441" y="6199"/>
                      <a:pt x="10441" y="6184"/>
                    </a:cubicBezTo>
                    <a:cubicBezTo>
                      <a:pt x="10545" y="6229"/>
                      <a:pt x="10605" y="6363"/>
                      <a:pt x="10620" y="6483"/>
                    </a:cubicBezTo>
                    <a:cubicBezTo>
                      <a:pt x="10620" y="6468"/>
                      <a:pt x="10620" y="6453"/>
                      <a:pt x="10620" y="6423"/>
                    </a:cubicBezTo>
                    <a:cubicBezTo>
                      <a:pt x="10635" y="6393"/>
                      <a:pt x="10635" y="6363"/>
                      <a:pt x="10620" y="6333"/>
                    </a:cubicBezTo>
                    <a:cubicBezTo>
                      <a:pt x="10620" y="6304"/>
                      <a:pt x="10605" y="6274"/>
                      <a:pt x="10590" y="6259"/>
                    </a:cubicBezTo>
                    <a:cubicBezTo>
                      <a:pt x="10560" y="6214"/>
                      <a:pt x="10530" y="6169"/>
                      <a:pt x="10486" y="6139"/>
                    </a:cubicBezTo>
                    <a:cubicBezTo>
                      <a:pt x="10516" y="6109"/>
                      <a:pt x="10560" y="6080"/>
                      <a:pt x="10605" y="6050"/>
                    </a:cubicBezTo>
                    <a:cubicBezTo>
                      <a:pt x="10665" y="6020"/>
                      <a:pt x="10725" y="5975"/>
                      <a:pt x="10784" y="5960"/>
                    </a:cubicBezTo>
                    <a:cubicBezTo>
                      <a:pt x="10810" y="5947"/>
                      <a:pt x="10803" y="5912"/>
                      <a:pt x="10781" y="59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824267" y="-1478119"/>
                <a:ext cx="118921" cy="69534"/>
              </a:xfrm>
              <a:custGeom>
                <a:avLst/>
                <a:gdLst/>
                <a:ahLst/>
                <a:cxnLst/>
                <a:rect l="l" t="t" r="r" b="b"/>
                <a:pathLst>
                  <a:path w="1151" h="673" extrusionOk="0">
                    <a:moveTo>
                      <a:pt x="488" y="1"/>
                    </a:moveTo>
                    <a:cubicBezTo>
                      <a:pt x="443" y="1"/>
                      <a:pt x="400" y="6"/>
                      <a:pt x="359" y="15"/>
                    </a:cubicBezTo>
                    <a:cubicBezTo>
                      <a:pt x="209" y="60"/>
                      <a:pt x="75" y="179"/>
                      <a:pt x="0" y="313"/>
                    </a:cubicBezTo>
                    <a:cubicBezTo>
                      <a:pt x="72" y="514"/>
                      <a:pt x="349" y="673"/>
                      <a:pt x="569" y="673"/>
                    </a:cubicBezTo>
                    <a:cubicBezTo>
                      <a:pt x="579" y="673"/>
                      <a:pt x="588" y="673"/>
                      <a:pt x="598" y="672"/>
                    </a:cubicBezTo>
                    <a:cubicBezTo>
                      <a:pt x="867" y="657"/>
                      <a:pt x="1031" y="448"/>
                      <a:pt x="1150" y="254"/>
                    </a:cubicBezTo>
                    <a:cubicBezTo>
                      <a:pt x="1076" y="254"/>
                      <a:pt x="1001" y="224"/>
                      <a:pt x="941" y="194"/>
                    </a:cubicBezTo>
                    <a:cubicBezTo>
                      <a:pt x="882" y="164"/>
                      <a:pt x="837" y="119"/>
                      <a:pt x="792" y="89"/>
                    </a:cubicBezTo>
                    <a:cubicBezTo>
                      <a:pt x="698" y="27"/>
                      <a:pt x="590"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004870" y="-1981391"/>
                <a:ext cx="97327" cy="86995"/>
              </a:xfrm>
              <a:custGeom>
                <a:avLst/>
                <a:gdLst/>
                <a:ahLst/>
                <a:cxnLst/>
                <a:rect l="l" t="t" r="r" b="b"/>
                <a:pathLst>
                  <a:path w="942" h="842" extrusionOk="0">
                    <a:moveTo>
                      <a:pt x="639" y="0"/>
                    </a:moveTo>
                    <a:cubicBezTo>
                      <a:pt x="506" y="0"/>
                      <a:pt x="373" y="35"/>
                      <a:pt x="255" y="136"/>
                    </a:cubicBezTo>
                    <a:cubicBezTo>
                      <a:pt x="91" y="286"/>
                      <a:pt x="1" y="599"/>
                      <a:pt x="91" y="823"/>
                    </a:cubicBezTo>
                    <a:cubicBezTo>
                      <a:pt x="148" y="835"/>
                      <a:pt x="211" y="842"/>
                      <a:pt x="272" y="842"/>
                    </a:cubicBezTo>
                    <a:cubicBezTo>
                      <a:pt x="370" y="842"/>
                      <a:pt x="465" y="824"/>
                      <a:pt x="539" y="778"/>
                    </a:cubicBezTo>
                    <a:cubicBezTo>
                      <a:pt x="673" y="704"/>
                      <a:pt x="763" y="569"/>
                      <a:pt x="807" y="420"/>
                    </a:cubicBezTo>
                    <a:cubicBezTo>
                      <a:pt x="822" y="360"/>
                      <a:pt x="822" y="300"/>
                      <a:pt x="837" y="241"/>
                    </a:cubicBezTo>
                    <a:cubicBezTo>
                      <a:pt x="852" y="166"/>
                      <a:pt x="882" y="106"/>
                      <a:pt x="942" y="47"/>
                    </a:cubicBezTo>
                    <a:cubicBezTo>
                      <a:pt x="845" y="21"/>
                      <a:pt x="742" y="0"/>
                      <a:pt x="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887498" y="-1947295"/>
                <a:ext cx="74080" cy="69328"/>
              </a:xfrm>
              <a:custGeom>
                <a:avLst/>
                <a:gdLst/>
                <a:ahLst/>
                <a:cxnLst/>
                <a:rect l="l" t="t" r="r" b="b"/>
                <a:pathLst>
                  <a:path w="717" h="671" extrusionOk="0">
                    <a:moveTo>
                      <a:pt x="672" y="0"/>
                    </a:moveTo>
                    <a:lnTo>
                      <a:pt x="672" y="0"/>
                    </a:lnTo>
                    <a:cubicBezTo>
                      <a:pt x="627" y="45"/>
                      <a:pt x="568" y="60"/>
                      <a:pt x="523" y="75"/>
                    </a:cubicBezTo>
                    <a:cubicBezTo>
                      <a:pt x="478" y="75"/>
                      <a:pt x="418" y="75"/>
                      <a:pt x="373" y="90"/>
                    </a:cubicBezTo>
                    <a:cubicBezTo>
                      <a:pt x="254" y="105"/>
                      <a:pt x="149" y="180"/>
                      <a:pt x="75" y="269"/>
                    </a:cubicBezTo>
                    <a:cubicBezTo>
                      <a:pt x="15" y="374"/>
                      <a:pt x="0" y="508"/>
                      <a:pt x="30" y="628"/>
                    </a:cubicBezTo>
                    <a:cubicBezTo>
                      <a:pt x="80" y="658"/>
                      <a:pt x="143" y="671"/>
                      <a:pt x="209" y="671"/>
                    </a:cubicBezTo>
                    <a:cubicBezTo>
                      <a:pt x="342" y="671"/>
                      <a:pt x="488" y="618"/>
                      <a:pt x="568" y="538"/>
                    </a:cubicBezTo>
                    <a:cubicBezTo>
                      <a:pt x="717" y="389"/>
                      <a:pt x="702" y="18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970878" y="-1618634"/>
                <a:ext cx="64885" cy="101977"/>
              </a:xfrm>
              <a:custGeom>
                <a:avLst/>
                <a:gdLst/>
                <a:ahLst/>
                <a:cxnLst/>
                <a:rect l="l" t="t" r="r" b="b"/>
                <a:pathLst>
                  <a:path w="628" h="987" extrusionOk="0">
                    <a:moveTo>
                      <a:pt x="165" y="1"/>
                    </a:moveTo>
                    <a:cubicBezTo>
                      <a:pt x="165" y="60"/>
                      <a:pt x="165" y="120"/>
                      <a:pt x="135" y="180"/>
                    </a:cubicBezTo>
                    <a:cubicBezTo>
                      <a:pt x="105" y="240"/>
                      <a:pt x="75" y="284"/>
                      <a:pt x="60" y="329"/>
                    </a:cubicBezTo>
                    <a:cubicBezTo>
                      <a:pt x="0" y="464"/>
                      <a:pt x="0" y="598"/>
                      <a:pt x="45" y="718"/>
                    </a:cubicBezTo>
                    <a:cubicBezTo>
                      <a:pt x="90" y="837"/>
                      <a:pt x="225" y="942"/>
                      <a:pt x="344" y="986"/>
                    </a:cubicBezTo>
                    <a:cubicBezTo>
                      <a:pt x="523" y="897"/>
                      <a:pt x="628" y="613"/>
                      <a:pt x="598" y="419"/>
                    </a:cubicBezTo>
                    <a:cubicBezTo>
                      <a:pt x="538" y="195"/>
                      <a:pt x="344" y="60"/>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064382" y="-2004947"/>
                <a:ext cx="692347" cy="715181"/>
              </a:xfrm>
              <a:custGeom>
                <a:avLst/>
                <a:gdLst/>
                <a:ahLst/>
                <a:cxnLst/>
                <a:rect l="l" t="t" r="r" b="b"/>
                <a:pathLst>
                  <a:path w="6701" h="6922" extrusionOk="0">
                    <a:moveTo>
                      <a:pt x="2265" y="618"/>
                    </a:moveTo>
                    <a:lnTo>
                      <a:pt x="2265" y="618"/>
                    </a:lnTo>
                    <a:cubicBezTo>
                      <a:pt x="2264" y="621"/>
                      <a:pt x="2263" y="624"/>
                      <a:pt x="2262" y="627"/>
                    </a:cubicBezTo>
                    <a:lnTo>
                      <a:pt x="2262" y="627"/>
                    </a:lnTo>
                    <a:cubicBezTo>
                      <a:pt x="2264" y="625"/>
                      <a:pt x="2265" y="622"/>
                      <a:pt x="2265" y="618"/>
                    </a:cubicBezTo>
                    <a:close/>
                    <a:moveTo>
                      <a:pt x="2384" y="558"/>
                    </a:moveTo>
                    <a:cubicBezTo>
                      <a:pt x="2369" y="573"/>
                      <a:pt x="2354" y="573"/>
                      <a:pt x="2354" y="588"/>
                    </a:cubicBezTo>
                    <a:cubicBezTo>
                      <a:pt x="2324" y="663"/>
                      <a:pt x="2295" y="738"/>
                      <a:pt x="2250" y="812"/>
                    </a:cubicBezTo>
                    <a:cubicBezTo>
                      <a:pt x="2235" y="782"/>
                      <a:pt x="2235" y="767"/>
                      <a:pt x="2235" y="753"/>
                    </a:cubicBezTo>
                    <a:cubicBezTo>
                      <a:pt x="2235" y="711"/>
                      <a:pt x="2248" y="669"/>
                      <a:pt x="2262" y="627"/>
                    </a:cubicBezTo>
                    <a:lnTo>
                      <a:pt x="2262" y="627"/>
                    </a:lnTo>
                    <a:cubicBezTo>
                      <a:pt x="2256" y="633"/>
                      <a:pt x="2246" y="633"/>
                      <a:pt x="2235" y="633"/>
                    </a:cubicBezTo>
                    <a:lnTo>
                      <a:pt x="2220" y="633"/>
                    </a:lnTo>
                    <a:cubicBezTo>
                      <a:pt x="2175" y="708"/>
                      <a:pt x="2175" y="782"/>
                      <a:pt x="2205" y="842"/>
                    </a:cubicBezTo>
                    <a:cubicBezTo>
                      <a:pt x="2175" y="887"/>
                      <a:pt x="2145" y="917"/>
                      <a:pt x="2115" y="962"/>
                    </a:cubicBezTo>
                    <a:cubicBezTo>
                      <a:pt x="2085" y="977"/>
                      <a:pt x="2056" y="1006"/>
                      <a:pt x="2026" y="1036"/>
                    </a:cubicBezTo>
                    <a:cubicBezTo>
                      <a:pt x="1966" y="917"/>
                      <a:pt x="1996" y="767"/>
                      <a:pt x="2041" y="663"/>
                    </a:cubicBezTo>
                    <a:cubicBezTo>
                      <a:pt x="2026" y="663"/>
                      <a:pt x="1996" y="663"/>
                      <a:pt x="1981" y="678"/>
                    </a:cubicBezTo>
                    <a:cubicBezTo>
                      <a:pt x="1936" y="797"/>
                      <a:pt x="1921" y="947"/>
                      <a:pt x="1981" y="1066"/>
                    </a:cubicBezTo>
                    <a:lnTo>
                      <a:pt x="1966" y="1066"/>
                    </a:lnTo>
                    <a:cubicBezTo>
                      <a:pt x="1921" y="1096"/>
                      <a:pt x="1876" y="1111"/>
                      <a:pt x="1832" y="1126"/>
                    </a:cubicBezTo>
                    <a:cubicBezTo>
                      <a:pt x="1802" y="1096"/>
                      <a:pt x="1787" y="1036"/>
                      <a:pt x="1787" y="991"/>
                    </a:cubicBezTo>
                    <a:cubicBezTo>
                      <a:pt x="1787" y="932"/>
                      <a:pt x="1802" y="857"/>
                      <a:pt x="1817" y="797"/>
                    </a:cubicBezTo>
                    <a:lnTo>
                      <a:pt x="1817" y="797"/>
                    </a:lnTo>
                    <a:cubicBezTo>
                      <a:pt x="1802" y="812"/>
                      <a:pt x="1802" y="812"/>
                      <a:pt x="1787" y="827"/>
                    </a:cubicBezTo>
                    <a:cubicBezTo>
                      <a:pt x="1772" y="857"/>
                      <a:pt x="1757" y="902"/>
                      <a:pt x="1742" y="932"/>
                    </a:cubicBezTo>
                    <a:cubicBezTo>
                      <a:pt x="1742" y="1006"/>
                      <a:pt x="1757" y="1081"/>
                      <a:pt x="1787" y="1141"/>
                    </a:cubicBezTo>
                    <a:cubicBezTo>
                      <a:pt x="1682" y="1186"/>
                      <a:pt x="1548" y="1186"/>
                      <a:pt x="1428" y="1186"/>
                    </a:cubicBezTo>
                    <a:cubicBezTo>
                      <a:pt x="1398" y="1186"/>
                      <a:pt x="1398" y="1230"/>
                      <a:pt x="1428" y="1230"/>
                    </a:cubicBezTo>
                    <a:cubicBezTo>
                      <a:pt x="1548" y="1230"/>
                      <a:pt x="1667" y="1230"/>
                      <a:pt x="1772" y="1201"/>
                    </a:cubicBezTo>
                    <a:cubicBezTo>
                      <a:pt x="1832" y="1186"/>
                      <a:pt x="1876" y="1171"/>
                      <a:pt x="1936" y="1141"/>
                    </a:cubicBezTo>
                    <a:cubicBezTo>
                      <a:pt x="1966" y="1171"/>
                      <a:pt x="2011" y="1201"/>
                      <a:pt x="2056" y="1216"/>
                    </a:cubicBezTo>
                    <a:cubicBezTo>
                      <a:pt x="2085" y="1201"/>
                      <a:pt x="2130" y="1186"/>
                      <a:pt x="2160" y="1171"/>
                    </a:cubicBezTo>
                    <a:lnTo>
                      <a:pt x="2160" y="1171"/>
                    </a:lnTo>
                    <a:cubicBezTo>
                      <a:pt x="2149" y="1173"/>
                      <a:pt x="2138" y="1175"/>
                      <a:pt x="2126" y="1175"/>
                    </a:cubicBezTo>
                    <a:cubicBezTo>
                      <a:pt x="2074" y="1175"/>
                      <a:pt x="2017" y="1150"/>
                      <a:pt x="1981" y="1126"/>
                    </a:cubicBezTo>
                    <a:cubicBezTo>
                      <a:pt x="2026" y="1096"/>
                      <a:pt x="2056" y="1066"/>
                      <a:pt x="2100" y="1036"/>
                    </a:cubicBezTo>
                    <a:cubicBezTo>
                      <a:pt x="2135" y="1054"/>
                      <a:pt x="2181" y="1061"/>
                      <a:pt x="2227" y="1061"/>
                    </a:cubicBezTo>
                    <a:cubicBezTo>
                      <a:pt x="2260" y="1061"/>
                      <a:pt x="2293" y="1057"/>
                      <a:pt x="2324" y="1051"/>
                    </a:cubicBezTo>
                    <a:cubicBezTo>
                      <a:pt x="2339" y="1021"/>
                      <a:pt x="2354" y="991"/>
                      <a:pt x="2369" y="962"/>
                    </a:cubicBezTo>
                    <a:lnTo>
                      <a:pt x="2369" y="962"/>
                    </a:lnTo>
                    <a:lnTo>
                      <a:pt x="2354" y="977"/>
                    </a:lnTo>
                    <a:cubicBezTo>
                      <a:pt x="2317" y="995"/>
                      <a:pt x="2269" y="1008"/>
                      <a:pt x="2223" y="1008"/>
                    </a:cubicBezTo>
                    <a:cubicBezTo>
                      <a:pt x="2195" y="1008"/>
                      <a:pt x="2168" y="1003"/>
                      <a:pt x="2145" y="991"/>
                    </a:cubicBezTo>
                    <a:cubicBezTo>
                      <a:pt x="2250" y="887"/>
                      <a:pt x="2354" y="767"/>
                      <a:pt x="2399" y="618"/>
                    </a:cubicBezTo>
                    <a:cubicBezTo>
                      <a:pt x="2384" y="603"/>
                      <a:pt x="2384" y="588"/>
                      <a:pt x="2384" y="558"/>
                    </a:cubicBezTo>
                    <a:close/>
                    <a:moveTo>
                      <a:pt x="1458" y="260"/>
                    </a:moveTo>
                    <a:cubicBezTo>
                      <a:pt x="1354" y="289"/>
                      <a:pt x="1249" y="334"/>
                      <a:pt x="1144" y="394"/>
                    </a:cubicBezTo>
                    <a:lnTo>
                      <a:pt x="1115" y="394"/>
                    </a:lnTo>
                    <a:lnTo>
                      <a:pt x="1115" y="409"/>
                    </a:lnTo>
                    <a:cubicBezTo>
                      <a:pt x="1055" y="454"/>
                      <a:pt x="995" y="499"/>
                      <a:pt x="950" y="543"/>
                    </a:cubicBezTo>
                    <a:cubicBezTo>
                      <a:pt x="920" y="454"/>
                      <a:pt x="950" y="334"/>
                      <a:pt x="995" y="260"/>
                    </a:cubicBezTo>
                    <a:lnTo>
                      <a:pt x="995" y="260"/>
                    </a:lnTo>
                    <a:cubicBezTo>
                      <a:pt x="965" y="275"/>
                      <a:pt x="935" y="289"/>
                      <a:pt x="905" y="304"/>
                    </a:cubicBezTo>
                    <a:cubicBezTo>
                      <a:pt x="861" y="394"/>
                      <a:pt x="861" y="499"/>
                      <a:pt x="905" y="588"/>
                    </a:cubicBezTo>
                    <a:cubicBezTo>
                      <a:pt x="861" y="633"/>
                      <a:pt x="801" y="693"/>
                      <a:pt x="771" y="753"/>
                    </a:cubicBezTo>
                    <a:cubicBezTo>
                      <a:pt x="726" y="678"/>
                      <a:pt x="711" y="588"/>
                      <a:pt x="726" y="499"/>
                    </a:cubicBezTo>
                    <a:lnTo>
                      <a:pt x="726" y="499"/>
                    </a:lnTo>
                    <a:cubicBezTo>
                      <a:pt x="696" y="543"/>
                      <a:pt x="681" y="603"/>
                      <a:pt x="667" y="648"/>
                    </a:cubicBezTo>
                    <a:cubicBezTo>
                      <a:pt x="681" y="708"/>
                      <a:pt x="696" y="753"/>
                      <a:pt x="726" y="797"/>
                    </a:cubicBezTo>
                    <a:cubicBezTo>
                      <a:pt x="696" y="857"/>
                      <a:pt x="667" y="917"/>
                      <a:pt x="652" y="977"/>
                    </a:cubicBezTo>
                    <a:lnTo>
                      <a:pt x="652" y="991"/>
                    </a:lnTo>
                    <a:cubicBezTo>
                      <a:pt x="607" y="1096"/>
                      <a:pt x="592" y="1201"/>
                      <a:pt x="592" y="1305"/>
                    </a:cubicBezTo>
                    <a:cubicBezTo>
                      <a:pt x="592" y="1328"/>
                      <a:pt x="607" y="1339"/>
                      <a:pt x="622" y="1339"/>
                    </a:cubicBezTo>
                    <a:cubicBezTo>
                      <a:pt x="637" y="1339"/>
                      <a:pt x="652" y="1328"/>
                      <a:pt x="652" y="1305"/>
                    </a:cubicBezTo>
                    <a:cubicBezTo>
                      <a:pt x="652" y="1201"/>
                      <a:pt x="681" y="1081"/>
                      <a:pt x="711" y="977"/>
                    </a:cubicBezTo>
                    <a:cubicBezTo>
                      <a:pt x="786" y="1036"/>
                      <a:pt x="876" y="1066"/>
                      <a:pt x="965" y="1066"/>
                    </a:cubicBezTo>
                    <a:cubicBezTo>
                      <a:pt x="1025" y="1051"/>
                      <a:pt x="1070" y="1036"/>
                      <a:pt x="1115" y="1006"/>
                    </a:cubicBezTo>
                    <a:cubicBezTo>
                      <a:pt x="1130" y="1006"/>
                      <a:pt x="1144" y="991"/>
                      <a:pt x="1159" y="977"/>
                    </a:cubicBezTo>
                    <a:lnTo>
                      <a:pt x="1159" y="977"/>
                    </a:lnTo>
                    <a:cubicBezTo>
                      <a:pt x="1116" y="994"/>
                      <a:pt x="1072" y="1001"/>
                      <a:pt x="1028" y="1001"/>
                    </a:cubicBezTo>
                    <a:cubicBezTo>
                      <a:pt x="997" y="1001"/>
                      <a:pt x="966" y="998"/>
                      <a:pt x="935" y="991"/>
                    </a:cubicBezTo>
                    <a:cubicBezTo>
                      <a:pt x="861" y="991"/>
                      <a:pt x="801" y="962"/>
                      <a:pt x="741" y="902"/>
                    </a:cubicBezTo>
                    <a:cubicBezTo>
                      <a:pt x="756" y="872"/>
                      <a:pt x="786" y="857"/>
                      <a:pt x="786" y="827"/>
                    </a:cubicBezTo>
                    <a:lnTo>
                      <a:pt x="801" y="827"/>
                    </a:lnTo>
                    <a:lnTo>
                      <a:pt x="801" y="812"/>
                    </a:lnTo>
                    <a:lnTo>
                      <a:pt x="801" y="797"/>
                    </a:lnTo>
                    <a:cubicBezTo>
                      <a:pt x="816" y="797"/>
                      <a:pt x="816" y="797"/>
                      <a:pt x="816" y="782"/>
                    </a:cubicBezTo>
                    <a:cubicBezTo>
                      <a:pt x="831" y="767"/>
                      <a:pt x="846" y="753"/>
                      <a:pt x="861" y="738"/>
                    </a:cubicBezTo>
                    <a:cubicBezTo>
                      <a:pt x="939" y="790"/>
                      <a:pt x="1034" y="812"/>
                      <a:pt x="1128" y="812"/>
                    </a:cubicBezTo>
                    <a:cubicBezTo>
                      <a:pt x="1195" y="812"/>
                      <a:pt x="1262" y="801"/>
                      <a:pt x="1324" y="782"/>
                    </a:cubicBezTo>
                    <a:cubicBezTo>
                      <a:pt x="1339" y="767"/>
                      <a:pt x="1354" y="738"/>
                      <a:pt x="1369" y="708"/>
                    </a:cubicBezTo>
                    <a:lnTo>
                      <a:pt x="1369" y="708"/>
                    </a:lnTo>
                    <a:cubicBezTo>
                      <a:pt x="1291" y="736"/>
                      <a:pt x="1213" y="751"/>
                      <a:pt x="1137" y="751"/>
                    </a:cubicBezTo>
                    <a:cubicBezTo>
                      <a:pt x="1052" y="751"/>
                      <a:pt x="969" y="732"/>
                      <a:pt x="891" y="693"/>
                    </a:cubicBezTo>
                    <a:cubicBezTo>
                      <a:pt x="920" y="663"/>
                      <a:pt x="950" y="633"/>
                      <a:pt x="980" y="603"/>
                    </a:cubicBezTo>
                    <a:cubicBezTo>
                      <a:pt x="1025" y="558"/>
                      <a:pt x="1085" y="514"/>
                      <a:pt x="1144" y="469"/>
                    </a:cubicBezTo>
                    <a:cubicBezTo>
                      <a:pt x="1184" y="501"/>
                      <a:pt x="1233" y="516"/>
                      <a:pt x="1283" y="516"/>
                    </a:cubicBezTo>
                    <a:cubicBezTo>
                      <a:pt x="1327" y="516"/>
                      <a:pt x="1372" y="504"/>
                      <a:pt x="1413" y="484"/>
                    </a:cubicBezTo>
                    <a:lnTo>
                      <a:pt x="1413" y="469"/>
                    </a:lnTo>
                    <a:cubicBezTo>
                      <a:pt x="1428" y="439"/>
                      <a:pt x="1428" y="424"/>
                      <a:pt x="1443" y="394"/>
                    </a:cubicBezTo>
                    <a:lnTo>
                      <a:pt x="1443" y="394"/>
                    </a:lnTo>
                    <a:cubicBezTo>
                      <a:pt x="1394" y="418"/>
                      <a:pt x="1356" y="443"/>
                      <a:pt x="1310" y="443"/>
                    </a:cubicBezTo>
                    <a:cubicBezTo>
                      <a:pt x="1300" y="443"/>
                      <a:pt x="1290" y="442"/>
                      <a:pt x="1279" y="439"/>
                    </a:cubicBezTo>
                    <a:cubicBezTo>
                      <a:pt x="1249" y="439"/>
                      <a:pt x="1219" y="439"/>
                      <a:pt x="1204" y="424"/>
                    </a:cubicBezTo>
                    <a:cubicBezTo>
                      <a:pt x="1294" y="379"/>
                      <a:pt x="1383" y="334"/>
                      <a:pt x="1488" y="319"/>
                    </a:cubicBezTo>
                    <a:cubicBezTo>
                      <a:pt x="1488" y="304"/>
                      <a:pt x="1503" y="289"/>
                      <a:pt x="1518" y="275"/>
                    </a:cubicBezTo>
                    <a:cubicBezTo>
                      <a:pt x="1503" y="275"/>
                      <a:pt x="1473" y="260"/>
                      <a:pt x="1458" y="260"/>
                    </a:cubicBezTo>
                    <a:close/>
                    <a:moveTo>
                      <a:pt x="5387" y="1"/>
                    </a:moveTo>
                    <a:cubicBezTo>
                      <a:pt x="5336" y="1"/>
                      <a:pt x="5286" y="3"/>
                      <a:pt x="5237" y="6"/>
                    </a:cubicBezTo>
                    <a:cubicBezTo>
                      <a:pt x="4625" y="51"/>
                      <a:pt x="4012" y="275"/>
                      <a:pt x="3474" y="573"/>
                    </a:cubicBezTo>
                    <a:cubicBezTo>
                      <a:pt x="2937" y="872"/>
                      <a:pt x="2369" y="1305"/>
                      <a:pt x="2175" y="1917"/>
                    </a:cubicBezTo>
                    <a:cubicBezTo>
                      <a:pt x="2166" y="1954"/>
                      <a:pt x="2202" y="1980"/>
                      <a:pt x="2235" y="1980"/>
                    </a:cubicBezTo>
                    <a:cubicBezTo>
                      <a:pt x="2255" y="1980"/>
                      <a:pt x="2274" y="1970"/>
                      <a:pt x="2280" y="1947"/>
                    </a:cubicBezTo>
                    <a:cubicBezTo>
                      <a:pt x="2444" y="1484"/>
                      <a:pt x="2817" y="1126"/>
                      <a:pt x="3206" y="872"/>
                    </a:cubicBezTo>
                    <a:cubicBezTo>
                      <a:pt x="3654" y="558"/>
                      <a:pt x="4161" y="334"/>
                      <a:pt x="4684" y="200"/>
                    </a:cubicBezTo>
                    <a:cubicBezTo>
                      <a:pt x="4906" y="146"/>
                      <a:pt x="5151" y="105"/>
                      <a:pt x="5392" y="105"/>
                    </a:cubicBezTo>
                    <a:cubicBezTo>
                      <a:pt x="5621" y="105"/>
                      <a:pt x="5847" y="143"/>
                      <a:pt x="6043" y="245"/>
                    </a:cubicBezTo>
                    <a:cubicBezTo>
                      <a:pt x="6223" y="319"/>
                      <a:pt x="6372" y="469"/>
                      <a:pt x="6462" y="633"/>
                    </a:cubicBezTo>
                    <a:cubicBezTo>
                      <a:pt x="6596" y="902"/>
                      <a:pt x="6521" y="1201"/>
                      <a:pt x="6282" y="1395"/>
                    </a:cubicBezTo>
                    <a:cubicBezTo>
                      <a:pt x="6175" y="1475"/>
                      <a:pt x="6044" y="1531"/>
                      <a:pt x="5910" y="1531"/>
                    </a:cubicBezTo>
                    <a:cubicBezTo>
                      <a:pt x="5895" y="1531"/>
                      <a:pt x="5880" y="1531"/>
                      <a:pt x="5864" y="1529"/>
                    </a:cubicBezTo>
                    <a:cubicBezTo>
                      <a:pt x="5700" y="1514"/>
                      <a:pt x="5521" y="1410"/>
                      <a:pt x="5461" y="1245"/>
                    </a:cubicBezTo>
                    <a:cubicBezTo>
                      <a:pt x="5431" y="1126"/>
                      <a:pt x="5476" y="991"/>
                      <a:pt x="5565" y="917"/>
                    </a:cubicBezTo>
                    <a:cubicBezTo>
                      <a:pt x="5606" y="885"/>
                      <a:pt x="5645" y="871"/>
                      <a:pt x="5680" y="871"/>
                    </a:cubicBezTo>
                    <a:cubicBezTo>
                      <a:pt x="5759" y="871"/>
                      <a:pt x="5823" y="943"/>
                      <a:pt x="5864" y="1036"/>
                    </a:cubicBezTo>
                    <a:cubicBezTo>
                      <a:pt x="5882" y="1066"/>
                      <a:pt x="5910" y="1080"/>
                      <a:pt x="5935" y="1080"/>
                    </a:cubicBezTo>
                    <a:cubicBezTo>
                      <a:pt x="5971" y="1080"/>
                      <a:pt x="6001" y="1051"/>
                      <a:pt x="5984" y="1006"/>
                    </a:cubicBezTo>
                    <a:cubicBezTo>
                      <a:pt x="5939" y="887"/>
                      <a:pt x="5864" y="767"/>
                      <a:pt x="5715" y="767"/>
                    </a:cubicBezTo>
                    <a:cubicBezTo>
                      <a:pt x="5595" y="767"/>
                      <a:pt x="5491" y="827"/>
                      <a:pt x="5431" y="932"/>
                    </a:cubicBezTo>
                    <a:cubicBezTo>
                      <a:pt x="5252" y="1201"/>
                      <a:pt x="5431" y="1499"/>
                      <a:pt x="5700" y="1604"/>
                    </a:cubicBezTo>
                    <a:cubicBezTo>
                      <a:pt x="5777" y="1639"/>
                      <a:pt x="5856" y="1654"/>
                      <a:pt x="5934" y="1654"/>
                    </a:cubicBezTo>
                    <a:cubicBezTo>
                      <a:pt x="6158" y="1654"/>
                      <a:pt x="6373" y="1523"/>
                      <a:pt x="6506" y="1335"/>
                    </a:cubicBezTo>
                    <a:cubicBezTo>
                      <a:pt x="6701" y="1081"/>
                      <a:pt x="6686" y="782"/>
                      <a:pt x="6521" y="514"/>
                    </a:cubicBezTo>
                    <a:cubicBezTo>
                      <a:pt x="6280" y="125"/>
                      <a:pt x="5823" y="1"/>
                      <a:pt x="5387" y="1"/>
                    </a:cubicBezTo>
                    <a:close/>
                    <a:moveTo>
                      <a:pt x="1070" y="3740"/>
                    </a:moveTo>
                    <a:cubicBezTo>
                      <a:pt x="1070" y="3755"/>
                      <a:pt x="1070" y="3770"/>
                      <a:pt x="1070" y="3799"/>
                    </a:cubicBezTo>
                    <a:cubicBezTo>
                      <a:pt x="1130" y="3859"/>
                      <a:pt x="1159" y="3934"/>
                      <a:pt x="1204" y="4023"/>
                    </a:cubicBezTo>
                    <a:lnTo>
                      <a:pt x="1174" y="4023"/>
                    </a:lnTo>
                    <a:cubicBezTo>
                      <a:pt x="1174" y="4023"/>
                      <a:pt x="1174" y="4023"/>
                      <a:pt x="1159" y="4009"/>
                    </a:cubicBezTo>
                    <a:cubicBezTo>
                      <a:pt x="1144" y="4009"/>
                      <a:pt x="1130" y="4009"/>
                      <a:pt x="1130" y="3994"/>
                    </a:cubicBezTo>
                    <a:lnTo>
                      <a:pt x="1115" y="3994"/>
                    </a:lnTo>
                    <a:lnTo>
                      <a:pt x="1100" y="3979"/>
                    </a:lnTo>
                    <a:cubicBezTo>
                      <a:pt x="1100" y="3979"/>
                      <a:pt x="1085" y="3964"/>
                      <a:pt x="1085" y="3949"/>
                    </a:cubicBezTo>
                    <a:lnTo>
                      <a:pt x="1070" y="3934"/>
                    </a:lnTo>
                    <a:cubicBezTo>
                      <a:pt x="1070" y="3934"/>
                      <a:pt x="1070" y="3934"/>
                      <a:pt x="1070" y="3919"/>
                    </a:cubicBezTo>
                    <a:cubicBezTo>
                      <a:pt x="1055" y="3904"/>
                      <a:pt x="1055" y="3904"/>
                      <a:pt x="1055" y="3889"/>
                    </a:cubicBezTo>
                    <a:cubicBezTo>
                      <a:pt x="1040" y="3904"/>
                      <a:pt x="1040" y="3919"/>
                      <a:pt x="1040" y="3934"/>
                    </a:cubicBezTo>
                    <a:cubicBezTo>
                      <a:pt x="1025" y="3934"/>
                      <a:pt x="1025" y="3949"/>
                      <a:pt x="1025" y="3949"/>
                    </a:cubicBezTo>
                    <a:cubicBezTo>
                      <a:pt x="1040" y="3994"/>
                      <a:pt x="1070" y="4009"/>
                      <a:pt x="1100" y="4038"/>
                    </a:cubicBezTo>
                    <a:cubicBezTo>
                      <a:pt x="1144" y="4053"/>
                      <a:pt x="1174" y="4068"/>
                      <a:pt x="1219" y="4068"/>
                    </a:cubicBezTo>
                    <a:cubicBezTo>
                      <a:pt x="1234" y="4128"/>
                      <a:pt x="1249" y="4188"/>
                      <a:pt x="1264" y="4233"/>
                    </a:cubicBezTo>
                    <a:cubicBezTo>
                      <a:pt x="1279" y="4277"/>
                      <a:pt x="1279" y="4322"/>
                      <a:pt x="1279" y="4352"/>
                    </a:cubicBezTo>
                    <a:cubicBezTo>
                      <a:pt x="1144" y="4337"/>
                      <a:pt x="1025" y="4247"/>
                      <a:pt x="950" y="4128"/>
                    </a:cubicBezTo>
                    <a:cubicBezTo>
                      <a:pt x="935" y="4143"/>
                      <a:pt x="935" y="4173"/>
                      <a:pt x="935" y="4188"/>
                    </a:cubicBezTo>
                    <a:cubicBezTo>
                      <a:pt x="1025" y="4307"/>
                      <a:pt x="1144" y="4397"/>
                      <a:pt x="1279" y="4412"/>
                    </a:cubicBezTo>
                    <a:lnTo>
                      <a:pt x="1279" y="4427"/>
                    </a:lnTo>
                    <a:cubicBezTo>
                      <a:pt x="1279" y="4427"/>
                      <a:pt x="1279" y="4442"/>
                      <a:pt x="1279" y="4442"/>
                    </a:cubicBezTo>
                    <a:cubicBezTo>
                      <a:pt x="1279" y="4501"/>
                      <a:pt x="1279" y="4546"/>
                      <a:pt x="1264" y="4591"/>
                    </a:cubicBezTo>
                    <a:lnTo>
                      <a:pt x="1189" y="4591"/>
                    </a:lnTo>
                    <a:cubicBezTo>
                      <a:pt x="1159" y="4576"/>
                      <a:pt x="1115" y="4561"/>
                      <a:pt x="1100" y="4546"/>
                    </a:cubicBezTo>
                    <a:cubicBezTo>
                      <a:pt x="1040" y="4516"/>
                      <a:pt x="995" y="4486"/>
                      <a:pt x="950" y="4427"/>
                    </a:cubicBezTo>
                    <a:cubicBezTo>
                      <a:pt x="950" y="4442"/>
                      <a:pt x="950" y="4457"/>
                      <a:pt x="950" y="4457"/>
                    </a:cubicBezTo>
                    <a:cubicBezTo>
                      <a:pt x="965" y="4501"/>
                      <a:pt x="995" y="4546"/>
                      <a:pt x="1025" y="4576"/>
                    </a:cubicBezTo>
                    <a:cubicBezTo>
                      <a:pt x="1100" y="4621"/>
                      <a:pt x="1174" y="4651"/>
                      <a:pt x="1249" y="4651"/>
                    </a:cubicBezTo>
                    <a:cubicBezTo>
                      <a:pt x="1204" y="4785"/>
                      <a:pt x="1144" y="4890"/>
                      <a:pt x="1055" y="5009"/>
                    </a:cubicBezTo>
                    <a:cubicBezTo>
                      <a:pt x="1044" y="5031"/>
                      <a:pt x="1065" y="5045"/>
                      <a:pt x="1083" y="5045"/>
                    </a:cubicBezTo>
                    <a:cubicBezTo>
                      <a:pt x="1090" y="5045"/>
                      <a:pt x="1096" y="5043"/>
                      <a:pt x="1100" y="5039"/>
                    </a:cubicBezTo>
                    <a:cubicBezTo>
                      <a:pt x="1174" y="4935"/>
                      <a:pt x="1249" y="4830"/>
                      <a:pt x="1279" y="4711"/>
                    </a:cubicBezTo>
                    <a:lnTo>
                      <a:pt x="1294" y="4696"/>
                    </a:lnTo>
                    <a:cubicBezTo>
                      <a:pt x="1309" y="4636"/>
                      <a:pt x="1324" y="4591"/>
                      <a:pt x="1339" y="4531"/>
                    </a:cubicBezTo>
                    <a:lnTo>
                      <a:pt x="1324" y="4531"/>
                    </a:lnTo>
                    <a:cubicBezTo>
                      <a:pt x="1383" y="4516"/>
                      <a:pt x="1428" y="4486"/>
                      <a:pt x="1473" y="4457"/>
                    </a:cubicBezTo>
                    <a:cubicBezTo>
                      <a:pt x="1488" y="4397"/>
                      <a:pt x="1503" y="4352"/>
                      <a:pt x="1503" y="4307"/>
                    </a:cubicBezTo>
                    <a:lnTo>
                      <a:pt x="1503" y="4307"/>
                    </a:lnTo>
                    <a:cubicBezTo>
                      <a:pt x="1488" y="4322"/>
                      <a:pt x="1488" y="4322"/>
                      <a:pt x="1488" y="4337"/>
                    </a:cubicBezTo>
                    <a:cubicBezTo>
                      <a:pt x="1473" y="4337"/>
                      <a:pt x="1473" y="4352"/>
                      <a:pt x="1458" y="4367"/>
                    </a:cubicBezTo>
                    <a:cubicBezTo>
                      <a:pt x="1443" y="4367"/>
                      <a:pt x="1443" y="4397"/>
                      <a:pt x="1428" y="4397"/>
                    </a:cubicBezTo>
                    <a:lnTo>
                      <a:pt x="1413" y="4412"/>
                    </a:lnTo>
                    <a:lnTo>
                      <a:pt x="1413" y="4427"/>
                    </a:lnTo>
                    <a:cubicBezTo>
                      <a:pt x="1398" y="4442"/>
                      <a:pt x="1369" y="4442"/>
                      <a:pt x="1354" y="4457"/>
                    </a:cubicBezTo>
                    <a:cubicBezTo>
                      <a:pt x="1339" y="4457"/>
                      <a:pt x="1339" y="4472"/>
                      <a:pt x="1339" y="4472"/>
                    </a:cubicBezTo>
                    <a:cubicBezTo>
                      <a:pt x="1339" y="4412"/>
                      <a:pt x="1339" y="4337"/>
                      <a:pt x="1324" y="4277"/>
                    </a:cubicBezTo>
                    <a:cubicBezTo>
                      <a:pt x="1369" y="4262"/>
                      <a:pt x="1413" y="4218"/>
                      <a:pt x="1428" y="4173"/>
                    </a:cubicBezTo>
                    <a:cubicBezTo>
                      <a:pt x="1443" y="4143"/>
                      <a:pt x="1458" y="4113"/>
                      <a:pt x="1473" y="4068"/>
                    </a:cubicBezTo>
                    <a:cubicBezTo>
                      <a:pt x="1458" y="4038"/>
                      <a:pt x="1443" y="4023"/>
                      <a:pt x="1428" y="3994"/>
                    </a:cubicBezTo>
                    <a:cubicBezTo>
                      <a:pt x="1428" y="4083"/>
                      <a:pt x="1383" y="4173"/>
                      <a:pt x="1324" y="4218"/>
                    </a:cubicBezTo>
                    <a:cubicBezTo>
                      <a:pt x="1294" y="4053"/>
                      <a:pt x="1219" y="3874"/>
                      <a:pt x="1100" y="3755"/>
                    </a:cubicBezTo>
                    <a:cubicBezTo>
                      <a:pt x="1085" y="3740"/>
                      <a:pt x="1085" y="3740"/>
                      <a:pt x="1070" y="3740"/>
                    </a:cubicBezTo>
                    <a:close/>
                    <a:moveTo>
                      <a:pt x="3564" y="3448"/>
                    </a:moveTo>
                    <a:cubicBezTo>
                      <a:pt x="3534" y="3448"/>
                      <a:pt x="3504" y="3471"/>
                      <a:pt x="3504" y="3516"/>
                    </a:cubicBezTo>
                    <a:cubicBezTo>
                      <a:pt x="3445" y="4009"/>
                      <a:pt x="3206" y="4472"/>
                      <a:pt x="2802" y="4785"/>
                    </a:cubicBezTo>
                    <a:cubicBezTo>
                      <a:pt x="2460" y="5059"/>
                      <a:pt x="2030" y="5207"/>
                      <a:pt x="1582" y="5207"/>
                    </a:cubicBezTo>
                    <a:cubicBezTo>
                      <a:pt x="1541" y="5207"/>
                      <a:pt x="1499" y="5206"/>
                      <a:pt x="1458" y="5203"/>
                    </a:cubicBezTo>
                    <a:cubicBezTo>
                      <a:pt x="1279" y="5188"/>
                      <a:pt x="1100" y="5144"/>
                      <a:pt x="935" y="5114"/>
                    </a:cubicBezTo>
                    <a:cubicBezTo>
                      <a:pt x="930" y="5113"/>
                      <a:pt x="926" y="5112"/>
                      <a:pt x="921" y="5112"/>
                    </a:cubicBezTo>
                    <a:cubicBezTo>
                      <a:pt x="857" y="5112"/>
                      <a:pt x="836" y="5204"/>
                      <a:pt x="905" y="5218"/>
                    </a:cubicBezTo>
                    <a:cubicBezTo>
                      <a:pt x="1055" y="5248"/>
                      <a:pt x="1219" y="5278"/>
                      <a:pt x="1383" y="5308"/>
                    </a:cubicBezTo>
                    <a:cubicBezTo>
                      <a:pt x="1458" y="5318"/>
                      <a:pt x="1534" y="5323"/>
                      <a:pt x="1611" y="5323"/>
                    </a:cubicBezTo>
                    <a:cubicBezTo>
                      <a:pt x="1763" y="5323"/>
                      <a:pt x="1916" y="5303"/>
                      <a:pt x="2056" y="5263"/>
                    </a:cubicBezTo>
                    <a:cubicBezTo>
                      <a:pt x="2070" y="5278"/>
                      <a:pt x="2070" y="5278"/>
                      <a:pt x="2070" y="5278"/>
                    </a:cubicBezTo>
                    <a:cubicBezTo>
                      <a:pt x="2190" y="5383"/>
                      <a:pt x="2309" y="5457"/>
                      <a:pt x="2459" y="5517"/>
                    </a:cubicBezTo>
                    <a:cubicBezTo>
                      <a:pt x="2489" y="5532"/>
                      <a:pt x="2519" y="5532"/>
                      <a:pt x="2548" y="5547"/>
                    </a:cubicBezTo>
                    <a:cubicBezTo>
                      <a:pt x="2548" y="5592"/>
                      <a:pt x="2578" y="5651"/>
                      <a:pt x="2608" y="5696"/>
                    </a:cubicBezTo>
                    <a:cubicBezTo>
                      <a:pt x="2653" y="5726"/>
                      <a:pt x="2698" y="5741"/>
                      <a:pt x="2743" y="5756"/>
                    </a:cubicBezTo>
                    <a:cubicBezTo>
                      <a:pt x="2698" y="5726"/>
                      <a:pt x="2668" y="5681"/>
                      <a:pt x="2638" y="5637"/>
                    </a:cubicBezTo>
                    <a:cubicBezTo>
                      <a:pt x="2623" y="5622"/>
                      <a:pt x="2608" y="5607"/>
                      <a:pt x="2608" y="5577"/>
                    </a:cubicBezTo>
                    <a:cubicBezTo>
                      <a:pt x="2608" y="5562"/>
                      <a:pt x="2608" y="5562"/>
                      <a:pt x="2608" y="5562"/>
                    </a:cubicBezTo>
                    <a:lnTo>
                      <a:pt x="2638" y="5562"/>
                    </a:lnTo>
                    <a:cubicBezTo>
                      <a:pt x="2638" y="5562"/>
                      <a:pt x="2653" y="5562"/>
                      <a:pt x="2653" y="5547"/>
                    </a:cubicBezTo>
                    <a:cubicBezTo>
                      <a:pt x="2713" y="5562"/>
                      <a:pt x="2758" y="5562"/>
                      <a:pt x="2817" y="5562"/>
                    </a:cubicBezTo>
                    <a:cubicBezTo>
                      <a:pt x="2847" y="5651"/>
                      <a:pt x="2922" y="5726"/>
                      <a:pt x="3026" y="5756"/>
                    </a:cubicBezTo>
                    <a:cubicBezTo>
                      <a:pt x="3056" y="5756"/>
                      <a:pt x="3086" y="5741"/>
                      <a:pt x="3116" y="5726"/>
                    </a:cubicBezTo>
                    <a:cubicBezTo>
                      <a:pt x="3056" y="5711"/>
                      <a:pt x="2997" y="5681"/>
                      <a:pt x="2952" y="5651"/>
                    </a:cubicBezTo>
                    <a:cubicBezTo>
                      <a:pt x="2937" y="5637"/>
                      <a:pt x="2922" y="5622"/>
                      <a:pt x="2907" y="5592"/>
                    </a:cubicBezTo>
                    <a:cubicBezTo>
                      <a:pt x="2892" y="5592"/>
                      <a:pt x="2892" y="5577"/>
                      <a:pt x="2877" y="5562"/>
                    </a:cubicBezTo>
                    <a:lnTo>
                      <a:pt x="2892" y="5562"/>
                    </a:lnTo>
                    <a:cubicBezTo>
                      <a:pt x="3071" y="5562"/>
                      <a:pt x="3280" y="5517"/>
                      <a:pt x="3445" y="5412"/>
                    </a:cubicBezTo>
                    <a:cubicBezTo>
                      <a:pt x="3445" y="5383"/>
                      <a:pt x="3460" y="5368"/>
                      <a:pt x="3474" y="5353"/>
                    </a:cubicBezTo>
                    <a:lnTo>
                      <a:pt x="3415" y="5353"/>
                    </a:lnTo>
                    <a:cubicBezTo>
                      <a:pt x="3325" y="5398"/>
                      <a:pt x="3235" y="5442"/>
                      <a:pt x="3131" y="5472"/>
                    </a:cubicBezTo>
                    <a:lnTo>
                      <a:pt x="3131" y="5457"/>
                    </a:lnTo>
                    <a:cubicBezTo>
                      <a:pt x="3146" y="5457"/>
                      <a:pt x="3146" y="5442"/>
                      <a:pt x="3146" y="5427"/>
                    </a:cubicBezTo>
                    <a:cubicBezTo>
                      <a:pt x="3146" y="5427"/>
                      <a:pt x="3161" y="5427"/>
                      <a:pt x="3161" y="5412"/>
                    </a:cubicBezTo>
                    <a:lnTo>
                      <a:pt x="3161" y="5398"/>
                    </a:lnTo>
                    <a:cubicBezTo>
                      <a:pt x="3176" y="5398"/>
                      <a:pt x="3176" y="5383"/>
                      <a:pt x="3191" y="5368"/>
                    </a:cubicBezTo>
                    <a:lnTo>
                      <a:pt x="3206" y="5368"/>
                    </a:lnTo>
                    <a:cubicBezTo>
                      <a:pt x="3221" y="5353"/>
                      <a:pt x="3221" y="5353"/>
                      <a:pt x="3235" y="5353"/>
                    </a:cubicBezTo>
                    <a:cubicBezTo>
                      <a:pt x="3250" y="5338"/>
                      <a:pt x="3280" y="5323"/>
                      <a:pt x="3310" y="5308"/>
                    </a:cubicBezTo>
                    <a:cubicBezTo>
                      <a:pt x="3295" y="5308"/>
                      <a:pt x="3280" y="5308"/>
                      <a:pt x="3265" y="5293"/>
                    </a:cubicBezTo>
                    <a:cubicBezTo>
                      <a:pt x="3250" y="5293"/>
                      <a:pt x="3235" y="5278"/>
                      <a:pt x="3235" y="5278"/>
                    </a:cubicBezTo>
                    <a:cubicBezTo>
                      <a:pt x="3161" y="5308"/>
                      <a:pt x="3101" y="5353"/>
                      <a:pt x="3071" y="5427"/>
                    </a:cubicBezTo>
                    <a:cubicBezTo>
                      <a:pt x="3071" y="5442"/>
                      <a:pt x="3071" y="5472"/>
                      <a:pt x="3056" y="5487"/>
                    </a:cubicBezTo>
                    <a:cubicBezTo>
                      <a:pt x="2997" y="5487"/>
                      <a:pt x="2937" y="5502"/>
                      <a:pt x="2862" y="5502"/>
                    </a:cubicBezTo>
                    <a:lnTo>
                      <a:pt x="2743" y="5502"/>
                    </a:lnTo>
                    <a:cubicBezTo>
                      <a:pt x="2787" y="5353"/>
                      <a:pt x="2922" y="5233"/>
                      <a:pt x="3056" y="5159"/>
                    </a:cubicBezTo>
                    <a:cubicBezTo>
                      <a:pt x="3041" y="5144"/>
                      <a:pt x="3011" y="5144"/>
                      <a:pt x="2982" y="5129"/>
                    </a:cubicBezTo>
                    <a:cubicBezTo>
                      <a:pt x="2847" y="5218"/>
                      <a:pt x="2728" y="5338"/>
                      <a:pt x="2668" y="5487"/>
                    </a:cubicBezTo>
                    <a:lnTo>
                      <a:pt x="2608" y="5487"/>
                    </a:lnTo>
                    <a:cubicBezTo>
                      <a:pt x="2563" y="5472"/>
                      <a:pt x="2519" y="5457"/>
                      <a:pt x="2474" y="5442"/>
                    </a:cubicBezTo>
                    <a:cubicBezTo>
                      <a:pt x="2474" y="5412"/>
                      <a:pt x="2474" y="5398"/>
                      <a:pt x="2489" y="5368"/>
                    </a:cubicBezTo>
                    <a:cubicBezTo>
                      <a:pt x="2504" y="5338"/>
                      <a:pt x="2519" y="5293"/>
                      <a:pt x="2533" y="5263"/>
                    </a:cubicBezTo>
                    <a:cubicBezTo>
                      <a:pt x="2578" y="5203"/>
                      <a:pt x="2638" y="5144"/>
                      <a:pt x="2713" y="5114"/>
                    </a:cubicBezTo>
                    <a:lnTo>
                      <a:pt x="2683" y="5114"/>
                    </a:lnTo>
                    <a:cubicBezTo>
                      <a:pt x="2623" y="5129"/>
                      <a:pt x="2563" y="5159"/>
                      <a:pt x="2519" y="5188"/>
                    </a:cubicBezTo>
                    <a:cubicBezTo>
                      <a:pt x="2504" y="5203"/>
                      <a:pt x="2489" y="5218"/>
                      <a:pt x="2489" y="5233"/>
                    </a:cubicBezTo>
                    <a:cubicBezTo>
                      <a:pt x="2444" y="5278"/>
                      <a:pt x="2414" y="5353"/>
                      <a:pt x="2399" y="5412"/>
                    </a:cubicBezTo>
                    <a:cubicBezTo>
                      <a:pt x="2384" y="5412"/>
                      <a:pt x="2354" y="5398"/>
                      <a:pt x="2339" y="5383"/>
                    </a:cubicBezTo>
                    <a:cubicBezTo>
                      <a:pt x="2265" y="5353"/>
                      <a:pt x="2205" y="5308"/>
                      <a:pt x="2145" y="5248"/>
                    </a:cubicBezTo>
                    <a:lnTo>
                      <a:pt x="2160" y="5248"/>
                    </a:lnTo>
                    <a:cubicBezTo>
                      <a:pt x="2638" y="5114"/>
                      <a:pt x="3071" y="4800"/>
                      <a:pt x="3340" y="4367"/>
                    </a:cubicBezTo>
                    <a:cubicBezTo>
                      <a:pt x="3355" y="4337"/>
                      <a:pt x="3370" y="4307"/>
                      <a:pt x="3385" y="4277"/>
                    </a:cubicBezTo>
                    <a:cubicBezTo>
                      <a:pt x="3579" y="4472"/>
                      <a:pt x="3773" y="4681"/>
                      <a:pt x="3967" y="4875"/>
                    </a:cubicBezTo>
                    <a:cubicBezTo>
                      <a:pt x="4326" y="5248"/>
                      <a:pt x="4744" y="5622"/>
                      <a:pt x="5267" y="5681"/>
                    </a:cubicBezTo>
                    <a:cubicBezTo>
                      <a:pt x="5314" y="5689"/>
                      <a:pt x="5363" y="5693"/>
                      <a:pt x="5412" y="5693"/>
                    </a:cubicBezTo>
                    <a:cubicBezTo>
                      <a:pt x="5653" y="5693"/>
                      <a:pt x="5897" y="5601"/>
                      <a:pt x="6058" y="5427"/>
                    </a:cubicBezTo>
                    <a:cubicBezTo>
                      <a:pt x="6267" y="5218"/>
                      <a:pt x="6342" y="4920"/>
                      <a:pt x="6297" y="4651"/>
                    </a:cubicBezTo>
                    <a:cubicBezTo>
                      <a:pt x="6253" y="4367"/>
                      <a:pt x="6073" y="4113"/>
                      <a:pt x="5819" y="3979"/>
                    </a:cubicBezTo>
                    <a:cubicBezTo>
                      <a:pt x="5703" y="3917"/>
                      <a:pt x="5565" y="3881"/>
                      <a:pt x="5428" y="3881"/>
                    </a:cubicBezTo>
                    <a:cubicBezTo>
                      <a:pt x="5265" y="3881"/>
                      <a:pt x="5104" y="3932"/>
                      <a:pt x="4983" y="4053"/>
                    </a:cubicBezTo>
                    <a:cubicBezTo>
                      <a:pt x="4774" y="4277"/>
                      <a:pt x="4804" y="4696"/>
                      <a:pt x="5132" y="4785"/>
                    </a:cubicBezTo>
                    <a:cubicBezTo>
                      <a:pt x="5167" y="4796"/>
                      <a:pt x="5202" y="4801"/>
                      <a:pt x="5236" y="4801"/>
                    </a:cubicBezTo>
                    <a:cubicBezTo>
                      <a:pt x="5473" y="4801"/>
                      <a:pt x="5653" y="4543"/>
                      <a:pt x="5536" y="4307"/>
                    </a:cubicBezTo>
                    <a:cubicBezTo>
                      <a:pt x="5526" y="4282"/>
                      <a:pt x="5507" y="4272"/>
                      <a:pt x="5489" y="4272"/>
                    </a:cubicBezTo>
                    <a:cubicBezTo>
                      <a:pt x="5451" y="4272"/>
                      <a:pt x="5411" y="4312"/>
                      <a:pt x="5431" y="4352"/>
                    </a:cubicBezTo>
                    <a:cubicBezTo>
                      <a:pt x="5491" y="4472"/>
                      <a:pt x="5431" y="4591"/>
                      <a:pt x="5326" y="4651"/>
                    </a:cubicBezTo>
                    <a:cubicBezTo>
                      <a:pt x="5293" y="4671"/>
                      <a:pt x="5258" y="4681"/>
                      <a:pt x="5223" y="4681"/>
                    </a:cubicBezTo>
                    <a:cubicBezTo>
                      <a:pt x="5131" y="4681"/>
                      <a:pt x="5041" y="4618"/>
                      <a:pt x="4998" y="4531"/>
                    </a:cubicBezTo>
                    <a:cubicBezTo>
                      <a:pt x="4923" y="4412"/>
                      <a:pt x="4953" y="4247"/>
                      <a:pt x="5043" y="4143"/>
                    </a:cubicBezTo>
                    <a:cubicBezTo>
                      <a:pt x="5147" y="4023"/>
                      <a:pt x="5297" y="3979"/>
                      <a:pt x="5446" y="3979"/>
                    </a:cubicBezTo>
                    <a:cubicBezTo>
                      <a:pt x="5999" y="3994"/>
                      <a:pt x="6327" y="4621"/>
                      <a:pt x="6133" y="5099"/>
                    </a:cubicBezTo>
                    <a:cubicBezTo>
                      <a:pt x="6043" y="5338"/>
                      <a:pt x="5834" y="5502"/>
                      <a:pt x="5580" y="5562"/>
                    </a:cubicBezTo>
                    <a:cubicBezTo>
                      <a:pt x="5523" y="5572"/>
                      <a:pt x="5466" y="5577"/>
                      <a:pt x="5409" y="5577"/>
                    </a:cubicBezTo>
                    <a:cubicBezTo>
                      <a:pt x="5214" y="5577"/>
                      <a:pt x="5026" y="5520"/>
                      <a:pt x="4863" y="5427"/>
                    </a:cubicBezTo>
                    <a:cubicBezTo>
                      <a:pt x="4520" y="5263"/>
                      <a:pt x="4266" y="4994"/>
                      <a:pt x="3997" y="4740"/>
                    </a:cubicBezTo>
                    <a:cubicBezTo>
                      <a:pt x="3818" y="4546"/>
                      <a:pt x="3639" y="4352"/>
                      <a:pt x="3445" y="4158"/>
                    </a:cubicBezTo>
                    <a:cubicBezTo>
                      <a:pt x="3534" y="3949"/>
                      <a:pt x="3594" y="3740"/>
                      <a:pt x="3624" y="3516"/>
                    </a:cubicBezTo>
                    <a:cubicBezTo>
                      <a:pt x="3624" y="3471"/>
                      <a:pt x="3594" y="3448"/>
                      <a:pt x="3564" y="3448"/>
                    </a:cubicBezTo>
                    <a:close/>
                    <a:moveTo>
                      <a:pt x="66" y="5335"/>
                    </a:moveTo>
                    <a:cubicBezTo>
                      <a:pt x="37" y="5335"/>
                      <a:pt x="0" y="5361"/>
                      <a:pt x="9" y="5398"/>
                    </a:cubicBezTo>
                    <a:cubicBezTo>
                      <a:pt x="39" y="5592"/>
                      <a:pt x="114" y="5801"/>
                      <a:pt x="218" y="5980"/>
                    </a:cubicBezTo>
                    <a:cubicBezTo>
                      <a:pt x="248" y="6055"/>
                      <a:pt x="293" y="6114"/>
                      <a:pt x="353" y="6174"/>
                    </a:cubicBezTo>
                    <a:cubicBezTo>
                      <a:pt x="368" y="6189"/>
                      <a:pt x="368" y="6204"/>
                      <a:pt x="398" y="6219"/>
                    </a:cubicBezTo>
                    <a:cubicBezTo>
                      <a:pt x="353" y="6294"/>
                      <a:pt x="338" y="6383"/>
                      <a:pt x="338" y="6473"/>
                    </a:cubicBezTo>
                    <a:cubicBezTo>
                      <a:pt x="368" y="6533"/>
                      <a:pt x="398" y="6577"/>
                      <a:pt x="442" y="6637"/>
                    </a:cubicBezTo>
                    <a:cubicBezTo>
                      <a:pt x="413" y="6518"/>
                      <a:pt x="413" y="6398"/>
                      <a:pt x="457" y="6294"/>
                    </a:cubicBezTo>
                    <a:cubicBezTo>
                      <a:pt x="472" y="6309"/>
                      <a:pt x="472" y="6309"/>
                      <a:pt x="487" y="6324"/>
                    </a:cubicBezTo>
                    <a:lnTo>
                      <a:pt x="502" y="6324"/>
                    </a:lnTo>
                    <a:cubicBezTo>
                      <a:pt x="562" y="6383"/>
                      <a:pt x="622" y="6428"/>
                      <a:pt x="696" y="6488"/>
                    </a:cubicBezTo>
                    <a:cubicBezTo>
                      <a:pt x="667" y="6607"/>
                      <a:pt x="696" y="6772"/>
                      <a:pt x="786" y="6876"/>
                    </a:cubicBezTo>
                    <a:cubicBezTo>
                      <a:pt x="826" y="6903"/>
                      <a:pt x="865" y="6906"/>
                      <a:pt x="915" y="6916"/>
                    </a:cubicBezTo>
                    <a:lnTo>
                      <a:pt x="915" y="6916"/>
                    </a:lnTo>
                    <a:cubicBezTo>
                      <a:pt x="814" y="6826"/>
                      <a:pt x="756" y="6665"/>
                      <a:pt x="771" y="6533"/>
                    </a:cubicBezTo>
                    <a:lnTo>
                      <a:pt x="771" y="6533"/>
                    </a:lnTo>
                    <a:cubicBezTo>
                      <a:pt x="1010" y="6682"/>
                      <a:pt x="1294" y="6787"/>
                      <a:pt x="1578" y="6787"/>
                    </a:cubicBezTo>
                    <a:cubicBezTo>
                      <a:pt x="1593" y="6772"/>
                      <a:pt x="1622" y="6772"/>
                      <a:pt x="1652" y="6757"/>
                    </a:cubicBezTo>
                    <a:cubicBezTo>
                      <a:pt x="1622" y="6727"/>
                      <a:pt x="1607" y="6712"/>
                      <a:pt x="1593" y="6697"/>
                    </a:cubicBezTo>
                    <a:cubicBezTo>
                      <a:pt x="1443" y="6697"/>
                      <a:pt x="1294" y="6667"/>
                      <a:pt x="1159" y="6622"/>
                    </a:cubicBezTo>
                    <a:cubicBezTo>
                      <a:pt x="1189" y="6592"/>
                      <a:pt x="1219" y="6577"/>
                      <a:pt x="1264" y="6577"/>
                    </a:cubicBezTo>
                    <a:cubicBezTo>
                      <a:pt x="1296" y="6565"/>
                      <a:pt x="1327" y="6560"/>
                      <a:pt x="1359" y="6560"/>
                    </a:cubicBezTo>
                    <a:cubicBezTo>
                      <a:pt x="1402" y="6560"/>
                      <a:pt x="1445" y="6569"/>
                      <a:pt x="1488" y="6577"/>
                    </a:cubicBezTo>
                    <a:cubicBezTo>
                      <a:pt x="1473" y="6563"/>
                      <a:pt x="1458" y="6533"/>
                      <a:pt x="1443" y="6503"/>
                    </a:cubicBezTo>
                    <a:lnTo>
                      <a:pt x="1443" y="6473"/>
                    </a:lnTo>
                    <a:cubicBezTo>
                      <a:pt x="1421" y="6471"/>
                      <a:pt x="1399" y="6469"/>
                      <a:pt x="1377" y="6469"/>
                    </a:cubicBezTo>
                    <a:cubicBezTo>
                      <a:pt x="1262" y="6469"/>
                      <a:pt x="1145" y="6502"/>
                      <a:pt x="1070" y="6577"/>
                    </a:cubicBezTo>
                    <a:cubicBezTo>
                      <a:pt x="980" y="6548"/>
                      <a:pt x="905" y="6503"/>
                      <a:pt x="831" y="6458"/>
                    </a:cubicBezTo>
                    <a:cubicBezTo>
                      <a:pt x="771" y="6428"/>
                      <a:pt x="711" y="6383"/>
                      <a:pt x="667" y="6339"/>
                    </a:cubicBezTo>
                    <a:cubicBezTo>
                      <a:pt x="811" y="6230"/>
                      <a:pt x="993" y="6180"/>
                      <a:pt x="1184" y="6180"/>
                    </a:cubicBezTo>
                    <a:cubicBezTo>
                      <a:pt x="1230" y="6180"/>
                      <a:pt x="1277" y="6183"/>
                      <a:pt x="1324" y="6189"/>
                    </a:cubicBezTo>
                    <a:cubicBezTo>
                      <a:pt x="1294" y="6159"/>
                      <a:pt x="1279" y="6114"/>
                      <a:pt x="1249" y="6085"/>
                    </a:cubicBezTo>
                    <a:cubicBezTo>
                      <a:pt x="1225" y="6083"/>
                      <a:pt x="1202" y="6082"/>
                      <a:pt x="1178" y="6082"/>
                    </a:cubicBezTo>
                    <a:cubicBezTo>
                      <a:pt x="963" y="6082"/>
                      <a:pt x="753" y="6144"/>
                      <a:pt x="592" y="6279"/>
                    </a:cubicBezTo>
                    <a:cubicBezTo>
                      <a:pt x="502" y="6219"/>
                      <a:pt x="442" y="6144"/>
                      <a:pt x="383" y="6070"/>
                    </a:cubicBezTo>
                    <a:lnTo>
                      <a:pt x="383" y="6055"/>
                    </a:lnTo>
                    <a:cubicBezTo>
                      <a:pt x="428" y="5980"/>
                      <a:pt x="517" y="5935"/>
                      <a:pt x="607" y="5905"/>
                    </a:cubicBezTo>
                    <a:cubicBezTo>
                      <a:pt x="726" y="5861"/>
                      <a:pt x="846" y="5846"/>
                      <a:pt x="965" y="5846"/>
                    </a:cubicBezTo>
                    <a:cubicBezTo>
                      <a:pt x="935" y="5846"/>
                      <a:pt x="920" y="5831"/>
                      <a:pt x="891" y="5816"/>
                    </a:cubicBezTo>
                    <a:cubicBezTo>
                      <a:pt x="816" y="5801"/>
                      <a:pt x="741" y="5786"/>
                      <a:pt x="667" y="5786"/>
                    </a:cubicBezTo>
                    <a:cubicBezTo>
                      <a:pt x="532" y="5816"/>
                      <a:pt x="413" y="5875"/>
                      <a:pt x="323" y="5980"/>
                    </a:cubicBezTo>
                    <a:cubicBezTo>
                      <a:pt x="218" y="5801"/>
                      <a:pt x="144" y="5577"/>
                      <a:pt x="99" y="5368"/>
                    </a:cubicBezTo>
                    <a:cubicBezTo>
                      <a:pt x="99" y="5345"/>
                      <a:pt x="84" y="5335"/>
                      <a:pt x="66" y="5335"/>
                    </a:cubicBezTo>
                    <a:close/>
                    <a:moveTo>
                      <a:pt x="915" y="6916"/>
                    </a:moveTo>
                    <a:lnTo>
                      <a:pt x="915" y="6916"/>
                    </a:lnTo>
                    <a:cubicBezTo>
                      <a:pt x="917" y="6918"/>
                      <a:pt x="919" y="6919"/>
                      <a:pt x="920" y="6921"/>
                    </a:cubicBezTo>
                    <a:lnTo>
                      <a:pt x="935" y="6921"/>
                    </a:lnTo>
                    <a:cubicBezTo>
                      <a:pt x="928" y="6919"/>
                      <a:pt x="922" y="6918"/>
                      <a:pt x="915" y="69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754766" y="-1493720"/>
                <a:ext cx="117372" cy="117475"/>
              </a:xfrm>
              <a:custGeom>
                <a:avLst/>
                <a:gdLst/>
                <a:ahLst/>
                <a:cxnLst/>
                <a:rect l="l" t="t" r="r" b="b"/>
                <a:pathLst>
                  <a:path w="1136" h="1137" extrusionOk="0">
                    <a:moveTo>
                      <a:pt x="924" y="1"/>
                    </a:moveTo>
                    <a:cubicBezTo>
                      <a:pt x="916" y="1"/>
                      <a:pt x="911" y="1"/>
                      <a:pt x="911" y="1"/>
                    </a:cubicBezTo>
                    <a:cubicBezTo>
                      <a:pt x="911" y="1"/>
                      <a:pt x="329" y="121"/>
                      <a:pt x="0" y="524"/>
                    </a:cubicBezTo>
                    <a:lnTo>
                      <a:pt x="135" y="1017"/>
                    </a:lnTo>
                    <a:lnTo>
                      <a:pt x="657" y="1137"/>
                    </a:lnTo>
                    <a:cubicBezTo>
                      <a:pt x="896" y="868"/>
                      <a:pt x="1075" y="554"/>
                      <a:pt x="1135" y="211"/>
                    </a:cubicBezTo>
                    <a:cubicBezTo>
                      <a:pt x="1135" y="211"/>
                      <a:pt x="1135" y="136"/>
                      <a:pt x="1075" y="76"/>
                    </a:cubicBezTo>
                    <a:cubicBezTo>
                      <a:pt x="1008" y="9"/>
                      <a:pt x="949"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743091" y="-1494030"/>
                <a:ext cx="106730" cy="106730"/>
              </a:xfrm>
              <a:custGeom>
                <a:avLst/>
                <a:gdLst/>
                <a:ahLst/>
                <a:cxnLst/>
                <a:rect l="l" t="t" r="r" b="b"/>
                <a:pathLst>
                  <a:path w="1033" h="1033" extrusionOk="0">
                    <a:moveTo>
                      <a:pt x="778" y="0"/>
                    </a:moveTo>
                    <a:cubicBezTo>
                      <a:pt x="775" y="0"/>
                      <a:pt x="771" y="2"/>
                      <a:pt x="768" y="4"/>
                    </a:cubicBezTo>
                    <a:cubicBezTo>
                      <a:pt x="499" y="124"/>
                      <a:pt x="246" y="288"/>
                      <a:pt x="22" y="497"/>
                    </a:cubicBezTo>
                    <a:cubicBezTo>
                      <a:pt x="0" y="508"/>
                      <a:pt x="9" y="518"/>
                      <a:pt x="21" y="518"/>
                    </a:cubicBezTo>
                    <a:cubicBezTo>
                      <a:pt x="26" y="518"/>
                      <a:pt x="32" y="517"/>
                      <a:pt x="36" y="512"/>
                    </a:cubicBezTo>
                    <a:cubicBezTo>
                      <a:pt x="261" y="318"/>
                      <a:pt x="514" y="154"/>
                      <a:pt x="783" y="34"/>
                    </a:cubicBezTo>
                    <a:cubicBezTo>
                      <a:pt x="807" y="22"/>
                      <a:pt x="792" y="0"/>
                      <a:pt x="778" y="0"/>
                    </a:cubicBezTo>
                    <a:close/>
                    <a:moveTo>
                      <a:pt x="897" y="15"/>
                    </a:moveTo>
                    <a:cubicBezTo>
                      <a:pt x="894" y="15"/>
                      <a:pt x="891" y="17"/>
                      <a:pt x="888" y="19"/>
                    </a:cubicBezTo>
                    <a:cubicBezTo>
                      <a:pt x="604" y="184"/>
                      <a:pt x="350" y="393"/>
                      <a:pt x="126" y="647"/>
                    </a:cubicBezTo>
                    <a:cubicBezTo>
                      <a:pt x="114" y="659"/>
                      <a:pt x="131" y="681"/>
                      <a:pt x="146" y="681"/>
                    </a:cubicBezTo>
                    <a:cubicBezTo>
                      <a:pt x="150" y="681"/>
                      <a:pt x="153" y="679"/>
                      <a:pt x="156" y="677"/>
                    </a:cubicBezTo>
                    <a:cubicBezTo>
                      <a:pt x="365" y="423"/>
                      <a:pt x="619" y="214"/>
                      <a:pt x="903" y="49"/>
                    </a:cubicBezTo>
                    <a:cubicBezTo>
                      <a:pt x="927" y="37"/>
                      <a:pt x="912" y="15"/>
                      <a:pt x="897" y="15"/>
                    </a:cubicBezTo>
                    <a:close/>
                    <a:moveTo>
                      <a:pt x="957" y="60"/>
                    </a:moveTo>
                    <a:cubicBezTo>
                      <a:pt x="954" y="60"/>
                      <a:pt x="950" y="61"/>
                      <a:pt x="948" y="64"/>
                    </a:cubicBezTo>
                    <a:lnTo>
                      <a:pt x="320" y="692"/>
                    </a:lnTo>
                    <a:lnTo>
                      <a:pt x="231" y="781"/>
                    </a:lnTo>
                    <a:cubicBezTo>
                      <a:pt x="219" y="793"/>
                      <a:pt x="236" y="815"/>
                      <a:pt x="251" y="815"/>
                    </a:cubicBezTo>
                    <a:cubicBezTo>
                      <a:pt x="254" y="815"/>
                      <a:pt x="258" y="814"/>
                      <a:pt x="261" y="811"/>
                    </a:cubicBezTo>
                    <a:lnTo>
                      <a:pt x="873" y="184"/>
                    </a:lnTo>
                    <a:lnTo>
                      <a:pt x="977" y="94"/>
                    </a:lnTo>
                    <a:cubicBezTo>
                      <a:pt x="990" y="82"/>
                      <a:pt x="972" y="60"/>
                      <a:pt x="957" y="60"/>
                    </a:cubicBezTo>
                    <a:close/>
                    <a:moveTo>
                      <a:pt x="1009" y="126"/>
                    </a:moveTo>
                    <a:cubicBezTo>
                      <a:pt x="1003" y="126"/>
                      <a:pt x="997" y="130"/>
                      <a:pt x="992" y="139"/>
                    </a:cubicBezTo>
                    <a:cubicBezTo>
                      <a:pt x="828" y="423"/>
                      <a:pt x="604" y="677"/>
                      <a:pt x="365" y="886"/>
                    </a:cubicBezTo>
                    <a:cubicBezTo>
                      <a:pt x="353" y="898"/>
                      <a:pt x="370" y="920"/>
                      <a:pt x="385" y="920"/>
                    </a:cubicBezTo>
                    <a:cubicBezTo>
                      <a:pt x="389" y="920"/>
                      <a:pt x="392" y="918"/>
                      <a:pt x="395" y="916"/>
                    </a:cubicBezTo>
                    <a:cubicBezTo>
                      <a:pt x="634" y="692"/>
                      <a:pt x="858" y="438"/>
                      <a:pt x="1022" y="154"/>
                    </a:cubicBezTo>
                    <a:cubicBezTo>
                      <a:pt x="1033" y="144"/>
                      <a:pt x="1022" y="126"/>
                      <a:pt x="1009" y="126"/>
                    </a:cubicBezTo>
                    <a:close/>
                    <a:moveTo>
                      <a:pt x="1002" y="287"/>
                    </a:moveTo>
                    <a:cubicBezTo>
                      <a:pt x="997" y="287"/>
                      <a:pt x="992" y="292"/>
                      <a:pt x="992" y="303"/>
                    </a:cubicBezTo>
                    <a:cubicBezTo>
                      <a:pt x="858" y="557"/>
                      <a:pt x="709" y="796"/>
                      <a:pt x="514" y="1005"/>
                    </a:cubicBezTo>
                    <a:cubicBezTo>
                      <a:pt x="514" y="1015"/>
                      <a:pt x="522" y="1033"/>
                      <a:pt x="531" y="1033"/>
                    </a:cubicBezTo>
                    <a:cubicBezTo>
                      <a:pt x="535" y="1033"/>
                      <a:pt x="540" y="1029"/>
                      <a:pt x="544" y="1020"/>
                    </a:cubicBezTo>
                    <a:cubicBezTo>
                      <a:pt x="738" y="811"/>
                      <a:pt x="903" y="572"/>
                      <a:pt x="1022" y="318"/>
                    </a:cubicBezTo>
                    <a:cubicBezTo>
                      <a:pt x="1022" y="300"/>
                      <a:pt x="1011" y="287"/>
                      <a:pt x="1002" y="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839696" y="-1481012"/>
                <a:ext cx="194552" cy="192485"/>
              </a:xfrm>
              <a:custGeom>
                <a:avLst/>
                <a:gdLst/>
                <a:ahLst/>
                <a:cxnLst/>
                <a:rect l="l" t="t" r="r" b="b"/>
                <a:pathLst>
                  <a:path w="1883" h="1863" extrusionOk="0">
                    <a:moveTo>
                      <a:pt x="1004" y="1"/>
                    </a:moveTo>
                    <a:cubicBezTo>
                      <a:pt x="987" y="1"/>
                      <a:pt x="969" y="9"/>
                      <a:pt x="957" y="28"/>
                    </a:cubicBezTo>
                    <a:lnTo>
                      <a:pt x="912" y="73"/>
                    </a:lnTo>
                    <a:cubicBezTo>
                      <a:pt x="882" y="117"/>
                      <a:pt x="852" y="147"/>
                      <a:pt x="822" y="177"/>
                    </a:cubicBezTo>
                    <a:cubicBezTo>
                      <a:pt x="762" y="237"/>
                      <a:pt x="628" y="356"/>
                      <a:pt x="598" y="446"/>
                    </a:cubicBezTo>
                    <a:cubicBezTo>
                      <a:pt x="581" y="443"/>
                      <a:pt x="561" y="442"/>
                      <a:pt x="540" y="442"/>
                    </a:cubicBezTo>
                    <a:cubicBezTo>
                      <a:pt x="448" y="442"/>
                      <a:pt x="327" y="464"/>
                      <a:pt x="255" y="476"/>
                    </a:cubicBezTo>
                    <a:cubicBezTo>
                      <a:pt x="210" y="491"/>
                      <a:pt x="165" y="506"/>
                      <a:pt x="120" y="506"/>
                    </a:cubicBezTo>
                    <a:lnTo>
                      <a:pt x="60" y="506"/>
                    </a:lnTo>
                    <a:cubicBezTo>
                      <a:pt x="16" y="521"/>
                      <a:pt x="1" y="566"/>
                      <a:pt x="16" y="610"/>
                    </a:cubicBezTo>
                    <a:lnTo>
                      <a:pt x="45" y="655"/>
                    </a:lnTo>
                    <a:cubicBezTo>
                      <a:pt x="75" y="685"/>
                      <a:pt x="90" y="730"/>
                      <a:pt x="105" y="775"/>
                    </a:cubicBezTo>
                    <a:cubicBezTo>
                      <a:pt x="135" y="849"/>
                      <a:pt x="210" y="999"/>
                      <a:pt x="269" y="1073"/>
                    </a:cubicBezTo>
                    <a:cubicBezTo>
                      <a:pt x="225" y="1148"/>
                      <a:pt x="195" y="1327"/>
                      <a:pt x="180" y="1432"/>
                    </a:cubicBezTo>
                    <a:cubicBezTo>
                      <a:pt x="195" y="1477"/>
                      <a:pt x="180" y="1521"/>
                      <a:pt x="180" y="1566"/>
                    </a:cubicBezTo>
                    <a:lnTo>
                      <a:pt x="165" y="1626"/>
                    </a:lnTo>
                    <a:cubicBezTo>
                      <a:pt x="152" y="1665"/>
                      <a:pt x="184" y="1704"/>
                      <a:pt x="222" y="1704"/>
                    </a:cubicBezTo>
                    <a:cubicBezTo>
                      <a:pt x="228" y="1704"/>
                      <a:pt x="234" y="1703"/>
                      <a:pt x="240" y="1701"/>
                    </a:cubicBezTo>
                    <a:lnTo>
                      <a:pt x="299" y="1686"/>
                    </a:lnTo>
                    <a:cubicBezTo>
                      <a:pt x="344" y="1686"/>
                      <a:pt x="374" y="1671"/>
                      <a:pt x="434" y="1671"/>
                    </a:cubicBezTo>
                    <a:cubicBezTo>
                      <a:pt x="523" y="1656"/>
                      <a:pt x="718" y="1626"/>
                      <a:pt x="792" y="1581"/>
                    </a:cubicBezTo>
                    <a:cubicBezTo>
                      <a:pt x="837" y="1641"/>
                      <a:pt x="1001" y="1716"/>
                      <a:pt x="1091" y="1760"/>
                    </a:cubicBezTo>
                    <a:cubicBezTo>
                      <a:pt x="1136" y="1775"/>
                      <a:pt x="1181" y="1790"/>
                      <a:pt x="1210" y="1820"/>
                    </a:cubicBezTo>
                    <a:lnTo>
                      <a:pt x="1255" y="1850"/>
                    </a:lnTo>
                    <a:cubicBezTo>
                      <a:pt x="1268" y="1858"/>
                      <a:pt x="1281" y="1862"/>
                      <a:pt x="1295" y="1862"/>
                    </a:cubicBezTo>
                    <a:cubicBezTo>
                      <a:pt x="1329" y="1862"/>
                      <a:pt x="1360" y="1837"/>
                      <a:pt x="1360" y="1805"/>
                    </a:cubicBezTo>
                    <a:lnTo>
                      <a:pt x="1375" y="1745"/>
                    </a:lnTo>
                    <a:cubicBezTo>
                      <a:pt x="1375" y="1701"/>
                      <a:pt x="1375" y="1671"/>
                      <a:pt x="1390" y="1611"/>
                    </a:cubicBezTo>
                    <a:cubicBezTo>
                      <a:pt x="1405" y="1536"/>
                      <a:pt x="1434" y="1372"/>
                      <a:pt x="1420" y="1282"/>
                    </a:cubicBezTo>
                    <a:cubicBezTo>
                      <a:pt x="1509" y="1238"/>
                      <a:pt x="1644" y="1118"/>
                      <a:pt x="1688" y="1043"/>
                    </a:cubicBezTo>
                    <a:cubicBezTo>
                      <a:pt x="1733" y="1014"/>
                      <a:pt x="1763" y="984"/>
                      <a:pt x="1793" y="969"/>
                    </a:cubicBezTo>
                    <a:lnTo>
                      <a:pt x="1838" y="924"/>
                    </a:lnTo>
                    <a:cubicBezTo>
                      <a:pt x="1883" y="894"/>
                      <a:pt x="1868" y="834"/>
                      <a:pt x="1823" y="819"/>
                    </a:cubicBezTo>
                    <a:lnTo>
                      <a:pt x="1763" y="790"/>
                    </a:lnTo>
                    <a:cubicBezTo>
                      <a:pt x="1733" y="775"/>
                      <a:pt x="1688" y="760"/>
                      <a:pt x="1644" y="730"/>
                    </a:cubicBezTo>
                    <a:cubicBezTo>
                      <a:pt x="1561" y="675"/>
                      <a:pt x="1401" y="594"/>
                      <a:pt x="1307" y="594"/>
                    </a:cubicBezTo>
                    <a:cubicBezTo>
                      <a:pt x="1299" y="594"/>
                      <a:pt x="1292" y="594"/>
                      <a:pt x="1285" y="595"/>
                    </a:cubicBezTo>
                    <a:cubicBezTo>
                      <a:pt x="1285" y="595"/>
                      <a:pt x="1285" y="580"/>
                      <a:pt x="1285" y="580"/>
                    </a:cubicBezTo>
                    <a:cubicBezTo>
                      <a:pt x="1300" y="491"/>
                      <a:pt x="1196" y="312"/>
                      <a:pt x="1151" y="222"/>
                    </a:cubicBezTo>
                    <a:cubicBezTo>
                      <a:pt x="1121" y="177"/>
                      <a:pt x="1091" y="132"/>
                      <a:pt x="1076" y="103"/>
                    </a:cubicBezTo>
                    <a:lnTo>
                      <a:pt x="1061" y="43"/>
                    </a:lnTo>
                    <a:cubicBezTo>
                      <a:pt x="1052" y="17"/>
                      <a:pt x="1029" y="1"/>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815002" y="-1448466"/>
                <a:ext cx="137416" cy="134729"/>
              </a:xfrm>
              <a:custGeom>
                <a:avLst/>
                <a:gdLst/>
                <a:ahLst/>
                <a:cxnLst/>
                <a:rect l="l" t="t" r="r" b="b"/>
                <a:pathLst>
                  <a:path w="1330" h="1304" extrusionOk="0">
                    <a:moveTo>
                      <a:pt x="585" y="0"/>
                    </a:moveTo>
                    <a:cubicBezTo>
                      <a:pt x="576" y="0"/>
                      <a:pt x="568" y="4"/>
                      <a:pt x="568" y="12"/>
                    </a:cubicBezTo>
                    <a:cubicBezTo>
                      <a:pt x="553" y="191"/>
                      <a:pt x="583" y="340"/>
                      <a:pt x="643" y="504"/>
                    </a:cubicBezTo>
                    <a:cubicBezTo>
                      <a:pt x="643" y="512"/>
                      <a:pt x="650" y="516"/>
                      <a:pt x="658" y="516"/>
                    </a:cubicBezTo>
                    <a:cubicBezTo>
                      <a:pt x="665" y="516"/>
                      <a:pt x="673" y="512"/>
                      <a:pt x="673" y="504"/>
                    </a:cubicBezTo>
                    <a:lnTo>
                      <a:pt x="688" y="504"/>
                    </a:lnTo>
                    <a:cubicBezTo>
                      <a:pt x="686" y="500"/>
                      <a:pt x="684" y="495"/>
                      <a:pt x="682" y="491"/>
                    </a:cubicBezTo>
                    <a:lnTo>
                      <a:pt x="682" y="491"/>
                    </a:lnTo>
                    <a:cubicBezTo>
                      <a:pt x="708" y="448"/>
                      <a:pt x="735" y="394"/>
                      <a:pt x="762" y="340"/>
                    </a:cubicBezTo>
                    <a:cubicBezTo>
                      <a:pt x="807" y="251"/>
                      <a:pt x="837" y="161"/>
                      <a:pt x="852" y="56"/>
                    </a:cubicBezTo>
                    <a:cubicBezTo>
                      <a:pt x="852" y="44"/>
                      <a:pt x="847" y="39"/>
                      <a:pt x="840" y="39"/>
                    </a:cubicBezTo>
                    <a:cubicBezTo>
                      <a:pt x="832" y="39"/>
                      <a:pt x="822" y="48"/>
                      <a:pt x="822" y="56"/>
                    </a:cubicBezTo>
                    <a:cubicBezTo>
                      <a:pt x="807" y="161"/>
                      <a:pt x="777" y="251"/>
                      <a:pt x="732" y="340"/>
                    </a:cubicBezTo>
                    <a:cubicBezTo>
                      <a:pt x="711" y="383"/>
                      <a:pt x="689" y="419"/>
                      <a:pt x="668" y="457"/>
                    </a:cubicBezTo>
                    <a:lnTo>
                      <a:pt x="668" y="457"/>
                    </a:lnTo>
                    <a:cubicBezTo>
                      <a:pt x="610" y="311"/>
                      <a:pt x="599" y="174"/>
                      <a:pt x="613" y="12"/>
                    </a:cubicBezTo>
                    <a:cubicBezTo>
                      <a:pt x="606" y="4"/>
                      <a:pt x="594" y="0"/>
                      <a:pt x="585" y="0"/>
                    </a:cubicBezTo>
                    <a:close/>
                    <a:moveTo>
                      <a:pt x="1027" y="256"/>
                    </a:moveTo>
                    <a:cubicBezTo>
                      <a:pt x="1021" y="256"/>
                      <a:pt x="1016" y="259"/>
                      <a:pt x="1016" y="265"/>
                    </a:cubicBezTo>
                    <a:cubicBezTo>
                      <a:pt x="1016" y="295"/>
                      <a:pt x="1001" y="325"/>
                      <a:pt x="986" y="340"/>
                    </a:cubicBezTo>
                    <a:cubicBezTo>
                      <a:pt x="957" y="370"/>
                      <a:pt x="927" y="400"/>
                      <a:pt x="897" y="415"/>
                    </a:cubicBezTo>
                    <a:cubicBezTo>
                      <a:pt x="837" y="460"/>
                      <a:pt x="777" y="489"/>
                      <a:pt x="703" y="504"/>
                    </a:cubicBezTo>
                    <a:cubicBezTo>
                      <a:pt x="688" y="519"/>
                      <a:pt x="703" y="534"/>
                      <a:pt x="718" y="534"/>
                    </a:cubicBezTo>
                    <a:cubicBezTo>
                      <a:pt x="792" y="519"/>
                      <a:pt x="852" y="475"/>
                      <a:pt x="927" y="430"/>
                    </a:cubicBezTo>
                    <a:cubicBezTo>
                      <a:pt x="957" y="415"/>
                      <a:pt x="986" y="385"/>
                      <a:pt x="1001" y="355"/>
                    </a:cubicBezTo>
                    <a:cubicBezTo>
                      <a:pt x="1031" y="325"/>
                      <a:pt x="1046" y="310"/>
                      <a:pt x="1046" y="280"/>
                    </a:cubicBezTo>
                    <a:cubicBezTo>
                      <a:pt x="1046" y="263"/>
                      <a:pt x="1036" y="256"/>
                      <a:pt x="1027" y="256"/>
                    </a:cubicBezTo>
                    <a:close/>
                    <a:moveTo>
                      <a:pt x="344" y="112"/>
                    </a:moveTo>
                    <a:cubicBezTo>
                      <a:pt x="325" y="112"/>
                      <a:pt x="320" y="134"/>
                      <a:pt x="344" y="146"/>
                    </a:cubicBezTo>
                    <a:cubicBezTo>
                      <a:pt x="434" y="176"/>
                      <a:pt x="493" y="236"/>
                      <a:pt x="523" y="325"/>
                    </a:cubicBezTo>
                    <a:cubicBezTo>
                      <a:pt x="538" y="385"/>
                      <a:pt x="553" y="445"/>
                      <a:pt x="553" y="519"/>
                    </a:cubicBezTo>
                    <a:lnTo>
                      <a:pt x="553" y="549"/>
                    </a:lnTo>
                    <a:cubicBezTo>
                      <a:pt x="553" y="560"/>
                      <a:pt x="561" y="570"/>
                      <a:pt x="570" y="570"/>
                    </a:cubicBezTo>
                    <a:cubicBezTo>
                      <a:pt x="574" y="570"/>
                      <a:pt x="579" y="569"/>
                      <a:pt x="583" y="564"/>
                    </a:cubicBezTo>
                    <a:cubicBezTo>
                      <a:pt x="598" y="445"/>
                      <a:pt x="568" y="295"/>
                      <a:pt x="493" y="206"/>
                    </a:cubicBezTo>
                    <a:cubicBezTo>
                      <a:pt x="464" y="161"/>
                      <a:pt x="404" y="131"/>
                      <a:pt x="359" y="116"/>
                    </a:cubicBezTo>
                    <a:cubicBezTo>
                      <a:pt x="353" y="113"/>
                      <a:pt x="348" y="112"/>
                      <a:pt x="344" y="112"/>
                    </a:cubicBezTo>
                    <a:close/>
                    <a:moveTo>
                      <a:pt x="135" y="251"/>
                    </a:moveTo>
                    <a:cubicBezTo>
                      <a:pt x="120" y="251"/>
                      <a:pt x="105" y="265"/>
                      <a:pt x="120" y="280"/>
                    </a:cubicBezTo>
                    <a:cubicBezTo>
                      <a:pt x="210" y="325"/>
                      <a:pt x="299" y="400"/>
                      <a:pt x="359" y="460"/>
                    </a:cubicBezTo>
                    <a:cubicBezTo>
                      <a:pt x="397" y="497"/>
                      <a:pt x="435" y="535"/>
                      <a:pt x="473" y="564"/>
                    </a:cubicBezTo>
                    <a:lnTo>
                      <a:pt x="473" y="564"/>
                    </a:lnTo>
                    <a:cubicBezTo>
                      <a:pt x="315" y="563"/>
                      <a:pt x="159" y="546"/>
                      <a:pt x="16" y="475"/>
                    </a:cubicBezTo>
                    <a:cubicBezTo>
                      <a:pt x="16" y="475"/>
                      <a:pt x="1" y="504"/>
                      <a:pt x="16" y="504"/>
                    </a:cubicBezTo>
                    <a:cubicBezTo>
                      <a:pt x="165" y="564"/>
                      <a:pt x="344" y="594"/>
                      <a:pt x="508" y="594"/>
                    </a:cubicBezTo>
                    <a:cubicBezTo>
                      <a:pt x="523" y="594"/>
                      <a:pt x="523" y="579"/>
                      <a:pt x="508" y="564"/>
                    </a:cubicBezTo>
                    <a:cubicBezTo>
                      <a:pt x="479" y="519"/>
                      <a:pt x="434" y="489"/>
                      <a:pt x="374" y="445"/>
                    </a:cubicBezTo>
                    <a:cubicBezTo>
                      <a:pt x="299" y="370"/>
                      <a:pt x="225" y="295"/>
                      <a:pt x="135" y="251"/>
                    </a:cubicBezTo>
                    <a:close/>
                    <a:moveTo>
                      <a:pt x="242" y="655"/>
                    </a:moveTo>
                    <a:cubicBezTo>
                      <a:pt x="171" y="655"/>
                      <a:pt x="97" y="681"/>
                      <a:pt x="45" y="743"/>
                    </a:cubicBezTo>
                    <a:cubicBezTo>
                      <a:pt x="35" y="754"/>
                      <a:pt x="47" y="765"/>
                      <a:pt x="60" y="765"/>
                    </a:cubicBezTo>
                    <a:cubicBezTo>
                      <a:pt x="65" y="765"/>
                      <a:pt x="71" y="763"/>
                      <a:pt x="75" y="758"/>
                    </a:cubicBezTo>
                    <a:cubicBezTo>
                      <a:pt x="116" y="707"/>
                      <a:pt x="185" y="684"/>
                      <a:pt x="253" y="684"/>
                    </a:cubicBezTo>
                    <a:cubicBezTo>
                      <a:pt x="284" y="684"/>
                      <a:pt x="316" y="689"/>
                      <a:pt x="344" y="699"/>
                    </a:cubicBezTo>
                    <a:cubicBezTo>
                      <a:pt x="404" y="714"/>
                      <a:pt x="464" y="758"/>
                      <a:pt x="523" y="773"/>
                    </a:cubicBezTo>
                    <a:cubicBezTo>
                      <a:pt x="526" y="776"/>
                      <a:pt x="529" y="777"/>
                      <a:pt x="532" y="777"/>
                    </a:cubicBezTo>
                    <a:cubicBezTo>
                      <a:pt x="542" y="777"/>
                      <a:pt x="548" y="755"/>
                      <a:pt x="523" y="743"/>
                    </a:cubicBezTo>
                    <a:cubicBezTo>
                      <a:pt x="508" y="743"/>
                      <a:pt x="479" y="728"/>
                      <a:pt x="464" y="714"/>
                    </a:cubicBezTo>
                    <a:cubicBezTo>
                      <a:pt x="419" y="699"/>
                      <a:pt x="374" y="684"/>
                      <a:pt x="329" y="669"/>
                    </a:cubicBezTo>
                    <a:cubicBezTo>
                      <a:pt x="302" y="660"/>
                      <a:pt x="272" y="655"/>
                      <a:pt x="242" y="655"/>
                    </a:cubicBezTo>
                    <a:close/>
                    <a:moveTo>
                      <a:pt x="1270" y="475"/>
                    </a:moveTo>
                    <a:cubicBezTo>
                      <a:pt x="1166" y="489"/>
                      <a:pt x="1061" y="519"/>
                      <a:pt x="971" y="564"/>
                    </a:cubicBezTo>
                    <a:cubicBezTo>
                      <a:pt x="927" y="594"/>
                      <a:pt x="867" y="624"/>
                      <a:pt x="807" y="654"/>
                    </a:cubicBezTo>
                    <a:cubicBezTo>
                      <a:pt x="792" y="654"/>
                      <a:pt x="792" y="669"/>
                      <a:pt x="792" y="684"/>
                    </a:cubicBezTo>
                    <a:cubicBezTo>
                      <a:pt x="792" y="728"/>
                      <a:pt x="822" y="788"/>
                      <a:pt x="852" y="833"/>
                    </a:cubicBezTo>
                    <a:cubicBezTo>
                      <a:pt x="897" y="908"/>
                      <a:pt x="957" y="982"/>
                      <a:pt x="1031" y="1012"/>
                    </a:cubicBezTo>
                    <a:cubicBezTo>
                      <a:pt x="1044" y="1017"/>
                      <a:pt x="1059" y="1018"/>
                      <a:pt x="1074" y="1018"/>
                    </a:cubicBezTo>
                    <a:cubicBezTo>
                      <a:pt x="1110" y="1018"/>
                      <a:pt x="1149" y="1008"/>
                      <a:pt x="1181" y="997"/>
                    </a:cubicBezTo>
                    <a:cubicBezTo>
                      <a:pt x="1195" y="982"/>
                      <a:pt x="1181" y="967"/>
                      <a:pt x="1166" y="967"/>
                    </a:cubicBezTo>
                    <a:cubicBezTo>
                      <a:pt x="1144" y="978"/>
                      <a:pt x="1108" y="989"/>
                      <a:pt x="1073" y="989"/>
                    </a:cubicBezTo>
                    <a:cubicBezTo>
                      <a:pt x="1059" y="989"/>
                      <a:pt x="1044" y="987"/>
                      <a:pt x="1031" y="982"/>
                    </a:cubicBezTo>
                    <a:cubicBezTo>
                      <a:pt x="1001" y="982"/>
                      <a:pt x="971" y="953"/>
                      <a:pt x="942" y="938"/>
                    </a:cubicBezTo>
                    <a:cubicBezTo>
                      <a:pt x="897" y="878"/>
                      <a:pt x="852" y="818"/>
                      <a:pt x="837" y="743"/>
                    </a:cubicBezTo>
                    <a:cubicBezTo>
                      <a:pt x="822" y="728"/>
                      <a:pt x="822" y="714"/>
                      <a:pt x="822" y="684"/>
                    </a:cubicBezTo>
                    <a:lnTo>
                      <a:pt x="822" y="684"/>
                    </a:lnTo>
                    <a:cubicBezTo>
                      <a:pt x="946" y="733"/>
                      <a:pt x="1080" y="762"/>
                      <a:pt x="1216" y="762"/>
                    </a:cubicBezTo>
                    <a:cubicBezTo>
                      <a:pt x="1244" y="762"/>
                      <a:pt x="1272" y="761"/>
                      <a:pt x="1300" y="758"/>
                    </a:cubicBezTo>
                    <a:cubicBezTo>
                      <a:pt x="1330" y="743"/>
                      <a:pt x="1330" y="714"/>
                      <a:pt x="1300" y="714"/>
                    </a:cubicBezTo>
                    <a:cubicBezTo>
                      <a:pt x="1265" y="717"/>
                      <a:pt x="1228" y="719"/>
                      <a:pt x="1190" y="719"/>
                    </a:cubicBezTo>
                    <a:cubicBezTo>
                      <a:pt x="1078" y="719"/>
                      <a:pt x="959" y="703"/>
                      <a:pt x="852" y="665"/>
                    </a:cubicBezTo>
                    <a:lnTo>
                      <a:pt x="852" y="665"/>
                    </a:lnTo>
                    <a:cubicBezTo>
                      <a:pt x="891" y="641"/>
                      <a:pt x="936" y="618"/>
                      <a:pt x="971" y="594"/>
                    </a:cubicBezTo>
                    <a:cubicBezTo>
                      <a:pt x="1061" y="549"/>
                      <a:pt x="1166" y="519"/>
                      <a:pt x="1270" y="504"/>
                    </a:cubicBezTo>
                    <a:cubicBezTo>
                      <a:pt x="1285" y="504"/>
                      <a:pt x="1285" y="475"/>
                      <a:pt x="1270" y="475"/>
                    </a:cubicBezTo>
                    <a:close/>
                    <a:moveTo>
                      <a:pt x="538" y="788"/>
                    </a:moveTo>
                    <a:cubicBezTo>
                      <a:pt x="374" y="833"/>
                      <a:pt x="225" y="923"/>
                      <a:pt x="90" y="1027"/>
                    </a:cubicBezTo>
                    <a:cubicBezTo>
                      <a:pt x="69" y="1038"/>
                      <a:pt x="78" y="1048"/>
                      <a:pt x="90" y="1048"/>
                    </a:cubicBezTo>
                    <a:cubicBezTo>
                      <a:pt x="95" y="1048"/>
                      <a:pt x="101" y="1047"/>
                      <a:pt x="105" y="1042"/>
                    </a:cubicBezTo>
                    <a:cubicBezTo>
                      <a:pt x="218" y="943"/>
                      <a:pt x="358" y="871"/>
                      <a:pt x="512" y="826"/>
                    </a:cubicBezTo>
                    <a:lnTo>
                      <a:pt x="512" y="826"/>
                    </a:lnTo>
                    <a:cubicBezTo>
                      <a:pt x="486" y="874"/>
                      <a:pt x="462" y="913"/>
                      <a:pt x="449" y="953"/>
                    </a:cubicBezTo>
                    <a:cubicBezTo>
                      <a:pt x="389" y="1042"/>
                      <a:pt x="344" y="1132"/>
                      <a:pt x="269" y="1206"/>
                    </a:cubicBezTo>
                    <a:cubicBezTo>
                      <a:pt x="255" y="1221"/>
                      <a:pt x="269" y="1236"/>
                      <a:pt x="284" y="1236"/>
                    </a:cubicBezTo>
                    <a:cubicBezTo>
                      <a:pt x="359" y="1162"/>
                      <a:pt x="419" y="1072"/>
                      <a:pt x="464" y="982"/>
                    </a:cubicBezTo>
                    <a:cubicBezTo>
                      <a:pt x="493" y="923"/>
                      <a:pt x="523" y="878"/>
                      <a:pt x="553" y="818"/>
                    </a:cubicBezTo>
                    <a:cubicBezTo>
                      <a:pt x="553" y="803"/>
                      <a:pt x="553" y="788"/>
                      <a:pt x="538" y="788"/>
                    </a:cubicBezTo>
                    <a:close/>
                    <a:moveTo>
                      <a:pt x="638" y="784"/>
                    </a:moveTo>
                    <a:cubicBezTo>
                      <a:pt x="634" y="784"/>
                      <a:pt x="631" y="785"/>
                      <a:pt x="628" y="788"/>
                    </a:cubicBezTo>
                    <a:cubicBezTo>
                      <a:pt x="538" y="878"/>
                      <a:pt x="493" y="982"/>
                      <a:pt x="493" y="1102"/>
                    </a:cubicBezTo>
                    <a:cubicBezTo>
                      <a:pt x="493" y="1147"/>
                      <a:pt x="508" y="1177"/>
                      <a:pt x="523" y="1221"/>
                    </a:cubicBezTo>
                    <a:cubicBezTo>
                      <a:pt x="523" y="1236"/>
                      <a:pt x="538" y="1251"/>
                      <a:pt x="538" y="1266"/>
                    </a:cubicBezTo>
                    <a:cubicBezTo>
                      <a:pt x="543" y="1271"/>
                      <a:pt x="547" y="1272"/>
                      <a:pt x="551" y="1272"/>
                    </a:cubicBezTo>
                    <a:cubicBezTo>
                      <a:pt x="561" y="1272"/>
                      <a:pt x="568" y="1262"/>
                      <a:pt x="568" y="1251"/>
                    </a:cubicBezTo>
                    <a:cubicBezTo>
                      <a:pt x="568" y="1251"/>
                      <a:pt x="553" y="1236"/>
                      <a:pt x="553" y="1236"/>
                    </a:cubicBezTo>
                    <a:cubicBezTo>
                      <a:pt x="553" y="1236"/>
                      <a:pt x="553" y="1221"/>
                      <a:pt x="538" y="1206"/>
                    </a:cubicBezTo>
                    <a:cubicBezTo>
                      <a:pt x="538" y="1177"/>
                      <a:pt x="523" y="1147"/>
                      <a:pt x="523" y="1102"/>
                    </a:cubicBezTo>
                    <a:cubicBezTo>
                      <a:pt x="508" y="982"/>
                      <a:pt x="568" y="893"/>
                      <a:pt x="643" y="803"/>
                    </a:cubicBezTo>
                    <a:cubicBezTo>
                      <a:pt x="667" y="803"/>
                      <a:pt x="652" y="784"/>
                      <a:pt x="638" y="784"/>
                    </a:cubicBezTo>
                    <a:close/>
                    <a:moveTo>
                      <a:pt x="747" y="788"/>
                    </a:moveTo>
                    <a:cubicBezTo>
                      <a:pt x="732" y="788"/>
                      <a:pt x="718" y="788"/>
                      <a:pt x="718" y="803"/>
                    </a:cubicBezTo>
                    <a:cubicBezTo>
                      <a:pt x="718" y="967"/>
                      <a:pt x="732" y="1132"/>
                      <a:pt x="807" y="1281"/>
                    </a:cubicBezTo>
                    <a:cubicBezTo>
                      <a:pt x="807" y="1296"/>
                      <a:pt x="815" y="1304"/>
                      <a:pt x="822" y="1304"/>
                    </a:cubicBezTo>
                    <a:cubicBezTo>
                      <a:pt x="830" y="1304"/>
                      <a:pt x="837" y="1296"/>
                      <a:pt x="837" y="1281"/>
                    </a:cubicBezTo>
                    <a:cubicBezTo>
                      <a:pt x="781" y="1141"/>
                      <a:pt x="751" y="988"/>
                      <a:pt x="748" y="833"/>
                    </a:cubicBezTo>
                    <a:lnTo>
                      <a:pt x="748" y="833"/>
                    </a:lnTo>
                    <a:cubicBezTo>
                      <a:pt x="785" y="870"/>
                      <a:pt x="812" y="898"/>
                      <a:pt x="852" y="938"/>
                    </a:cubicBezTo>
                    <a:cubicBezTo>
                      <a:pt x="927" y="1012"/>
                      <a:pt x="986" y="1102"/>
                      <a:pt x="1031" y="1191"/>
                    </a:cubicBezTo>
                    <a:cubicBezTo>
                      <a:pt x="1036" y="1196"/>
                      <a:pt x="1040" y="1198"/>
                      <a:pt x="1044" y="1198"/>
                    </a:cubicBezTo>
                    <a:cubicBezTo>
                      <a:pt x="1054" y="1198"/>
                      <a:pt x="1061" y="1187"/>
                      <a:pt x="1061" y="1177"/>
                    </a:cubicBezTo>
                    <a:cubicBezTo>
                      <a:pt x="1016" y="1087"/>
                      <a:pt x="942" y="997"/>
                      <a:pt x="867" y="923"/>
                    </a:cubicBezTo>
                    <a:cubicBezTo>
                      <a:pt x="837" y="878"/>
                      <a:pt x="792" y="833"/>
                      <a:pt x="747" y="7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770264" y="-1398562"/>
                <a:ext cx="42568" cy="39572"/>
              </a:xfrm>
              <a:custGeom>
                <a:avLst/>
                <a:gdLst/>
                <a:ahLst/>
                <a:cxnLst/>
                <a:rect l="l" t="t" r="r" b="b"/>
                <a:pathLst>
                  <a:path w="412" h="383" extrusionOk="0">
                    <a:moveTo>
                      <a:pt x="204" y="1"/>
                    </a:moveTo>
                    <a:cubicBezTo>
                      <a:pt x="100" y="1"/>
                      <a:pt x="0" y="87"/>
                      <a:pt x="46" y="260"/>
                    </a:cubicBezTo>
                    <a:cubicBezTo>
                      <a:pt x="67" y="344"/>
                      <a:pt x="133" y="382"/>
                      <a:pt x="203" y="382"/>
                    </a:cubicBezTo>
                    <a:cubicBezTo>
                      <a:pt x="282" y="382"/>
                      <a:pt x="365" y="333"/>
                      <a:pt x="389" y="245"/>
                    </a:cubicBezTo>
                    <a:cubicBezTo>
                      <a:pt x="411" y="83"/>
                      <a:pt x="306"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663742" y="-1507462"/>
                <a:ext cx="63335" cy="47940"/>
              </a:xfrm>
              <a:custGeom>
                <a:avLst/>
                <a:gdLst/>
                <a:ahLst/>
                <a:cxnLst/>
                <a:rect l="l" t="t" r="r" b="b"/>
                <a:pathLst>
                  <a:path w="613" h="464" extrusionOk="0">
                    <a:moveTo>
                      <a:pt x="523" y="0"/>
                    </a:moveTo>
                    <a:cubicBezTo>
                      <a:pt x="359" y="45"/>
                      <a:pt x="0" y="134"/>
                      <a:pt x="0" y="134"/>
                    </a:cubicBezTo>
                    <a:cubicBezTo>
                      <a:pt x="0" y="134"/>
                      <a:pt x="90" y="194"/>
                      <a:pt x="165" y="284"/>
                    </a:cubicBezTo>
                    <a:cubicBezTo>
                      <a:pt x="194" y="344"/>
                      <a:pt x="239" y="463"/>
                      <a:pt x="239" y="463"/>
                    </a:cubicBezTo>
                    <a:lnTo>
                      <a:pt x="613" y="149"/>
                    </a:lnTo>
                    <a:lnTo>
                      <a:pt x="5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270299" y="-1955044"/>
                <a:ext cx="108176" cy="98877"/>
              </a:xfrm>
              <a:custGeom>
                <a:avLst/>
                <a:gdLst/>
                <a:ahLst/>
                <a:cxnLst/>
                <a:rect l="l" t="t" r="r" b="b"/>
                <a:pathLst>
                  <a:path w="1047" h="957" extrusionOk="0">
                    <a:moveTo>
                      <a:pt x="569" y="1"/>
                    </a:moveTo>
                    <a:cubicBezTo>
                      <a:pt x="180" y="240"/>
                      <a:pt x="16" y="747"/>
                      <a:pt x="16" y="747"/>
                    </a:cubicBezTo>
                    <a:cubicBezTo>
                      <a:pt x="16" y="747"/>
                      <a:pt x="1" y="792"/>
                      <a:pt x="61" y="882"/>
                    </a:cubicBezTo>
                    <a:cubicBezTo>
                      <a:pt x="106" y="942"/>
                      <a:pt x="180" y="957"/>
                      <a:pt x="180" y="957"/>
                    </a:cubicBezTo>
                    <a:cubicBezTo>
                      <a:pt x="494" y="942"/>
                      <a:pt x="778" y="807"/>
                      <a:pt x="1046" y="628"/>
                    </a:cubicBezTo>
                    <a:lnTo>
                      <a:pt x="1002" y="165"/>
                    </a:lnTo>
                    <a:lnTo>
                      <a:pt x="5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69782" y="-1946158"/>
                <a:ext cx="99600" cy="90405"/>
              </a:xfrm>
              <a:custGeom>
                <a:avLst/>
                <a:gdLst/>
                <a:ahLst/>
                <a:cxnLst/>
                <a:rect l="l" t="t" r="r" b="b"/>
                <a:pathLst>
                  <a:path w="964" h="875" extrusionOk="0">
                    <a:moveTo>
                      <a:pt x="543" y="0"/>
                    </a:moveTo>
                    <a:cubicBezTo>
                      <a:pt x="540" y="0"/>
                      <a:pt x="536" y="1"/>
                      <a:pt x="534" y="4"/>
                    </a:cubicBezTo>
                    <a:cubicBezTo>
                      <a:pt x="325" y="184"/>
                      <a:pt x="145" y="393"/>
                      <a:pt x="11" y="617"/>
                    </a:cubicBezTo>
                    <a:cubicBezTo>
                      <a:pt x="2" y="635"/>
                      <a:pt x="10" y="648"/>
                      <a:pt x="20" y="648"/>
                    </a:cubicBezTo>
                    <a:cubicBezTo>
                      <a:pt x="27" y="648"/>
                      <a:pt x="35" y="643"/>
                      <a:pt x="41" y="632"/>
                    </a:cubicBezTo>
                    <a:cubicBezTo>
                      <a:pt x="175" y="408"/>
                      <a:pt x="354" y="198"/>
                      <a:pt x="549" y="34"/>
                    </a:cubicBezTo>
                    <a:cubicBezTo>
                      <a:pt x="573" y="22"/>
                      <a:pt x="558" y="0"/>
                      <a:pt x="543" y="0"/>
                    </a:cubicBezTo>
                    <a:close/>
                    <a:moveTo>
                      <a:pt x="663" y="120"/>
                    </a:moveTo>
                    <a:cubicBezTo>
                      <a:pt x="659" y="120"/>
                      <a:pt x="656" y="121"/>
                      <a:pt x="653" y="124"/>
                    </a:cubicBezTo>
                    <a:cubicBezTo>
                      <a:pt x="399" y="288"/>
                      <a:pt x="190" y="497"/>
                      <a:pt x="11" y="721"/>
                    </a:cubicBezTo>
                    <a:cubicBezTo>
                      <a:pt x="1" y="731"/>
                      <a:pt x="12" y="749"/>
                      <a:pt x="24" y="749"/>
                    </a:cubicBezTo>
                    <a:cubicBezTo>
                      <a:pt x="30" y="749"/>
                      <a:pt x="36" y="745"/>
                      <a:pt x="41" y="736"/>
                    </a:cubicBezTo>
                    <a:cubicBezTo>
                      <a:pt x="220" y="512"/>
                      <a:pt x="429" y="303"/>
                      <a:pt x="668" y="154"/>
                    </a:cubicBezTo>
                    <a:cubicBezTo>
                      <a:pt x="692" y="142"/>
                      <a:pt x="677" y="120"/>
                      <a:pt x="663" y="120"/>
                    </a:cubicBezTo>
                    <a:close/>
                    <a:moveTo>
                      <a:pt x="767" y="224"/>
                    </a:moveTo>
                    <a:cubicBezTo>
                      <a:pt x="764" y="224"/>
                      <a:pt x="761" y="225"/>
                      <a:pt x="758" y="228"/>
                    </a:cubicBezTo>
                    <a:cubicBezTo>
                      <a:pt x="549" y="393"/>
                      <a:pt x="354" y="557"/>
                      <a:pt x="145" y="721"/>
                    </a:cubicBezTo>
                    <a:cubicBezTo>
                      <a:pt x="115" y="736"/>
                      <a:pt x="86" y="766"/>
                      <a:pt x="56" y="781"/>
                    </a:cubicBezTo>
                    <a:cubicBezTo>
                      <a:pt x="41" y="796"/>
                      <a:pt x="56" y="811"/>
                      <a:pt x="86" y="811"/>
                    </a:cubicBezTo>
                    <a:cubicBezTo>
                      <a:pt x="295" y="647"/>
                      <a:pt x="489" y="482"/>
                      <a:pt x="698" y="318"/>
                    </a:cubicBezTo>
                    <a:cubicBezTo>
                      <a:pt x="728" y="303"/>
                      <a:pt x="758" y="273"/>
                      <a:pt x="788" y="258"/>
                    </a:cubicBezTo>
                    <a:cubicBezTo>
                      <a:pt x="800" y="246"/>
                      <a:pt x="782" y="224"/>
                      <a:pt x="767" y="224"/>
                    </a:cubicBezTo>
                    <a:close/>
                    <a:moveTo>
                      <a:pt x="842" y="359"/>
                    </a:moveTo>
                    <a:cubicBezTo>
                      <a:pt x="839" y="359"/>
                      <a:pt x="835" y="360"/>
                      <a:pt x="832" y="363"/>
                    </a:cubicBezTo>
                    <a:cubicBezTo>
                      <a:pt x="623" y="557"/>
                      <a:pt x="369" y="706"/>
                      <a:pt x="115" y="826"/>
                    </a:cubicBezTo>
                    <a:cubicBezTo>
                      <a:pt x="91" y="838"/>
                      <a:pt x="106" y="860"/>
                      <a:pt x="121" y="860"/>
                    </a:cubicBezTo>
                    <a:cubicBezTo>
                      <a:pt x="124" y="860"/>
                      <a:pt x="128" y="858"/>
                      <a:pt x="130" y="856"/>
                    </a:cubicBezTo>
                    <a:cubicBezTo>
                      <a:pt x="399" y="736"/>
                      <a:pt x="638" y="572"/>
                      <a:pt x="862" y="393"/>
                    </a:cubicBezTo>
                    <a:cubicBezTo>
                      <a:pt x="874" y="381"/>
                      <a:pt x="857" y="359"/>
                      <a:pt x="842" y="359"/>
                    </a:cubicBezTo>
                    <a:close/>
                    <a:moveTo>
                      <a:pt x="946" y="508"/>
                    </a:moveTo>
                    <a:cubicBezTo>
                      <a:pt x="943" y="508"/>
                      <a:pt x="940" y="509"/>
                      <a:pt x="937" y="512"/>
                    </a:cubicBezTo>
                    <a:cubicBezTo>
                      <a:pt x="728" y="647"/>
                      <a:pt x="504" y="766"/>
                      <a:pt x="265" y="841"/>
                    </a:cubicBezTo>
                    <a:cubicBezTo>
                      <a:pt x="241" y="853"/>
                      <a:pt x="246" y="875"/>
                      <a:pt x="257" y="875"/>
                    </a:cubicBezTo>
                    <a:cubicBezTo>
                      <a:pt x="259" y="875"/>
                      <a:pt x="262" y="873"/>
                      <a:pt x="265" y="871"/>
                    </a:cubicBezTo>
                    <a:cubicBezTo>
                      <a:pt x="504" y="796"/>
                      <a:pt x="743" y="676"/>
                      <a:pt x="952" y="527"/>
                    </a:cubicBezTo>
                    <a:cubicBezTo>
                      <a:pt x="964" y="527"/>
                      <a:pt x="957" y="508"/>
                      <a:pt x="946"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48602" y="-2028814"/>
                <a:ext cx="166552" cy="172751"/>
              </a:xfrm>
              <a:custGeom>
                <a:avLst/>
                <a:gdLst/>
                <a:ahLst/>
                <a:cxnLst/>
                <a:rect l="l" t="t" r="r" b="b"/>
                <a:pathLst>
                  <a:path w="1612" h="1672" extrusionOk="0">
                    <a:moveTo>
                      <a:pt x="611" y="0"/>
                    </a:moveTo>
                    <a:cubicBezTo>
                      <a:pt x="583" y="0"/>
                      <a:pt x="553" y="21"/>
                      <a:pt x="553" y="43"/>
                    </a:cubicBezTo>
                    <a:lnTo>
                      <a:pt x="538" y="87"/>
                    </a:lnTo>
                    <a:cubicBezTo>
                      <a:pt x="538" y="132"/>
                      <a:pt x="523" y="162"/>
                      <a:pt x="508" y="207"/>
                    </a:cubicBezTo>
                    <a:cubicBezTo>
                      <a:pt x="478" y="282"/>
                      <a:pt x="448" y="416"/>
                      <a:pt x="448" y="491"/>
                    </a:cubicBezTo>
                    <a:cubicBezTo>
                      <a:pt x="359" y="506"/>
                      <a:pt x="239" y="610"/>
                      <a:pt x="179" y="670"/>
                    </a:cubicBezTo>
                    <a:cubicBezTo>
                      <a:pt x="134" y="700"/>
                      <a:pt x="105" y="730"/>
                      <a:pt x="75" y="745"/>
                    </a:cubicBezTo>
                    <a:lnTo>
                      <a:pt x="45" y="774"/>
                    </a:lnTo>
                    <a:cubicBezTo>
                      <a:pt x="0" y="789"/>
                      <a:pt x="0" y="849"/>
                      <a:pt x="45" y="864"/>
                    </a:cubicBezTo>
                    <a:lnTo>
                      <a:pt x="90" y="894"/>
                    </a:lnTo>
                    <a:cubicBezTo>
                      <a:pt x="120" y="909"/>
                      <a:pt x="149" y="939"/>
                      <a:pt x="179" y="954"/>
                    </a:cubicBezTo>
                    <a:cubicBezTo>
                      <a:pt x="254" y="1013"/>
                      <a:pt x="403" y="1118"/>
                      <a:pt x="493" y="1118"/>
                    </a:cubicBezTo>
                    <a:cubicBezTo>
                      <a:pt x="493" y="1118"/>
                      <a:pt x="493" y="1133"/>
                      <a:pt x="493" y="1133"/>
                    </a:cubicBezTo>
                    <a:cubicBezTo>
                      <a:pt x="463" y="1208"/>
                      <a:pt x="538" y="1372"/>
                      <a:pt x="568" y="1461"/>
                    </a:cubicBezTo>
                    <a:cubicBezTo>
                      <a:pt x="583" y="1506"/>
                      <a:pt x="597" y="1536"/>
                      <a:pt x="612" y="1581"/>
                    </a:cubicBezTo>
                    <a:lnTo>
                      <a:pt x="627" y="1626"/>
                    </a:lnTo>
                    <a:cubicBezTo>
                      <a:pt x="627" y="1655"/>
                      <a:pt x="652" y="1671"/>
                      <a:pt x="678" y="1671"/>
                    </a:cubicBezTo>
                    <a:cubicBezTo>
                      <a:pt x="692" y="1671"/>
                      <a:pt x="706" y="1666"/>
                      <a:pt x="717" y="1656"/>
                    </a:cubicBezTo>
                    <a:lnTo>
                      <a:pt x="762" y="1626"/>
                    </a:lnTo>
                    <a:cubicBezTo>
                      <a:pt x="792" y="1581"/>
                      <a:pt x="822" y="1566"/>
                      <a:pt x="836" y="1536"/>
                    </a:cubicBezTo>
                    <a:cubicBezTo>
                      <a:pt x="911" y="1491"/>
                      <a:pt x="1046" y="1387"/>
                      <a:pt x="1075" y="1312"/>
                    </a:cubicBezTo>
                    <a:cubicBezTo>
                      <a:pt x="1113" y="1325"/>
                      <a:pt x="1159" y="1329"/>
                      <a:pt x="1205" y="1329"/>
                    </a:cubicBezTo>
                    <a:cubicBezTo>
                      <a:pt x="1268" y="1329"/>
                      <a:pt x="1331" y="1321"/>
                      <a:pt x="1374" y="1312"/>
                    </a:cubicBezTo>
                    <a:lnTo>
                      <a:pt x="1538" y="1312"/>
                    </a:lnTo>
                    <a:cubicBezTo>
                      <a:pt x="1544" y="1314"/>
                      <a:pt x="1550" y="1315"/>
                      <a:pt x="1556" y="1315"/>
                    </a:cubicBezTo>
                    <a:cubicBezTo>
                      <a:pt x="1590" y="1315"/>
                      <a:pt x="1611" y="1276"/>
                      <a:pt x="1598" y="1237"/>
                    </a:cubicBezTo>
                    <a:lnTo>
                      <a:pt x="1568" y="1193"/>
                    </a:lnTo>
                    <a:cubicBezTo>
                      <a:pt x="1553" y="1163"/>
                      <a:pt x="1538" y="1118"/>
                      <a:pt x="1538" y="1088"/>
                    </a:cubicBezTo>
                    <a:cubicBezTo>
                      <a:pt x="1509" y="998"/>
                      <a:pt x="1464" y="864"/>
                      <a:pt x="1404" y="804"/>
                    </a:cubicBezTo>
                    <a:cubicBezTo>
                      <a:pt x="1464" y="745"/>
                      <a:pt x="1509" y="580"/>
                      <a:pt x="1524" y="491"/>
                    </a:cubicBezTo>
                    <a:cubicBezTo>
                      <a:pt x="1538" y="446"/>
                      <a:pt x="1538" y="416"/>
                      <a:pt x="1553" y="371"/>
                    </a:cubicBezTo>
                    <a:lnTo>
                      <a:pt x="1568" y="326"/>
                    </a:lnTo>
                    <a:cubicBezTo>
                      <a:pt x="1583" y="296"/>
                      <a:pt x="1553" y="252"/>
                      <a:pt x="1509" y="252"/>
                    </a:cubicBezTo>
                    <a:lnTo>
                      <a:pt x="1464" y="267"/>
                    </a:lnTo>
                    <a:lnTo>
                      <a:pt x="1359" y="267"/>
                    </a:lnTo>
                    <a:cubicBezTo>
                      <a:pt x="1270" y="267"/>
                      <a:pt x="1105" y="267"/>
                      <a:pt x="1031" y="296"/>
                    </a:cubicBezTo>
                    <a:cubicBezTo>
                      <a:pt x="1001" y="237"/>
                      <a:pt x="851" y="147"/>
                      <a:pt x="777" y="102"/>
                    </a:cubicBezTo>
                    <a:cubicBezTo>
                      <a:pt x="747" y="87"/>
                      <a:pt x="702" y="72"/>
                      <a:pt x="672" y="43"/>
                    </a:cubicBezTo>
                    <a:lnTo>
                      <a:pt x="642" y="13"/>
                    </a:lnTo>
                    <a:cubicBezTo>
                      <a:pt x="634" y="4"/>
                      <a:pt x="622" y="0"/>
                      <a:pt x="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219362" y="-2005051"/>
                <a:ext cx="118921" cy="123364"/>
              </a:xfrm>
              <a:custGeom>
                <a:avLst/>
                <a:gdLst/>
                <a:ahLst/>
                <a:cxnLst/>
                <a:rect l="l" t="t" r="r" b="b"/>
                <a:pathLst>
                  <a:path w="1151" h="1194" extrusionOk="0">
                    <a:moveTo>
                      <a:pt x="523" y="1"/>
                    </a:moveTo>
                    <a:cubicBezTo>
                      <a:pt x="509" y="1"/>
                      <a:pt x="494" y="11"/>
                      <a:pt x="494" y="22"/>
                    </a:cubicBezTo>
                    <a:cubicBezTo>
                      <a:pt x="535" y="145"/>
                      <a:pt x="538" y="280"/>
                      <a:pt x="516" y="417"/>
                    </a:cubicBezTo>
                    <a:lnTo>
                      <a:pt x="516" y="417"/>
                    </a:lnTo>
                    <a:cubicBezTo>
                      <a:pt x="489" y="389"/>
                      <a:pt x="460" y="355"/>
                      <a:pt x="449" y="320"/>
                    </a:cubicBezTo>
                    <a:cubicBezTo>
                      <a:pt x="389" y="261"/>
                      <a:pt x="329" y="171"/>
                      <a:pt x="314" y="81"/>
                    </a:cubicBezTo>
                    <a:cubicBezTo>
                      <a:pt x="310" y="77"/>
                      <a:pt x="306" y="75"/>
                      <a:pt x="302" y="75"/>
                    </a:cubicBezTo>
                    <a:cubicBezTo>
                      <a:pt x="292" y="75"/>
                      <a:pt x="285" y="86"/>
                      <a:pt x="285" y="96"/>
                    </a:cubicBezTo>
                    <a:cubicBezTo>
                      <a:pt x="314" y="171"/>
                      <a:pt x="374" y="261"/>
                      <a:pt x="434" y="335"/>
                    </a:cubicBezTo>
                    <a:cubicBezTo>
                      <a:pt x="460" y="374"/>
                      <a:pt x="486" y="402"/>
                      <a:pt x="512" y="438"/>
                    </a:cubicBezTo>
                    <a:lnTo>
                      <a:pt x="512" y="438"/>
                    </a:lnTo>
                    <a:cubicBezTo>
                      <a:pt x="511" y="444"/>
                      <a:pt x="510" y="449"/>
                      <a:pt x="509" y="455"/>
                    </a:cubicBezTo>
                    <a:cubicBezTo>
                      <a:pt x="514" y="455"/>
                      <a:pt x="518" y="453"/>
                      <a:pt x="521" y="450"/>
                    </a:cubicBezTo>
                    <a:lnTo>
                      <a:pt x="521" y="450"/>
                    </a:lnTo>
                    <a:cubicBezTo>
                      <a:pt x="522" y="452"/>
                      <a:pt x="523" y="453"/>
                      <a:pt x="524" y="455"/>
                    </a:cubicBezTo>
                    <a:cubicBezTo>
                      <a:pt x="539" y="455"/>
                      <a:pt x="553" y="455"/>
                      <a:pt x="553" y="440"/>
                    </a:cubicBezTo>
                    <a:cubicBezTo>
                      <a:pt x="583" y="305"/>
                      <a:pt x="568" y="141"/>
                      <a:pt x="539" y="7"/>
                    </a:cubicBezTo>
                    <a:cubicBezTo>
                      <a:pt x="534" y="2"/>
                      <a:pt x="528" y="1"/>
                      <a:pt x="523" y="1"/>
                    </a:cubicBezTo>
                    <a:close/>
                    <a:moveTo>
                      <a:pt x="733" y="66"/>
                    </a:moveTo>
                    <a:cubicBezTo>
                      <a:pt x="658" y="126"/>
                      <a:pt x="613" y="216"/>
                      <a:pt x="628" y="305"/>
                    </a:cubicBezTo>
                    <a:cubicBezTo>
                      <a:pt x="628" y="350"/>
                      <a:pt x="643" y="380"/>
                      <a:pt x="658" y="425"/>
                    </a:cubicBezTo>
                    <a:lnTo>
                      <a:pt x="673" y="500"/>
                    </a:lnTo>
                    <a:cubicBezTo>
                      <a:pt x="677" y="504"/>
                      <a:pt x="682" y="506"/>
                      <a:pt x="686" y="506"/>
                    </a:cubicBezTo>
                    <a:cubicBezTo>
                      <a:pt x="695" y="506"/>
                      <a:pt x="703" y="495"/>
                      <a:pt x="703" y="485"/>
                    </a:cubicBezTo>
                    <a:cubicBezTo>
                      <a:pt x="703" y="470"/>
                      <a:pt x="688" y="440"/>
                      <a:pt x="688" y="425"/>
                    </a:cubicBezTo>
                    <a:cubicBezTo>
                      <a:pt x="673" y="395"/>
                      <a:pt x="658" y="350"/>
                      <a:pt x="658" y="320"/>
                    </a:cubicBezTo>
                    <a:cubicBezTo>
                      <a:pt x="643" y="246"/>
                      <a:pt x="673" y="141"/>
                      <a:pt x="748" y="96"/>
                    </a:cubicBezTo>
                    <a:cubicBezTo>
                      <a:pt x="763" y="81"/>
                      <a:pt x="748" y="66"/>
                      <a:pt x="733" y="66"/>
                    </a:cubicBezTo>
                    <a:close/>
                    <a:moveTo>
                      <a:pt x="150" y="253"/>
                    </a:moveTo>
                    <a:cubicBezTo>
                      <a:pt x="143" y="253"/>
                      <a:pt x="135" y="261"/>
                      <a:pt x="135" y="276"/>
                    </a:cubicBezTo>
                    <a:cubicBezTo>
                      <a:pt x="165" y="350"/>
                      <a:pt x="210" y="425"/>
                      <a:pt x="285" y="455"/>
                    </a:cubicBezTo>
                    <a:cubicBezTo>
                      <a:pt x="344" y="500"/>
                      <a:pt x="404" y="515"/>
                      <a:pt x="464" y="515"/>
                    </a:cubicBezTo>
                    <a:lnTo>
                      <a:pt x="509" y="515"/>
                    </a:lnTo>
                    <a:cubicBezTo>
                      <a:pt x="521" y="515"/>
                      <a:pt x="523" y="495"/>
                      <a:pt x="516" y="495"/>
                    </a:cubicBezTo>
                    <a:cubicBezTo>
                      <a:pt x="514" y="495"/>
                      <a:pt x="512" y="497"/>
                      <a:pt x="509" y="500"/>
                    </a:cubicBezTo>
                    <a:cubicBezTo>
                      <a:pt x="404" y="500"/>
                      <a:pt x="300" y="470"/>
                      <a:pt x="225" y="395"/>
                    </a:cubicBezTo>
                    <a:cubicBezTo>
                      <a:pt x="195" y="365"/>
                      <a:pt x="165" y="320"/>
                      <a:pt x="165" y="276"/>
                    </a:cubicBezTo>
                    <a:cubicBezTo>
                      <a:pt x="165" y="261"/>
                      <a:pt x="158" y="253"/>
                      <a:pt x="150" y="253"/>
                    </a:cubicBezTo>
                    <a:close/>
                    <a:moveTo>
                      <a:pt x="980" y="122"/>
                    </a:moveTo>
                    <a:cubicBezTo>
                      <a:pt x="977" y="122"/>
                      <a:pt x="975" y="123"/>
                      <a:pt x="972" y="126"/>
                    </a:cubicBezTo>
                    <a:cubicBezTo>
                      <a:pt x="867" y="231"/>
                      <a:pt x="777" y="350"/>
                      <a:pt x="718" y="500"/>
                    </a:cubicBezTo>
                    <a:cubicBezTo>
                      <a:pt x="718" y="500"/>
                      <a:pt x="733" y="515"/>
                      <a:pt x="733" y="515"/>
                    </a:cubicBezTo>
                    <a:cubicBezTo>
                      <a:pt x="737" y="514"/>
                      <a:pt x="741" y="513"/>
                      <a:pt x="745" y="511"/>
                    </a:cubicBezTo>
                    <a:lnTo>
                      <a:pt x="745" y="511"/>
                    </a:lnTo>
                    <a:lnTo>
                      <a:pt x="748" y="515"/>
                    </a:lnTo>
                    <a:cubicBezTo>
                      <a:pt x="748" y="513"/>
                      <a:pt x="749" y="512"/>
                      <a:pt x="749" y="510"/>
                    </a:cubicBezTo>
                    <a:lnTo>
                      <a:pt x="749" y="510"/>
                    </a:lnTo>
                    <a:cubicBezTo>
                      <a:pt x="801" y="497"/>
                      <a:pt x="843" y="482"/>
                      <a:pt x="897" y="455"/>
                    </a:cubicBezTo>
                    <a:cubicBezTo>
                      <a:pt x="972" y="425"/>
                      <a:pt x="1061" y="380"/>
                      <a:pt x="1136" y="320"/>
                    </a:cubicBezTo>
                    <a:cubicBezTo>
                      <a:pt x="1148" y="320"/>
                      <a:pt x="1131" y="301"/>
                      <a:pt x="1124" y="301"/>
                    </a:cubicBezTo>
                    <a:cubicBezTo>
                      <a:pt x="1122" y="301"/>
                      <a:pt x="1121" y="302"/>
                      <a:pt x="1121" y="305"/>
                    </a:cubicBezTo>
                    <a:cubicBezTo>
                      <a:pt x="1046" y="365"/>
                      <a:pt x="957" y="395"/>
                      <a:pt x="867" y="440"/>
                    </a:cubicBezTo>
                    <a:cubicBezTo>
                      <a:pt x="830" y="452"/>
                      <a:pt x="793" y="475"/>
                      <a:pt x="756" y="491"/>
                    </a:cubicBezTo>
                    <a:lnTo>
                      <a:pt x="756" y="491"/>
                    </a:lnTo>
                    <a:cubicBezTo>
                      <a:pt x="803" y="366"/>
                      <a:pt x="888" y="254"/>
                      <a:pt x="987" y="156"/>
                    </a:cubicBezTo>
                    <a:cubicBezTo>
                      <a:pt x="999" y="144"/>
                      <a:pt x="991" y="122"/>
                      <a:pt x="980" y="122"/>
                    </a:cubicBezTo>
                    <a:close/>
                    <a:moveTo>
                      <a:pt x="941" y="512"/>
                    </a:moveTo>
                    <a:cubicBezTo>
                      <a:pt x="844" y="512"/>
                      <a:pt x="768" y="552"/>
                      <a:pt x="703" y="604"/>
                    </a:cubicBezTo>
                    <a:cubicBezTo>
                      <a:pt x="688" y="604"/>
                      <a:pt x="718" y="619"/>
                      <a:pt x="718" y="619"/>
                    </a:cubicBezTo>
                    <a:cubicBezTo>
                      <a:pt x="783" y="567"/>
                      <a:pt x="870" y="527"/>
                      <a:pt x="951" y="527"/>
                    </a:cubicBezTo>
                    <a:cubicBezTo>
                      <a:pt x="963" y="527"/>
                      <a:pt x="975" y="528"/>
                      <a:pt x="987" y="529"/>
                    </a:cubicBezTo>
                    <a:cubicBezTo>
                      <a:pt x="1016" y="544"/>
                      <a:pt x="1046" y="544"/>
                      <a:pt x="1076" y="559"/>
                    </a:cubicBezTo>
                    <a:cubicBezTo>
                      <a:pt x="1076" y="574"/>
                      <a:pt x="1106" y="574"/>
                      <a:pt x="1106" y="589"/>
                    </a:cubicBezTo>
                    <a:cubicBezTo>
                      <a:pt x="1112" y="592"/>
                      <a:pt x="1117" y="593"/>
                      <a:pt x="1122" y="593"/>
                    </a:cubicBezTo>
                    <a:cubicBezTo>
                      <a:pt x="1141" y="593"/>
                      <a:pt x="1148" y="574"/>
                      <a:pt x="1136" y="574"/>
                    </a:cubicBezTo>
                    <a:cubicBezTo>
                      <a:pt x="1121" y="559"/>
                      <a:pt x="1091" y="544"/>
                      <a:pt x="1076" y="544"/>
                    </a:cubicBezTo>
                    <a:cubicBezTo>
                      <a:pt x="1046" y="529"/>
                      <a:pt x="1016" y="529"/>
                      <a:pt x="987" y="515"/>
                    </a:cubicBezTo>
                    <a:cubicBezTo>
                      <a:pt x="971" y="513"/>
                      <a:pt x="956" y="512"/>
                      <a:pt x="941" y="512"/>
                    </a:cubicBezTo>
                    <a:close/>
                    <a:moveTo>
                      <a:pt x="31" y="455"/>
                    </a:moveTo>
                    <a:cubicBezTo>
                      <a:pt x="1" y="455"/>
                      <a:pt x="1" y="485"/>
                      <a:pt x="16" y="485"/>
                    </a:cubicBezTo>
                    <a:cubicBezTo>
                      <a:pt x="158" y="485"/>
                      <a:pt x="286" y="525"/>
                      <a:pt x="414" y="581"/>
                    </a:cubicBezTo>
                    <a:lnTo>
                      <a:pt x="414" y="581"/>
                    </a:lnTo>
                    <a:cubicBezTo>
                      <a:pt x="373" y="593"/>
                      <a:pt x="323" y="606"/>
                      <a:pt x="285" y="619"/>
                    </a:cubicBezTo>
                    <a:cubicBezTo>
                      <a:pt x="210" y="649"/>
                      <a:pt x="105" y="679"/>
                      <a:pt x="31" y="679"/>
                    </a:cubicBezTo>
                    <a:cubicBezTo>
                      <a:pt x="16" y="679"/>
                      <a:pt x="16" y="709"/>
                      <a:pt x="31" y="709"/>
                    </a:cubicBezTo>
                    <a:cubicBezTo>
                      <a:pt x="120" y="709"/>
                      <a:pt x="210" y="679"/>
                      <a:pt x="300" y="649"/>
                    </a:cubicBezTo>
                    <a:cubicBezTo>
                      <a:pt x="344" y="634"/>
                      <a:pt x="389" y="604"/>
                      <a:pt x="449" y="589"/>
                    </a:cubicBezTo>
                    <a:cubicBezTo>
                      <a:pt x="464" y="589"/>
                      <a:pt x="464" y="574"/>
                      <a:pt x="449" y="574"/>
                    </a:cubicBezTo>
                    <a:cubicBezTo>
                      <a:pt x="314" y="500"/>
                      <a:pt x="165" y="470"/>
                      <a:pt x="31" y="455"/>
                    </a:cubicBezTo>
                    <a:close/>
                    <a:moveTo>
                      <a:pt x="464" y="608"/>
                    </a:moveTo>
                    <a:cubicBezTo>
                      <a:pt x="456" y="608"/>
                      <a:pt x="449" y="612"/>
                      <a:pt x="449" y="619"/>
                    </a:cubicBezTo>
                    <a:cubicBezTo>
                      <a:pt x="434" y="679"/>
                      <a:pt x="389" y="739"/>
                      <a:pt x="344" y="783"/>
                    </a:cubicBezTo>
                    <a:cubicBezTo>
                      <a:pt x="314" y="798"/>
                      <a:pt x="300" y="828"/>
                      <a:pt x="270" y="843"/>
                    </a:cubicBezTo>
                    <a:cubicBezTo>
                      <a:pt x="255" y="858"/>
                      <a:pt x="240" y="873"/>
                      <a:pt x="210" y="873"/>
                    </a:cubicBezTo>
                    <a:cubicBezTo>
                      <a:pt x="195" y="873"/>
                      <a:pt x="195" y="903"/>
                      <a:pt x="210" y="903"/>
                    </a:cubicBezTo>
                    <a:cubicBezTo>
                      <a:pt x="225" y="903"/>
                      <a:pt x="255" y="888"/>
                      <a:pt x="285" y="873"/>
                    </a:cubicBezTo>
                    <a:cubicBezTo>
                      <a:pt x="314" y="843"/>
                      <a:pt x="329" y="828"/>
                      <a:pt x="359" y="798"/>
                    </a:cubicBezTo>
                    <a:cubicBezTo>
                      <a:pt x="404" y="754"/>
                      <a:pt x="449" y="694"/>
                      <a:pt x="479" y="619"/>
                    </a:cubicBezTo>
                    <a:cubicBezTo>
                      <a:pt x="479" y="612"/>
                      <a:pt x="471" y="608"/>
                      <a:pt x="464" y="608"/>
                    </a:cubicBezTo>
                    <a:close/>
                    <a:moveTo>
                      <a:pt x="703" y="664"/>
                    </a:moveTo>
                    <a:cubicBezTo>
                      <a:pt x="703" y="664"/>
                      <a:pt x="688" y="679"/>
                      <a:pt x="688" y="694"/>
                    </a:cubicBezTo>
                    <a:cubicBezTo>
                      <a:pt x="718" y="739"/>
                      <a:pt x="748" y="783"/>
                      <a:pt x="792" y="828"/>
                    </a:cubicBezTo>
                    <a:cubicBezTo>
                      <a:pt x="852" y="888"/>
                      <a:pt x="912" y="963"/>
                      <a:pt x="987" y="1022"/>
                    </a:cubicBezTo>
                    <a:cubicBezTo>
                      <a:pt x="1002" y="1022"/>
                      <a:pt x="1016" y="1007"/>
                      <a:pt x="1002" y="992"/>
                    </a:cubicBezTo>
                    <a:cubicBezTo>
                      <a:pt x="927" y="948"/>
                      <a:pt x="867" y="873"/>
                      <a:pt x="807" y="813"/>
                    </a:cubicBezTo>
                    <a:cubicBezTo>
                      <a:pt x="784" y="778"/>
                      <a:pt x="760" y="752"/>
                      <a:pt x="736" y="713"/>
                    </a:cubicBezTo>
                    <a:lnTo>
                      <a:pt x="736" y="713"/>
                    </a:lnTo>
                    <a:cubicBezTo>
                      <a:pt x="872" y="730"/>
                      <a:pt x="996" y="773"/>
                      <a:pt x="1106" y="828"/>
                    </a:cubicBezTo>
                    <a:cubicBezTo>
                      <a:pt x="1136" y="828"/>
                      <a:pt x="1151" y="798"/>
                      <a:pt x="1136" y="798"/>
                    </a:cubicBezTo>
                    <a:cubicBezTo>
                      <a:pt x="1002" y="724"/>
                      <a:pt x="852" y="679"/>
                      <a:pt x="703" y="664"/>
                    </a:cubicBezTo>
                    <a:close/>
                    <a:moveTo>
                      <a:pt x="583" y="709"/>
                    </a:moveTo>
                    <a:cubicBezTo>
                      <a:pt x="568" y="709"/>
                      <a:pt x="568" y="724"/>
                      <a:pt x="568" y="724"/>
                    </a:cubicBezTo>
                    <a:cubicBezTo>
                      <a:pt x="568" y="739"/>
                      <a:pt x="553" y="739"/>
                      <a:pt x="553" y="739"/>
                    </a:cubicBezTo>
                    <a:cubicBezTo>
                      <a:pt x="524" y="783"/>
                      <a:pt x="494" y="828"/>
                      <a:pt x="464" y="873"/>
                    </a:cubicBezTo>
                    <a:cubicBezTo>
                      <a:pt x="419" y="948"/>
                      <a:pt x="374" y="1037"/>
                      <a:pt x="344" y="1112"/>
                    </a:cubicBezTo>
                    <a:cubicBezTo>
                      <a:pt x="344" y="1123"/>
                      <a:pt x="359" y="1133"/>
                      <a:pt x="368" y="1133"/>
                    </a:cubicBezTo>
                    <a:cubicBezTo>
                      <a:pt x="372" y="1133"/>
                      <a:pt x="374" y="1131"/>
                      <a:pt x="374" y="1127"/>
                    </a:cubicBezTo>
                    <a:cubicBezTo>
                      <a:pt x="389" y="1037"/>
                      <a:pt x="449" y="963"/>
                      <a:pt x="494" y="873"/>
                    </a:cubicBezTo>
                    <a:cubicBezTo>
                      <a:pt x="520" y="834"/>
                      <a:pt x="534" y="807"/>
                      <a:pt x="557" y="771"/>
                    </a:cubicBezTo>
                    <a:lnTo>
                      <a:pt x="557" y="771"/>
                    </a:lnTo>
                    <a:cubicBezTo>
                      <a:pt x="583" y="901"/>
                      <a:pt x="582" y="1044"/>
                      <a:pt x="553" y="1187"/>
                    </a:cubicBezTo>
                    <a:cubicBezTo>
                      <a:pt x="553" y="1187"/>
                      <a:pt x="567" y="1193"/>
                      <a:pt x="576" y="1193"/>
                    </a:cubicBezTo>
                    <a:cubicBezTo>
                      <a:pt x="580" y="1193"/>
                      <a:pt x="583" y="1192"/>
                      <a:pt x="583" y="1187"/>
                    </a:cubicBezTo>
                    <a:cubicBezTo>
                      <a:pt x="613" y="1037"/>
                      <a:pt x="613" y="888"/>
                      <a:pt x="583" y="739"/>
                    </a:cubicBezTo>
                    <a:lnTo>
                      <a:pt x="583" y="739"/>
                    </a:lnTo>
                    <a:cubicBezTo>
                      <a:pt x="628" y="754"/>
                      <a:pt x="658" y="783"/>
                      <a:pt x="703" y="798"/>
                    </a:cubicBezTo>
                    <a:cubicBezTo>
                      <a:pt x="748" y="843"/>
                      <a:pt x="807" y="888"/>
                      <a:pt x="822" y="963"/>
                    </a:cubicBezTo>
                    <a:cubicBezTo>
                      <a:pt x="822" y="1007"/>
                      <a:pt x="822" y="1037"/>
                      <a:pt x="792" y="1082"/>
                    </a:cubicBezTo>
                    <a:cubicBezTo>
                      <a:pt x="792" y="1093"/>
                      <a:pt x="800" y="1103"/>
                      <a:pt x="810" y="1103"/>
                    </a:cubicBezTo>
                    <a:cubicBezTo>
                      <a:pt x="814" y="1103"/>
                      <a:pt x="818" y="1101"/>
                      <a:pt x="822" y="1097"/>
                    </a:cubicBezTo>
                    <a:cubicBezTo>
                      <a:pt x="852" y="1022"/>
                      <a:pt x="852" y="948"/>
                      <a:pt x="807" y="873"/>
                    </a:cubicBezTo>
                    <a:cubicBezTo>
                      <a:pt x="777" y="813"/>
                      <a:pt x="718" y="768"/>
                      <a:pt x="658" y="739"/>
                    </a:cubicBezTo>
                    <a:cubicBezTo>
                      <a:pt x="628" y="739"/>
                      <a:pt x="613" y="724"/>
                      <a:pt x="583" y="7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182064" y="-1961346"/>
                <a:ext cx="49284" cy="34199"/>
              </a:xfrm>
              <a:custGeom>
                <a:avLst/>
                <a:gdLst/>
                <a:ahLst/>
                <a:cxnLst/>
                <a:rect l="l" t="t" r="r" b="b"/>
                <a:pathLst>
                  <a:path w="477" h="331" extrusionOk="0">
                    <a:moveTo>
                      <a:pt x="224" y="1"/>
                    </a:moveTo>
                    <a:cubicBezTo>
                      <a:pt x="12" y="1"/>
                      <a:pt x="1" y="331"/>
                      <a:pt x="252" y="331"/>
                    </a:cubicBezTo>
                    <a:cubicBezTo>
                      <a:pt x="257" y="331"/>
                      <a:pt x="262" y="331"/>
                      <a:pt x="267" y="331"/>
                    </a:cubicBezTo>
                    <a:cubicBezTo>
                      <a:pt x="416" y="301"/>
                      <a:pt x="476" y="92"/>
                      <a:pt x="312" y="17"/>
                    </a:cubicBezTo>
                    <a:cubicBezTo>
                      <a:pt x="280" y="6"/>
                      <a:pt x="250" y="1"/>
                      <a:pt x="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285694" y="-1882513"/>
                <a:ext cx="44841" cy="57239"/>
              </a:xfrm>
              <a:custGeom>
                <a:avLst/>
                <a:gdLst/>
                <a:ahLst/>
                <a:cxnLst/>
                <a:rect l="l" t="t" r="r" b="b"/>
                <a:pathLst>
                  <a:path w="434" h="554" extrusionOk="0">
                    <a:moveTo>
                      <a:pt x="165" y="1"/>
                    </a:moveTo>
                    <a:cubicBezTo>
                      <a:pt x="165" y="1"/>
                      <a:pt x="60" y="299"/>
                      <a:pt x="1" y="449"/>
                    </a:cubicBezTo>
                    <a:lnTo>
                      <a:pt x="120" y="553"/>
                    </a:lnTo>
                    <a:lnTo>
                      <a:pt x="434" y="255"/>
                    </a:lnTo>
                    <a:cubicBezTo>
                      <a:pt x="434" y="255"/>
                      <a:pt x="329" y="195"/>
                      <a:pt x="284" y="165"/>
                    </a:cubicBezTo>
                    <a:cubicBezTo>
                      <a:pt x="210" y="90"/>
                      <a:pt x="165"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426037" y="-1899354"/>
                <a:ext cx="317916" cy="274625"/>
              </a:xfrm>
              <a:custGeom>
                <a:avLst/>
                <a:gdLst/>
                <a:ahLst/>
                <a:cxnLst/>
                <a:rect l="l" t="t" r="r" b="b"/>
                <a:pathLst>
                  <a:path w="3077" h="2658" extrusionOk="0">
                    <a:moveTo>
                      <a:pt x="1787" y="0"/>
                    </a:moveTo>
                    <a:cubicBezTo>
                      <a:pt x="1764" y="0"/>
                      <a:pt x="1741" y="5"/>
                      <a:pt x="1718" y="14"/>
                    </a:cubicBezTo>
                    <a:cubicBezTo>
                      <a:pt x="1538" y="74"/>
                      <a:pt x="1523" y="313"/>
                      <a:pt x="1628" y="657"/>
                    </a:cubicBezTo>
                    <a:cubicBezTo>
                      <a:pt x="1452" y="446"/>
                      <a:pt x="1268" y="290"/>
                      <a:pt x="1124" y="290"/>
                    </a:cubicBezTo>
                    <a:cubicBezTo>
                      <a:pt x="1085" y="290"/>
                      <a:pt x="1048" y="302"/>
                      <a:pt x="1016" y="328"/>
                    </a:cubicBezTo>
                    <a:cubicBezTo>
                      <a:pt x="866" y="462"/>
                      <a:pt x="911" y="671"/>
                      <a:pt x="1120" y="955"/>
                    </a:cubicBezTo>
                    <a:cubicBezTo>
                      <a:pt x="932" y="807"/>
                      <a:pt x="777" y="731"/>
                      <a:pt x="655" y="731"/>
                    </a:cubicBezTo>
                    <a:cubicBezTo>
                      <a:pt x="592" y="731"/>
                      <a:pt x="538" y="751"/>
                      <a:pt x="493" y="791"/>
                    </a:cubicBezTo>
                    <a:cubicBezTo>
                      <a:pt x="358" y="940"/>
                      <a:pt x="508" y="1194"/>
                      <a:pt x="762" y="1433"/>
                    </a:cubicBezTo>
                    <a:cubicBezTo>
                      <a:pt x="599" y="1369"/>
                      <a:pt x="462" y="1336"/>
                      <a:pt x="355" y="1336"/>
                    </a:cubicBezTo>
                    <a:cubicBezTo>
                      <a:pt x="236" y="1336"/>
                      <a:pt x="152" y="1377"/>
                      <a:pt x="105" y="1463"/>
                    </a:cubicBezTo>
                    <a:cubicBezTo>
                      <a:pt x="0" y="1687"/>
                      <a:pt x="329" y="1926"/>
                      <a:pt x="762" y="2090"/>
                    </a:cubicBezTo>
                    <a:cubicBezTo>
                      <a:pt x="314" y="2090"/>
                      <a:pt x="75" y="2165"/>
                      <a:pt x="60" y="2389"/>
                    </a:cubicBezTo>
                    <a:cubicBezTo>
                      <a:pt x="46" y="2583"/>
                      <a:pt x="335" y="2657"/>
                      <a:pt x="708" y="2657"/>
                    </a:cubicBezTo>
                    <a:cubicBezTo>
                      <a:pt x="1168" y="2657"/>
                      <a:pt x="1756" y="2544"/>
                      <a:pt x="2061" y="2404"/>
                    </a:cubicBezTo>
                    <a:lnTo>
                      <a:pt x="2479" y="2046"/>
                    </a:lnTo>
                    <a:cubicBezTo>
                      <a:pt x="2778" y="1508"/>
                      <a:pt x="3077" y="59"/>
                      <a:pt x="2629" y="44"/>
                    </a:cubicBezTo>
                    <a:cubicBezTo>
                      <a:pt x="2420" y="44"/>
                      <a:pt x="2315" y="283"/>
                      <a:pt x="2270" y="731"/>
                    </a:cubicBezTo>
                    <a:cubicBezTo>
                      <a:pt x="2150" y="330"/>
                      <a:pt x="1982"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358982" y="-1834469"/>
                <a:ext cx="203024" cy="183600"/>
              </a:xfrm>
              <a:custGeom>
                <a:avLst/>
                <a:gdLst/>
                <a:ahLst/>
                <a:cxnLst/>
                <a:rect l="l" t="t" r="r" b="b"/>
                <a:pathLst>
                  <a:path w="1965" h="1777" extrusionOk="0">
                    <a:moveTo>
                      <a:pt x="463" y="332"/>
                    </a:moveTo>
                    <a:cubicBezTo>
                      <a:pt x="429" y="332"/>
                      <a:pt x="395" y="371"/>
                      <a:pt x="426" y="402"/>
                    </a:cubicBezTo>
                    <a:cubicBezTo>
                      <a:pt x="725" y="835"/>
                      <a:pt x="1113" y="1194"/>
                      <a:pt x="1517" y="1522"/>
                    </a:cubicBezTo>
                    <a:cubicBezTo>
                      <a:pt x="1530" y="1532"/>
                      <a:pt x="1543" y="1536"/>
                      <a:pt x="1555" y="1536"/>
                    </a:cubicBezTo>
                    <a:cubicBezTo>
                      <a:pt x="1598" y="1536"/>
                      <a:pt x="1626" y="1486"/>
                      <a:pt x="1591" y="1462"/>
                    </a:cubicBezTo>
                    <a:cubicBezTo>
                      <a:pt x="1188" y="1134"/>
                      <a:pt x="800" y="775"/>
                      <a:pt x="501" y="357"/>
                    </a:cubicBezTo>
                    <a:cubicBezTo>
                      <a:pt x="492" y="339"/>
                      <a:pt x="478" y="332"/>
                      <a:pt x="463" y="332"/>
                    </a:cubicBezTo>
                    <a:close/>
                    <a:moveTo>
                      <a:pt x="989" y="0"/>
                    </a:moveTo>
                    <a:cubicBezTo>
                      <a:pt x="956" y="0"/>
                      <a:pt x="929" y="34"/>
                      <a:pt x="949" y="73"/>
                    </a:cubicBezTo>
                    <a:cubicBezTo>
                      <a:pt x="1263" y="521"/>
                      <a:pt x="1547" y="984"/>
                      <a:pt x="1726" y="1507"/>
                    </a:cubicBezTo>
                    <a:cubicBezTo>
                      <a:pt x="1732" y="1530"/>
                      <a:pt x="1750" y="1540"/>
                      <a:pt x="1770" y="1540"/>
                    </a:cubicBezTo>
                    <a:cubicBezTo>
                      <a:pt x="1801" y="1540"/>
                      <a:pt x="1834" y="1514"/>
                      <a:pt x="1815" y="1477"/>
                    </a:cubicBezTo>
                    <a:cubicBezTo>
                      <a:pt x="1636" y="955"/>
                      <a:pt x="1352" y="477"/>
                      <a:pt x="1039" y="29"/>
                    </a:cubicBezTo>
                    <a:cubicBezTo>
                      <a:pt x="1024" y="9"/>
                      <a:pt x="1006" y="0"/>
                      <a:pt x="989" y="0"/>
                    </a:cubicBezTo>
                    <a:close/>
                    <a:moveTo>
                      <a:pt x="1641" y="26"/>
                    </a:moveTo>
                    <a:cubicBezTo>
                      <a:pt x="1613" y="26"/>
                      <a:pt x="1582" y="51"/>
                      <a:pt x="1591" y="88"/>
                    </a:cubicBezTo>
                    <a:cubicBezTo>
                      <a:pt x="1741" y="581"/>
                      <a:pt x="1860" y="1089"/>
                      <a:pt x="1875" y="1612"/>
                    </a:cubicBezTo>
                    <a:cubicBezTo>
                      <a:pt x="1875" y="1642"/>
                      <a:pt x="1898" y="1657"/>
                      <a:pt x="1920" y="1657"/>
                    </a:cubicBezTo>
                    <a:cubicBezTo>
                      <a:pt x="1942" y="1657"/>
                      <a:pt x="1965" y="1642"/>
                      <a:pt x="1965" y="1612"/>
                    </a:cubicBezTo>
                    <a:cubicBezTo>
                      <a:pt x="1950" y="1074"/>
                      <a:pt x="1845" y="566"/>
                      <a:pt x="1681" y="58"/>
                    </a:cubicBezTo>
                    <a:cubicBezTo>
                      <a:pt x="1675" y="36"/>
                      <a:pt x="1659" y="26"/>
                      <a:pt x="1641" y="26"/>
                    </a:cubicBezTo>
                    <a:close/>
                    <a:moveTo>
                      <a:pt x="145" y="782"/>
                    </a:moveTo>
                    <a:cubicBezTo>
                      <a:pt x="104" y="782"/>
                      <a:pt x="61" y="829"/>
                      <a:pt x="98" y="865"/>
                    </a:cubicBezTo>
                    <a:cubicBezTo>
                      <a:pt x="501" y="1194"/>
                      <a:pt x="949" y="1447"/>
                      <a:pt x="1427" y="1671"/>
                    </a:cubicBezTo>
                    <a:cubicBezTo>
                      <a:pt x="964" y="1642"/>
                      <a:pt x="516" y="1567"/>
                      <a:pt x="83" y="1432"/>
                    </a:cubicBezTo>
                    <a:cubicBezTo>
                      <a:pt x="75" y="1429"/>
                      <a:pt x="69" y="1427"/>
                      <a:pt x="62" y="1427"/>
                    </a:cubicBezTo>
                    <a:cubicBezTo>
                      <a:pt x="17" y="1427"/>
                      <a:pt x="1" y="1509"/>
                      <a:pt x="53" y="1522"/>
                    </a:cubicBezTo>
                    <a:cubicBezTo>
                      <a:pt x="561" y="1686"/>
                      <a:pt x="1084" y="1746"/>
                      <a:pt x="1606" y="1776"/>
                    </a:cubicBezTo>
                    <a:cubicBezTo>
                      <a:pt x="1666" y="1776"/>
                      <a:pt x="1666" y="1671"/>
                      <a:pt x="1606" y="1671"/>
                    </a:cubicBezTo>
                    <a:lnTo>
                      <a:pt x="1502" y="1671"/>
                    </a:lnTo>
                    <a:cubicBezTo>
                      <a:pt x="1517" y="1657"/>
                      <a:pt x="1532" y="1612"/>
                      <a:pt x="1487" y="1597"/>
                    </a:cubicBezTo>
                    <a:cubicBezTo>
                      <a:pt x="1024" y="1388"/>
                      <a:pt x="561" y="1134"/>
                      <a:pt x="173" y="790"/>
                    </a:cubicBezTo>
                    <a:cubicBezTo>
                      <a:pt x="164" y="785"/>
                      <a:pt x="155" y="782"/>
                      <a:pt x="145" y="7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283352" y="-1742205"/>
                <a:ext cx="145165" cy="117062"/>
              </a:xfrm>
              <a:custGeom>
                <a:avLst/>
                <a:gdLst/>
                <a:ahLst/>
                <a:cxnLst/>
                <a:rect l="l" t="t" r="r" b="b"/>
                <a:pathLst>
                  <a:path w="1405" h="1133" extrusionOk="0">
                    <a:moveTo>
                      <a:pt x="1299" y="1"/>
                    </a:moveTo>
                    <a:cubicBezTo>
                      <a:pt x="1297" y="1"/>
                      <a:pt x="1295" y="1"/>
                      <a:pt x="1293" y="2"/>
                    </a:cubicBezTo>
                    <a:cubicBezTo>
                      <a:pt x="1218" y="17"/>
                      <a:pt x="1054" y="525"/>
                      <a:pt x="1054" y="525"/>
                    </a:cubicBezTo>
                    <a:cubicBezTo>
                      <a:pt x="1054" y="525"/>
                      <a:pt x="801" y="212"/>
                      <a:pt x="685" y="212"/>
                    </a:cubicBezTo>
                    <a:cubicBezTo>
                      <a:pt x="671" y="212"/>
                      <a:pt x="660" y="217"/>
                      <a:pt x="650" y="226"/>
                    </a:cubicBezTo>
                    <a:cubicBezTo>
                      <a:pt x="576" y="301"/>
                      <a:pt x="755" y="599"/>
                      <a:pt x="844" y="704"/>
                    </a:cubicBezTo>
                    <a:cubicBezTo>
                      <a:pt x="797" y="680"/>
                      <a:pt x="544" y="554"/>
                      <a:pt x="389" y="554"/>
                    </a:cubicBezTo>
                    <a:cubicBezTo>
                      <a:pt x="348" y="554"/>
                      <a:pt x="314" y="562"/>
                      <a:pt x="292" y="584"/>
                    </a:cubicBezTo>
                    <a:cubicBezTo>
                      <a:pt x="232" y="644"/>
                      <a:pt x="635" y="898"/>
                      <a:pt x="635" y="898"/>
                    </a:cubicBezTo>
                    <a:cubicBezTo>
                      <a:pt x="635" y="898"/>
                      <a:pt x="98" y="943"/>
                      <a:pt x="53" y="1017"/>
                    </a:cubicBezTo>
                    <a:cubicBezTo>
                      <a:pt x="1" y="1113"/>
                      <a:pt x="400" y="1133"/>
                      <a:pt x="745" y="1133"/>
                    </a:cubicBezTo>
                    <a:cubicBezTo>
                      <a:pt x="995" y="1133"/>
                      <a:pt x="1218" y="1122"/>
                      <a:pt x="1218" y="1122"/>
                    </a:cubicBezTo>
                    <a:cubicBezTo>
                      <a:pt x="1218" y="1122"/>
                      <a:pt x="1405" y="1"/>
                      <a:pt x="1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751736" y="-1899354"/>
                <a:ext cx="319569" cy="274625"/>
              </a:xfrm>
              <a:custGeom>
                <a:avLst/>
                <a:gdLst/>
                <a:ahLst/>
                <a:cxnLst/>
                <a:rect l="l" t="t" r="r" b="b"/>
                <a:pathLst>
                  <a:path w="3093" h="2658" extrusionOk="0">
                    <a:moveTo>
                      <a:pt x="1290" y="0"/>
                    </a:moveTo>
                    <a:cubicBezTo>
                      <a:pt x="1096" y="0"/>
                      <a:pt x="927" y="330"/>
                      <a:pt x="807" y="731"/>
                    </a:cubicBezTo>
                    <a:cubicBezTo>
                      <a:pt x="777" y="283"/>
                      <a:pt x="658" y="44"/>
                      <a:pt x="448" y="44"/>
                    </a:cubicBezTo>
                    <a:cubicBezTo>
                      <a:pt x="0" y="59"/>
                      <a:pt x="299" y="1508"/>
                      <a:pt x="598" y="2046"/>
                    </a:cubicBezTo>
                    <a:lnTo>
                      <a:pt x="1016" y="2404"/>
                    </a:lnTo>
                    <a:cubicBezTo>
                      <a:pt x="1321" y="2544"/>
                      <a:pt x="1914" y="2657"/>
                      <a:pt x="2375" y="2657"/>
                    </a:cubicBezTo>
                    <a:cubicBezTo>
                      <a:pt x="2749" y="2657"/>
                      <a:pt x="3037" y="2583"/>
                      <a:pt x="3017" y="2389"/>
                    </a:cubicBezTo>
                    <a:cubicBezTo>
                      <a:pt x="3002" y="2165"/>
                      <a:pt x="2763" y="2090"/>
                      <a:pt x="2315" y="2090"/>
                    </a:cubicBezTo>
                    <a:cubicBezTo>
                      <a:pt x="2749" y="1926"/>
                      <a:pt x="3092" y="1687"/>
                      <a:pt x="2973" y="1463"/>
                    </a:cubicBezTo>
                    <a:cubicBezTo>
                      <a:pt x="2933" y="1377"/>
                      <a:pt x="2849" y="1336"/>
                      <a:pt x="2728" y="1336"/>
                    </a:cubicBezTo>
                    <a:cubicBezTo>
                      <a:pt x="2618" y="1336"/>
                      <a:pt x="2479" y="1369"/>
                      <a:pt x="2315" y="1433"/>
                    </a:cubicBezTo>
                    <a:cubicBezTo>
                      <a:pt x="2569" y="1194"/>
                      <a:pt x="2719" y="940"/>
                      <a:pt x="2584" y="791"/>
                    </a:cubicBezTo>
                    <a:cubicBezTo>
                      <a:pt x="2539" y="751"/>
                      <a:pt x="2485" y="731"/>
                      <a:pt x="2423" y="731"/>
                    </a:cubicBezTo>
                    <a:cubicBezTo>
                      <a:pt x="2302" y="731"/>
                      <a:pt x="2150" y="807"/>
                      <a:pt x="1972" y="955"/>
                    </a:cubicBezTo>
                    <a:cubicBezTo>
                      <a:pt x="2166" y="671"/>
                      <a:pt x="2211" y="462"/>
                      <a:pt x="2062" y="328"/>
                    </a:cubicBezTo>
                    <a:cubicBezTo>
                      <a:pt x="2032" y="302"/>
                      <a:pt x="1998" y="290"/>
                      <a:pt x="1961" y="290"/>
                    </a:cubicBezTo>
                    <a:cubicBezTo>
                      <a:pt x="1824" y="290"/>
                      <a:pt x="1640" y="446"/>
                      <a:pt x="1464" y="657"/>
                    </a:cubicBezTo>
                    <a:cubicBezTo>
                      <a:pt x="1569" y="313"/>
                      <a:pt x="1554" y="74"/>
                      <a:pt x="1360" y="14"/>
                    </a:cubicBezTo>
                    <a:cubicBezTo>
                      <a:pt x="1336" y="5"/>
                      <a:pt x="1313" y="0"/>
                      <a:pt x="1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703899" y="-1834469"/>
                <a:ext cx="204884" cy="182153"/>
              </a:xfrm>
              <a:custGeom>
                <a:avLst/>
                <a:gdLst/>
                <a:ahLst/>
                <a:cxnLst/>
                <a:rect l="l" t="t" r="r" b="b"/>
                <a:pathLst>
                  <a:path w="1983" h="1763" extrusionOk="0">
                    <a:moveTo>
                      <a:pt x="1508" y="339"/>
                    </a:moveTo>
                    <a:cubicBezTo>
                      <a:pt x="1493" y="339"/>
                      <a:pt x="1477" y="344"/>
                      <a:pt x="1464" y="357"/>
                    </a:cubicBezTo>
                    <a:cubicBezTo>
                      <a:pt x="1165" y="790"/>
                      <a:pt x="792" y="1149"/>
                      <a:pt x="389" y="1462"/>
                    </a:cubicBezTo>
                    <a:cubicBezTo>
                      <a:pt x="342" y="1486"/>
                      <a:pt x="377" y="1536"/>
                      <a:pt x="416" y="1536"/>
                    </a:cubicBezTo>
                    <a:cubicBezTo>
                      <a:pt x="427" y="1536"/>
                      <a:pt x="439" y="1532"/>
                      <a:pt x="448" y="1522"/>
                    </a:cubicBezTo>
                    <a:cubicBezTo>
                      <a:pt x="867" y="1194"/>
                      <a:pt x="1240" y="835"/>
                      <a:pt x="1554" y="402"/>
                    </a:cubicBezTo>
                    <a:cubicBezTo>
                      <a:pt x="1575" y="370"/>
                      <a:pt x="1544" y="339"/>
                      <a:pt x="1508" y="339"/>
                    </a:cubicBezTo>
                    <a:close/>
                    <a:moveTo>
                      <a:pt x="980" y="0"/>
                    </a:moveTo>
                    <a:cubicBezTo>
                      <a:pt x="961" y="0"/>
                      <a:pt x="941" y="9"/>
                      <a:pt x="926" y="29"/>
                    </a:cubicBezTo>
                    <a:cubicBezTo>
                      <a:pt x="628" y="477"/>
                      <a:pt x="329" y="955"/>
                      <a:pt x="150" y="1477"/>
                    </a:cubicBezTo>
                    <a:cubicBezTo>
                      <a:pt x="141" y="1514"/>
                      <a:pt x="171" y="1540"/>
                      <a:pt x="200" y="1540"/>
                    </a:cubicBezTo>
                    <a:cubicBezTo>
                      <a:pt x="217" y="1540"/>
                      <a:pt x="234" y="1530"/>
                      <a:pt x="239" y="1507"/>
                    </a:cubicBezTo>
                    <a:cubicBezTo>
                      <a:pt x="419" y="984"/>
                      <a:pt x="702" y="521"/>
                      <a:pt x="1016" y="73"/>
                    </a:cubicBezTo>
                    <a:cubicBezTo>
                      <a:pt x="1046" y="34"/>
                      <a:pt x="1016" y="0"/>
                      <a:pt x="980" y="0"/>
                    </a:cubicBezTo>
                    <a:close/>
                    <a:moveTo>
                      <a:pt x="339" y="26"/>
                    </a:moveTo>
                    <a:cubicBezTo>
                      <a:pt x="321" y="26"/>
                      <a:pt x="305" y="36"/>
                      <a:pt x="299" y="58"/>
                    </a:cubicBezTo>
                    <a:cubicBezTo>
                      <a:pt x="135" y="566"/>
                      <a:pt x="15" y="1074"/>
                      <a:pt x="0" y="1612"/>
                    </a:cubicBezTo>
                    <a:cubicBezTo>
                      <a:pt x="0" y="1642"/>
                      <a:pt x="27" y="1657"/>
                      <a:pt x="53" y="1657"/>
                    </a:cubicBezTo>
                    <a:cubicBezTo>
                      <a:pt x="79" y="1657"/>
                      <a:pt x="105" y="1642"/>
                      <a:pt x="105" y="1612"/>
                    </a:cubicBezTo>
                    <a:cubicBezTo>
                      <a:pt x="120" y="1089"/>
                      <a:pt x="224" y="581"/>
                      <a:pt x="389" y="88"/>
                    </a:cubicBezTo>
                    <a:cubicBezTo>
                      <a:pt x="398" y="51"/>
                      <a:pt x="367" y="26"/>
                      <a:pt x="339" y="26"/>
                    </a:cubicBezTo>
                    <a:close/>
                    <a:moveTo>
                      <a:pt x="1820" y="782"/>
                    </a:moveTo>
                    <a:cubicBezTo>
                      <a:pt x="1810" y="782"/>
                      <a:pt x="1801" y="785"/>
                      <a:pt x="1793" y="790"/>
                    </a:cubicBezTo>
                    <a:cubicBezTo>
                      <a:pt x="1404" y="1134"/>
                      <a:pt x="941" y="1388"/>
                      <a:pt x="478" y="1597"/>
                    </a:cubicBezTo>
                    <a:cubicBezTo>
                      <a:pt x="434" y="1597"/>
                      <a:pt x="448" y="1642"/>
                      <a:pt x="463" y="1657"/>
                    </a:cubicBezTo>
                    <a:lnTo>
                      <a:pt x="374" y="1671"/>
                    </a:lnTo>
                    <a:cubicBezTo>
                      <a:pt x="318" y="1671"/>
                      <a:pt x="314" y="1763"/>
                      <a:pt x="363" y="1763"/>
                    </a:cubicBezTo>
                    <a:cubicBezTo>
                      <a:pt x="366" y="1763"/>
                      <a:pt x="370" y="1762"/>
                      <a:pt x="374" y="1761"/>
                    </a:cubicBezTo>
                    <a:cubicBezTo>
                      <a:pt x="897" y="1746"/>
                      <a:pt x="1419" y="1686"/>
                      <a:pt x="1927" y="1507"/>
                    </a:cubicBezTo>
                    <a:cubicBezTo>
                      <a:pt x="1982" y="1493"/>
                      <a:pt x="1961" y="1416"/>
                      <a:pt x="1910" y="1416"/>
                    </a:cubicBezTo>
                    <a:cubicBezTo>
                      <a:pt x="1906" y="1416"/>
                      <a:pt x="1902" y="1416"/>
                      <a:pt x="1897" y="1418"/>
                    </a:cubicBezTo>
                    <a:cubicBezTo>
                      <a:pt x="1464" y="1567"/>
                      <a:pt x="1016" y="1627"/>
                      <a:pt x="553" y="1657"/>
                    </a:cubicBezTo>
                    <a:cubicBezTo>
                      <a:pt x="1031" y="1447"/>
                      <a:pt x="1479" y="1194"/>
                      <a:pt x="1867" y="865"/>
                    </a:cubicBezTo>
                    <a:cubicBezTo>
                      <a:pt x="1904" y="829"/>
                      <a:pt x="1861" y="782"/>
                      <a:pt x="1820" y="7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21670" y="-1742205"/>
                <a:ext cx="145165" cy="117062"/>
              </a:xfrm>
              <a:custGeom>
                <a:avLst/>
                <a:gdLst/>
                <a:ahLst/>
                <a:cxnLst/>
                <a:rect l="l" t="t" r="r" b="b"/>
                <a:pathLst>
                  <a:path w="1405" h="1133" extrusionOk="0">
                    <a:moveTo>
                      <a:pt x="120" y="1"/>
                    </a:moveTo>
                    <a:cubicBezTo>
                      <a:pt x="0" y="1"/>
                      <a:pt x="187" y="1122"/>
                      <a:pt x="187" y="1122"/>
                    </a:cubicBezTo>
                    <a:cubicBezTo>
                      <a:pt x="187" y="1122"/>
                      <a:pt x="410" y="1133"/>
                      <a:pt x="661" y="1133"/>
                    </a:cubicBezTo>
                    <a:cubicBezTo>
                      <a:pt x="1006" y="1133"/>
                      <a:pt x="1404" y="1113"/>
                      <a:pt x="1352" y="1017"/>
                    </a:cubicBezTo>
                    <a:cubicBezTo>
                      <a:pt x="1308" y="943"/>
                      <a:pt x="785" y="898"/>
                      <a:pt x="785" y="898"/>
                    </a:cubicBezTo>
                    <a:cubicBezTo>
                      <a:pt x="785" y="898"/>
                      <a:pt x="1188" y="644"/>
                      <a:pt x="1113" y="584"/>
                    </a:cubicBezTo>
                    <a:cubicBezTo>
                      <a:pt x="1092" y="562"/>
                      <a:pt x="1057" y="554"/>
                      <a:pt x="1016" y="554"/>
                    </a:cubicBezTo>
                    <a:cubicBezTo>
                      <a:pt x="862" y="554"/>
                      <a:pt x="611" y="680"/>
                      <a:pt x="576" y="704"/>
                    </a:cubicBezTo>
                    <a:cubicBezTo>
                      <a:pt x="650" y="599"/>
                      <a:pt x="830" y="301"/>
                      <a:pt x="755" y="226"/>
                    </a:cubicBezTo>
                    <a:cubicBezTo>
                      <a:pt x="746" y="217"/>
                      <a:pt x="734" y="212"/>
                      <a:pt x="721" y="212"/>
                    </a:cubicBezTo>
                    <a:cubicBezTo>
                      <a:pt x="607" y="212"/>
                      <a:pt x="367" y="525"/>
                      <a:pt x="367" y="525"/>
                    </a:cubicBezTo>
                    <a:cubicBezTo>
                      <a:pt x="367" y="525"/>
                      <a:pt x="187" y="17"/>
                      <a:pt x="128" y="2"/>
                    </a:cubicBezTo>
                    <a:cubicBezTo>
                      <a:pt x="125" y="1"/>
                      <a:pt x="12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55772" y="-1790868"/>
                <a:ext cx="253237" cy="264293"/>
              </a:xfrm>
              <a:custGeom>
                <a:avLst/>
                <a:gdLst/>
                <a:ahLst/>
                <a:cxnLst/>
                <a:rect l="l" t="t" r="r" b="b"/>
                <a:pathLst>
                  <a:path w="2451" h="2558" extrusionOk="0">
                    <a:moveTo>
                      <a:pt x="697" y="1"/>
                    </a:moveTo>
                    <a:cubicBezTo>
                      <a:pt x="659" y="1"/>
                      <a:pt x="621" y="11"/>
                      <a:pt x="583" y="40"/>
                    </a:cubicBezTo>
                    <a:cubicBezTo>
                      <a:pt x="359" y="174"/>
                      <a:pt x="180" y="353"/>
                      <a:pt x="31" y="577"/>
                    </a:cubicBezTo>
                    <a:cubicBezTo>
                      <a:pt x="1" y="622"/>
                      <a:pt x="1" y="697"/>
                      <a:pt x="16" y="757"/>
                    </a:cubicBezTo>
                    <a:cubicBezTo>
                      <a:pt x="31" y="801"/>
                      <a:pt x="61" y="861"/>
                      <a:pt x="120" y="891"/>
                    </a:cubicBezTo>
                    <a:cubicBezTo>
                      <a:pt x="148" y="909"/>
                      <a:pt x="187" y="922"/>
                      <a:pt x="227" y="922"/>
                    </a:cubicBezTo>
                    <a:cubicBezTo>
                      <a:pt x="252" y="922"/>
                      <a:pt x="277" y="917"/>
                      <a:pt x="300" y="906"/>
                    </a:cubicBezTo>
                    <a:cubicBezTo>
                      <a:pt x="359" y="891"/>
                      <a:pt x="389" y="861"/>
                      <a:pt x="434" y="801"/>
                    </a:cubicBezTo>
                    <a:cubicBezTo>
                      <a:pt x="434" y="801"/>
                      <a:pt x="449" y="786"/>
                      <a:pt x="464" y="772"/>
                    </a:cubicBezTo>
                    <a:cubicBezTo>
                      <a:pt x="897" y="1175"/>
                      <a:pt x="1315" y="1623"/>
                      <a:pt x="1659" y="2101"/>
                    </a:cubicBezTo>
                    <a:cubicBezTo>
                      <a:pt x="1644" y="2101"/>
                      <a:pt x="1629" y="2116"/>
                      <a:pt x="1614" y="2131"/>
                    </a:cubicBezTo>
                    <a:cubicBezTo>
                      <a:pt x="1554" y="2161"/>
                      <a:pt x="1524" y="2205"/>
                      <a:pt x="1509" y="2265"/>
                    </a:cubicBezTo>
                    <a:cubicBezTo>
                      <a:pt x="1494" y="2325"/>
                      <a:pt x="1494" y="2400"/>
                      <a:pt x="1524" y="2444"/>
                    </a:cubicBezTo>
                    <a:cubicBezTo>
                      <a:pt x="1554" y="2489"/>
                      <a:pt x="1614" y="2534"/>
                      <a:pt x="1674" y="2549"/>
                    </a:cubicBezTo>
                    <a:cubicBezTo>
                      <a:pt x="1696" y="2554"/>
                      <a:pt x="1717" y="2558"/>
                      <a:pt x="1739" y="2558"/>
                    </a:cubicBezTo>
                    <a:cubicBezTo>
                      <a:pt x="1777" y="2558"/>
                      <a:pt x="1815" y="2547"/>
                      <a:pt x="1853" y="2519"/>
                    </a:cubicBezTo>
                    <a:cubicBezTo>
                      <a:pt x="2077" y="2385"/>
                      <a:pt x="2256" y="2205"/>
                      <a:pt x="2405" y="1981"/>
                    </a:cubicBezTo>
                    <a:cubicBezTo>
                      <a:pt x="2435" y="1937"/>
                      <a:pt x="2450" y="1862"/>
                      <a:pt x="2435" y="1802"/>
                    </a:cubicBezTo>
                    <a:cubicBezTo>
                      <a:pt x="2420" y="1742"/>
                      <a:pt x="2376" y="1683"/>
                      <a:pt x="2331" y="1668"/>
                    </a:cubicBezTo>
                    <a:cubicBezTo>
                      <a:pt x="2289" y="1647"/>
                      <a:pt x="2246" y="1625"/>
                      <a:pt x="2204" y="1625"/>
                    </a:cubicBezTo>
                    <a:cubicBezTo>
                      <a:pt x="2187" y="1625"/>
                      <a:pt x="2169" y="1629"/>
                      <a:pt x="2152" y="1638"/>
                    </a:cubicBezTo>
                    <a:cubicBezTo>
                      <a:pt x="2092" y="1668"/>
                      <a:pt x="2047" y="1698"/>
                      <a:pt x="2002" y="1742"/>
                    </a:cubicBezTo>
                    <a:cubicBezTo>
                      <a:pt x="2002" y="1757"/>
                      <a:pt x="2002" y="1757"/>
                      <a:pt x="1987" y="1772"/>
                    </a:cubicBezTo>
                    <a:cubicBezTo>
                      <a:pt x="1644" y="1294"/>
                      <a:pt x="1240" y="846"/>
                      <a:pt x="792" y="458"/>
                    </a:cubicBezTo>
                    <a:cubicBezTo>
                      <a:pt x="792" y="443"/>
                      <a:pt x="807" y="443"/>
                      <a:pt x="822" y="428"/>
                    </a:cubicBezTo>
                    <a:cubicBezTo>
                      <a:pt x="867" y="398"/>
                      <a:pt x="912" y="353"/>
                      <a:pt x="927" y="294"/>
                    </a:cubicBezTo>
                    <a:cubicBezTo>
                      <a:pt x="942" y="249"/>
                      <a:pt x="942" y="159"/>
                      <a:pt x="897" y="114"/>
                    </a:cubicBezTo>
                    <a:cubicBezTo>
                      <a:pt x="867" y="70"/>
                      <a:pt x="822" y="25"/>
                      <a:pt x="763" y="10"/>
                    </a:cubicBezTo>
                    <a:cubicBezTo>
                      <a:pt x="741" y="4"/>
                      <a:pt x="719"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571167" y="-1796964"/>
                <a:ext cx="275141" cy="276278"/>
              </a:xfrm>
              <a:custGeom>
                <a:avLst/>
                <a:gdLst/>
                <a:ahLst/>
                <a:cxnLst/>
                <a:rect l="l" t="t" r="r" b="b"/>
                <a:pathLst>
                  <a:path w="2663" h="2674" extrusionOk="0">
                    <a:moveTo>
                      <a:pt x="854" y="126"/>
                    </a:moveTo>
                    <a:cubicBezTo>
                      <a:pt x="947" y="126"/>
                      <a:pt x="1031" y="184"/>
                      <a:pt x="1031" y="278"/>
                    </a:cubicBezTo>
                    <a:cubicBezTo>
                      <a:pt x="1046" y="368"/>
                      <a:pt x="986" y="427"/>
                      <a:pt x="926" y="472"/>
                    </a:cubicBezTo>
                    <a:cubicBezTo>
                      <a:pt x="897" y="487"/>
                      <a:pt x="882" y="532"/>
                      <a:pt x="912" y="562"/>
                    </a:cubicBezTo>
                    <a:cubicBezTo>
                      <a:pt x="1345" y="950"/>
                      <a:pt x="1748" y="1398"/>
                      <a:pt x="2091" y="1861"/>
                    </a:cubicBezTo>
                    <a:cubicBezTo>
                      <a:pt x="2106" y="1883"/>
                      <a:pt x="2125" y="1895"/>
                      <a:pt x="2144" y="1895"/>
                    </a:cubicBezTo>
                    <a:cubicBezTo>
                      <a:pt x="2162" y="1895"/>
                      <a:pt x="2181" y="1883"/>
                      <a:pt x="2196" y="1861"/>
                    </a:cubicBezTo>
                    <a:cubicBezTo>
                      <a:pt x="2241" y="1816"/>
                      <a:pt x="2271" y="1771"/>
                      <a:pt x="2330" y="1771"/>
                    </a:cubicBezTo>
                    <a:cubicBezTo>
                      <a:pt x="2342" y="1770"/>
                      <a:pt x="2353" y="1769"/>
                      <a:pt x="2364" y="1769"/>
                    </a:cubicBezTo>
                    <a:cubicBezTo>
                      <a:pt x="2438" y="1769"/>
                      <a:pt x="2499" y="1813"/>
                      <a:pt x="2525" y="1891"/>
                    </a:cubicBezTo>
                    <a:cubicBezTo>
                      <a:pt x="2526" y="1893"/>
                      <a:pt x="2527" y="1896"/>
                      <a:pt x="2529" y="1898"/>
                    </a:cubicBezTo>
                    <a:lnTo>
                      <a:pt x="2529" y="1898"/>
                    </a:lnTo>
                    <a:cubicBezTo>
                      <a:pt x="2542" y="2008"/>
                      <a:pt x="2445" y="2106"/>
                      <a:pt x="2375" y="2190"/>
                    </a:cubicBezTo>
                    <a:cubicBezTo>
                      <a:pt x="2301" y="2264"/>
                      <a:pt x="2226" y="2339"/>
                      <a:pt x="2136" y="2414"/>
                    </a:cubicBezTo>
                    <a:cubicBezTo>
                      <a:pt x="2064" y="2462"/>
                      <a:pt x="1962" y="2549"/>
                      <a:pt x="1862" y="2549"/>
                    </a:cubicBezTo>
                    <a:cubicBezTo>
                      <a:pt x="1839" y="2549"/>
                      <a:pt x="1816" y="2545"/>
                      <a:pt x="1793" y="2533"/>
                    </a:cubicBezTo>
                    <a:cubicBezTo>
                      <a:pt x="1733" y="2488"/>
                      <a:pt x="1703" y="2429"/>
                      <a:pt x="1703" y="2354"/>
                    </a:cubicBezTo>
                    <a:cubicBezTo>
                      <a:pt x="1718" y="2279"/>
                      <a:pt x="1778" y="2249"/>
                      <a:pt x="1838" y="2205"/>
                    </a:cubicBezTo>
                    <a:cubicBezTo>
                      <a:pt x="1853" y="2190"/>
                      <a:pt x="1867" y="2145"/>
                      <a:pt x="1853" y="2115"/>
                    </a:cubicBezTo>
                    <a:cubicBezTo>
                      <a:pt x="1494" y="1637"/>
                      <a:pt x="1091" y="1189"/>
                      <a:pt x="643" y="801"/>
                    </a:cubicBezTo>
                    <a:cubicBezTo>
                      <a:pt x="629" y="787"/>
                      <a:pt x="613" y="780"/>
                      <a:pt x="597" y="780"/>
                    </a:cubicBezTo>
                    <a:cubicBezTo>
                      <a:pt x="579" y="780"/>
                      <a:pt x="561" y="791"/>
                      <a:pt x="553" y="816"/>
                    </a:cubicBezTo>
                    <a:cubicBezTo>
                      <a:pt x="508" y="875"/>
                      <a:pt x="463" y="935"/>
                      <a:pt x="389" y="935"/>
                    </a:cubicBezTo>
                    <a:cubicBezTo>
                      <a:pt x="284" y="935"/>
                      <a:pt x="210" y="845"/>
                      <a:pt x="210" y="741"/>
                    </a:cubicBezTo>
                    <a:cubicBezTo>
                      <a:pt x="225" y="666"/>
                      <a:pt x="269" y="606"/>
                      <a:pt x="314" y="562"/>
                    </a:cubicBezTo>
                    <a:cubicBezTo>
                      <a:pt x="359" y="502"/>
                      <a:pt x="419" y="442"/>
                      <a:pt x="463" y="397"/>
                    </a:cubicBezTo>
                    <a:cubicBezTo>
                      <a:pt x="523" y="353"/>
                      <a:pt x="568" y="293"/>
                      <a:pt x="628" y="248"/>
                    </a:cubicBezTo>
                    <a:cubicBezTo>
                      <a:pt x="688" y="203"/>
                      <a:pt x="747" y="143"/>
                      <a:pt x="822" y="129"/>
                    </a:cubicBezTo>
                    <a:cubicBezTo>
                      <a:pt x="833" y="127"/>
                      <a:pt x="843" y="126"/>
                      <a:pt x="854" y="126"/>
                    </a:cubicBezTo>
                    <a:close/>
                    <a:moveTo>
                      <a:pt x="866" y="1"/>
                    </a:moveTo>
                    <a:cubicBezTo>
                      <a:pt x="681" y="1"/>
                      <a:pt x="494" y="188"/>
                      <a:pt x="374" y="308"/>
                    </a:cubicBezTo>
                    <a:cubicBezTo>
                      <a:pt x="225" y="442"/>
                      <a:pt x="0" y="666"/>
                      <a:pt x="120" y="890"/>
                    </a:cubicBezTo>
                    <a:cubicBezTo>
                      <a:pt x="180" y="980"/>
                      <a:pt x="284" y="1040"/>
                      <a:pt x="404" y="1040"/>
                    </a:cubicBezTo>
                    <a:cubicBezTo>
                      <a:pt x="482" y="1028"/>
                      <a:pt x="535" y="976"/>
                      <a:pt x="588" y="919"/>
                    </a:cubicBezTo>
                    <a:lnTo>
                      <a:pt x="588" y="919"/>
                    </a:lnTo>
                    <a:cubicBezTo>
                      <a:pt x="1005" y="1287"/>
                      <a:pt x="1383" y="1707"/>
                      <a:pt x="1708" y="2141"/>
                    </a:cubicBezTo>
                    <a:lnTo>
                      <a:pt x="1708" y="2141"/>
                    </a:lnTo>
                    <a:cubicBezTo>
                      <a:pt x="1606" y="2225"/>
                      <a:pt x="1547" y="2335"/>
                      <a:pt x="1599" y="2488"/>
                    </a:cubicBezTo>
                    <a:cubicBezTo>
                      <a:pt x="1644" y="2603"/>
                      <a:pt x="1760" y="2673"/>
                      <a:pt x="1879" y="2673"/>
                    </a:cubicBezTo>
                    <a:cubicBezTo>
                      <a:pt x="1915" y="2673"/>
                      <a:pt x="1952" y="2667"/>
                      <a:pt x="1987" y="2653"/>
                    </a:cubicBezTo>
                    <a:cubicBezTo>
                      <a:pt x="2151" y="2563"/>
                      <a:pt x="2301" y="2429"/>
                      <a:pt x="2420" y="2294"/>
                    </a:cubicBezTo>
                    <a:cubicBezTo>
                      <a:pt x="2548" y="2166"/>
                      <a:pt x="2663" y="2038"/>
                      <a:pt x="2634" y="1872"/>
                    </a:cubicBezTo>
                    <a:lnTo>
                      <a:pt x="2634" y="1872"/>
                    </a:lnTo>
                    <a:cubicBezTo>
                      <a:pt x="2634" y="1864"/>
                      <a:pt x="2633" y="1855"/>
                      <a:pt x="2629" y="1846"/>
                    </a:cubicBezTo>
                    <a:lnTo>
                      <a:pt x="2629" y="1846"/>
                    </a:lnTo>
                    <a:cubicBezTo>
                      <a:pt x="2629" y="1846"/>
                      <a:pt x="2629" y="1846"/>
                      <a:pt x="2629" y="1846"/>
                    </a:cubicBezTo>
                    <a:cubicBezTo>
                      <a:pt x="2629" y="1843"/>
                      <a:pt x="2628" y="1840"/>
                      <a:pt x="2627" y="1837"/>
                    </a:cubicBezTo>
                    <a:lnTo>
                      <a:pt x="2627" y="1837"/>
                    </a:lnTo>
                    <a:cubicBezTo>
                      <a:pt x="2595" y="1722"/>
                      <a:pt x="2506" y="1637"/>
                      <a:pt x="2375" y="1637"/>
                    </a:cubicBezTo>
                    <a:cubicBezTo>
                      <a:pt x="2366" y="1636"/>
                      <a:pt x="2358" y="1635"/>
                      <a:pt x="2349" y="1635"/>
                    </a:cubicBezTo>
                    <a:cubicBezTo>
                      <a:pt x="2270" y="1635"/>
                      <a:pt x="2205" y="1681"/>
                      <a:pt x="2148" y="1738"/>
                    </a:cubicBezTo>
                    <a:lnTo>
                      <a:pt x="2148" y="1738"/>
                    </a:lnTo>
                    <a:cubicBezTo>
                      <a:pt x="1815" y="1301"/>
                      <a:pt x="1443" y="889"/>
                      <a:pt x="1034" y="515"/>
                    </a:cubicBezTo>
                    <a:lnTo>
                      <a:pt x="1034" y="515"/>
                    </a:lnTo>
                    <a:cubicBezTo>
                      <a:pt x="1093" y="464"/>
                      <a:pt x="1136" y="402"/>
                      <a:pt x="1136" y="323"/>
                    </a:cubicBezTo>
                    <a:cubicBezTo>
                      <a:pt x="1151" y="203"/>
                      <a:pt x="1091" y="99"/>
                      <a:pt x="1001" y="39"/>
                    </a:cubicBezTo>
                    <a:cubicBezTo>
                      <a:pt x="957" y="12"/>
                      <a:pt x="911"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557322" y="-1790558"/>
                <a:ext cx="254787" cy="263259"/>
              </a:xfrm>
              <a:custGeom>
                <a:avLst/>
                <a:gdLst/>
                <a:ahLst/>
                <a:cxnLst/>
                <a:rect l="l" t="t" r="r" b="b"/>
                <a:pathLst>
                  <a:path w="2466" h="2548" extrusionOk="0">
                    <a:moveTo>
                      <a:pt x="1739" y="1"/>
                    </a:moveTo>
                    <a:cubicBezTo>
                      <a:pt x="1722" y="1"/>
                      <a:pt x="1705" y="3"/>
                      <a:pt x="1689" y="7"/>
                    </a:cubicBezTo>
                    <a:cubicBezTo>
                      <a:pt x="1644" y="22"/>
                      <a:pt x="1569" y="67"/>
                      <a:pt x="1554" y="111"/>
                    </a:cubicBezTo>
                    <a:cubicBezTo>
                      <a:pt x="1494" y="231"/>
                      <a:pt x="1524" y="365"/>
                      <a:pt x="1644" y="425"/>
                    </a:cubicBezTo>
                    <a:cubicBezTo>
                      <a:pt x="1644" y="440"/>
                      <a:pt x="1659" y="440"/>
                      <a:pt x="1674" y="455"/>
                    </a:cubicBezTo>
                    <a:cubicBezTo>
                      <a:pt x="1226" y="843"/>
                      <a:pt x="822" y="1291"/>
                      <a:pt x="464" y="1769"/>
                    </a:cubicBezTo>
                    <a:cubicBezTo>
                      <a:pt x="449" y="1754"/>
                      <a:pt x="449" y="1754"/>
                      <a:pt x="449" y="1739"/>
                    </a:cubicBezTo>
                    <a:cubicBezTo>
                      <a:pt x="404" y="1695"/>
                      <a:pt x="374" y="1650"/>
                      <a:pt x="315" y="1635"/>
                    </a:cubicBezTo>
                    <a:cubicBezTo>
                      <a:pt x="299" y="1631"/>
                      <a:pt x="281" y="1629"/>
                      <a:pt x="264" y="1629"/>
                    </a:cubicBezTo>
                    <a:cubicBezTo>
                      <a:pt x="217" y="1629"/>
                      <a:pt x="168" y="1643"/>
                      <a:pt x="135" y="1665"/>
                    </a:cubicBezTo>
                    <a:cubicBezTo>
                      <a:pt x="91" y="1695"/>
                      <a:pt x="46" y="1739"/>
                      <a:pt x="31" y="1799"/>
                    </a:cubicBezTo>
                    <a:cubicBezTo>
                      <a:pt x="1" y="1859"/>
                      <a:pt x="1" y="1934"/>
                      <a:pt x="46" y="1978"/>
                    </a:cubicBezTo>
                    <a:cubicBezTo>
                      <a:pt x="195" y="2187"/>
                      <a:pt x="389" y="2382"/>
                      <a:pt x="598" y="2516"/>
                    </a:cubicBezTo>
                    <a:cubicBezTo>
                      <a:pt x="626" y="2534"/>
                      <a:pt x="671" y="2547"/>
                      <a:pt x="712" y="2547"/>
                    </a:cubicBezTo>
                    <a:cubicBezTo>
                      <a:pt x="737" y="2547"/>
                      <a:pt x="760" y="2542"/>
                      <a:pt x="778" y="2531"/>
                    </a:cubicBezTo>
                    <a:cubicBezTo>
                      <a:pt x="837" y="2516"/>
                      <a:pt x="897" y="2486"/>
                      <a:pt x="912" y="2426"/>
                    </a:cubicBezTo>
                    <a:cubicBezTo>
                      <a:pt x="987" y="2322"/>
                      <a:pt x="942" y="2187"/>
                      <a:pt x="837" y="2113"/>
                    </a:cubicBezTo>
                    <a:cubicBezTo>
                      <a:pt x="822" y="2113"/>
                      <a:pt x="807" y="2098"/>
                      <a:pt x="792" y="2083"/>
                    </a:cubicBezTo>
                    <a:cubicBezTo>
                      <a:pt x="1136" y="1605"/>
                      <a:pt x="1539" y="1172"/>
                      <a:pt x="1987" y="769"/>
                    </a:cubicBezTo>
                    <a:cubicBezTo>
                      <a:pt x="2002" y="769"/>
                      <a:pt x="2002" y="783"/>
                      <a:pt x="2017" y="798"/>
                    </a:cubicBezTo>
                    <a:cubicBezTo>
                      <a:pt x="2047" y="843"/>
                      <a:pt x="2092" y="888"/>
                      <a:pt x="2152" y="903"/>
                    </a:cubicBezTo>
                    <a:cubicBezTo>
                      <a:pt x="2168" y="907"/>
                      <a:pt x="2185" y="909"/>
                      <a:pt x="2202" y="909"/>
                    </a:cubicBezTo>
                    <a:cubicBezTo>
                      <a:pt x="2249" y="909"/>
                      <a:pt x="2298" y="895"/>
                      <a:pt x="2331" y="873"/>
                    </a:cubicBezTo>
                    <a:cubicBezTo>
                      <a:pt x="2376" y="843"/>
                      <a:pt x="2420" y="798"/>
                      <a:pt x="2435" y="739"/>
                    </a:cubicBezTo>
                    <a:cubicBezTo>
                      <a:pt x="2465" y="679"/>
                      <a:pt x="2465" y="619"/>
                      <a:pt x="2420" y="574"/>
                    </a:cubicBezTo>
                    <a:cubicBezTo>
                      <a:pt x="2271" y="350"/>
                      <a:pt x="2092" y="171"/>
                      <a:pt x="1868" y="37"/>
                    </a:cubicBezTo>
                    <a:cubicBezTo>
                      <a:pt x="1835" y="15"/>
                      <a:pt x="1786" y="1"/>
                      <a:pt x="1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571167" y="-1797584"/>
                <a:ext cx="279377" cy="276588"/>
              </a:xfrm>
              <a:custGeom>
                <a:avLst/>
                <a:gdLst/>
                <a:ahLst/>
                <a:cxnLst/>
                <a:rect l="l" t="t" r="r" b="b"/>
                <a:pathLst>
                  <a:path w="2704" h="2677" extrusionOk="0">
                    <a:moveTo>
                      <a:pt x="1857" y="107"/>
                    </a:moveTo>
                    <a:cubicBezTo>
                      <a:pt x="1919" y="107"/>
                      <a:pt x="1987" y="146"/>
                      <a:pt x="2047" y="179"/>
                    </a:cubicBezTo>
                    <a:cubicBezTo>
                      <a:pt x="2223" y="312"/>
                      <a:pt x="2371" y="459"/>
                      <a:pt x="2504" y="635"/>
                    </a:cubicBezTo>
                    <a:lnTo>
                      <a:pt x="2504" y="635"/>
                    </a:lnTo>
                    <a:cubicBezTo>
                      <a:pt x="2503" y="646"/>
                      <a:pt x="2504" y="659"/>
                      <a:pt x="2510" y="672"/>
                    </a:cubicBezTo>
                    <a:cubicBezTo>
                      <a:pt x="2569" y="777"/>
                      <a:pt x="2510" y="896"/>
                      <a:pt x="2390" y="926"/>
                    </a:cubicBezTo>
                    <a:cubicBezTo>
                      <a:pt x="2381" y="928"/>
                      <a:pt x="2372" y="928"/>
                      <a:pt x="2363" y="928"/>
                    </a:cubicBezTo>
                    <a:cubicBezTo>
                      <a:pt x="2288" y="928"/>
                      <a:pt x="2235" y="874"/>
                      <a:pt x="2181" y="807"/>
                    </a:cubicBezTo>
                    <a:cubicBezTo>
                      <a:pt x="2172" y="789"/>
                      <a:pt x="2153" y="782"/>
                      <a:pt x="2133" y="782"/>
                    </a:cubicBezTo>
                    <a:cubicBezTo>
                      <a:pt x="2119" y="782"/>
                      <a:pt x="2104" y="786"/>
                      <a:pt x="2091" y="792"/>
                    </a:cubicBezTo>
                    <a:cubicBezTo>
                      <a:pt x="1643" y="1195"/>
                      <a:pt x="1240" y="1643"/>
                      <a:pt x="882" y="2121"/>
                    </a:cubicBezTo>
                    <a:cubicBezTo>
                      <a:pt x="867" y="2151"/>
                      <a:pt x="882" y="2181"/>
                      <a:pt x="912" y="2196"/>
                    </a:cubicBezTo>
                    <a:cubicBezTo>
                      <a:pt x="971" y="2240"/>
                      <a:pt x="1031" y="2285"/>
                      <a:pt x="1031" y="2360"/>
                    </a:cubicBezTo>
                    <a:cubicBezTo>
                      <a:pt x="1031" y="2465"/>
                      <a:pt x="956" y="2539"/>
                      <a:pt x="867" y="2554"/>
                    </a:cubicBezTo>
                    <a:cubicBezTo>
                      <a:pt x="732" y="2554"/>
                      <a:pt x="568" y="2390"/>
                      <a:pt x="493" y="2300"/>
                    </a:cubicBezTo>
                    <a:cubicBezTo>
                      <a:pt x="434" y="2255"/>
                      <a:pt x="389" y="2211"/>
                      <a:pt x="344" y="2151"/>
                    </a:cubicBezTo>
                    <a:cubicBezTo>
                      <a:pt x="299" y="2076"/>
                      <a:pt x="225" y="2016"/>
                      <a:pt x="210" y="1942"/>
                    </a:cubicBezTo>
                    <a:cubicBezTo>
                      <a:pt x="210" y="1837"/>
                      <a:pt x="269" y="1763"/>
                      <a:pt x="359" y="1748"/>
                    </a:cubicBezTo>
                    <a:cubicBezTo>
                      <a:pt x="368" y="1746"/>
                      <a:pt x="378" y="1745"/>
                      <a:pt x="386" y="1745"/>
                    </a:cubicBezTo>
                    <a:cubicBezTo>
                      <a:pt x="461" y="1745"/>
                      <a:pt x="513" y="1799"/>
                      <a:pt x="553" y="1852"/>
                    </a:cubicBezTo>
                    <a:cubicBezTo>
                      <a:pt x="568" y="1867"/>
                      <a:pt x="587" y="1875"/>
                      <a:pt x="605" y="1875"/>
                    </a:cubicBezTo>
                    <a:cubicBezTo>
                      <a:pt x="624" y="1875"/>
                      <a:pt x="643" y="1867"/>
                      <a:pt x="658" y="1852"/>
                    </a:cubicBezTo>
                    <a:cubicBezTo>
                      <a:pt x="1001" y="1374"/>
                      <a:pt x="1404" y="941"/>
                      <a:pt x="1838" y="553"/>
                    </a:cubicBezTo>
                    <a:cubicBezTo>
                      <a:pt x="1867" y="523"/>
                      <a:pt x="1853" y="478"/>
                      <a:pt x="1823" y="448"/>
                    </a:cubicBezTo>
                    <a:cubicBezTo>
                      <a:pt x="1733" y="388"/>
                      <a:pt x="1673" y="299"/>
                      <a:pt x="1733" y="194"/>
                    </a:cubicBezTo>
                    <a:cubicBezTo>
                      <a:pt x="1765" y="130"/>
                      <a:pt x="1809" y="107"/>
                      <a:pt x="1857" y="107"/>
                    </a:cubicBezTo>
                    <a:close/>
                    <a:moveTo>
                      <a:pt x="1882" y="0"/>
                    </a:moveTo>
                    <a:cubicBezTo>
                      <a:pt x="1733" y="0"/>
                      <a:pt x="1628" y="120"/>
                      <a:pt x="1614" y="239"/>
                    </a:cubicBezTo>
                    <a:cubicBezTo>
                      <a:pt x="1589" y="362"/>
                      <a:pt x="1635" y="444"/>
                      <a:pt x="1718" y="519"/>
                    </a:cubicBezTo>
                    <a:lnTo>
                      <a:pt x="1718" y="519"/>
                    </a:lnTo>
                    <a:cubicBezTo>
                      <a:pt x="1308" y="893"/>
                      <a:pt x="935" y="1306"/>
                      <a:pt x="601" y="1744"/>
                    </a:cubicBezTo>
                    <a:lnTo>
                      <a:pt x="601" y="1744"/>
                    </a:lnTo>
                    <a:cubicBezTo>
                      <a:pt x="544" y="1685"/>
                      <a:pt x="482" y="1643"/>
                      <a:pt x="404" y="1643"/>
                    </a:cubicBezTo>
                    <a:cubicBezTo>
                      <a:pt x="284" y="1643"/>
                      <a:pt x="195" y="1703"/>
                      <a:pt x="135" y="1792"/>
                    </a:cubicBezTo>
                    <a:cubicBezTo>
                      <a:pt x="0" y="2016"/>
                      <a:pt x="254" y="2255"/>
                      <a:pt x="404" y="2405"/>
                    </a:cubicBezTo>
                    <a:cubicBezTo>
                      <a:pt x="520" y="2509"/>
                      <a:pt x="698" y="2676"/>
                      <a:pt x="877" y="2676"/>
                    </a:cubicBezTo>
                    <a:cubicBezTo>
                      <a:pt x="929" y="2676"/>
                      <a:pt x="981" y="2662"/>
                      <a:pt x="1031" y="2629"/>
                    </a:cubicBezTo>
                    <a:cubicBezTo>
                      <a:pt x="1121" y="2554"/>
                      <a:pt x="1151" y="2465"/>
                      <a:pt x="1151" y="2345"/>
                    </a:cubicBezTo>
                    <a:cubicBezTo>
                      <a:pt x="1139" y="2262"/>
                      <a:pt x="1080" y="2198"/>
                      <a:pt x="1012" y="2146"/>
                    </a:cubicBezTo>
                    <a:lnTo>
                      <a:pt x="1012" y="2146"/>
                    </a:lnTo>
                    <a:cubicBezTo>
                      <a:pt x="1337" y="1698"/>
                      <a:pt x="1716" y="1291"/>
                      <a:pt x="2134" y="922"/>
                    </a:cubicBezTo>
                    <a:lnTo>
                      <a:pt x="2134" y="922"/>
                    </a:lnTo>
                    <a:cubicBezTo>
                      <a:pt x="2196" y="994"/>
                      <a:pt x="2273" y="1043"/>
                      <a:pt x="2362" y="1043"/>
                    </a:cubicBezTo>
                    <a:cubicBezTo>
                      <a:pt x="2400" y="1043"/>
                      <a:pt x="2439" y="1034"/>
                      <a:pt x="2480" y="1016"/>
                    </a:cubicBezTo>
                    <a:cubicBezTo>
                      <a:pt x="2629" y="941"/>
                      <a:pt x="2704" y="747"/>
                      <a:pt x="2614" y="612"/>
                    </a:cubicBezTo>
                    <a:cubicBezTo>
                      <a:pt x="2510" y="463"/>
                      <a:pt x="2405" y="344"/>
                      <a:pt x="2271" y="224"/>
                    </a:cubicBezTo>
                    <a:cubicBezTo>
                      <a:pt x="2166" y="135"/>
                      <a:pt x="2032"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267199" y="-1883856"/>
                <a:ext cx="725410" cy="699786"/>
              </a:xfrm>
              <a:custGeom>
                <a:avLst/>
                <a:gdLst/>
                <a:ahLst/>
                <a:cxnLst/>
                <a:rect l="l" t="t" r="r" b="b"/>
                <a:pathLst>
                  <a:path w="7021" h="6773" extrusionOk="0">
                    <a:moveTo>
                      <a:pt x="3172" y="0"/>
                    </a:moveTo>
                    <a:cubicBezTo>
                      <a:pt x="2759" y="0"/>
                      <a:pt x="2344" y="189"/>
                      <a:pt x="2122" y="551"/>
                    </a:cubicBezTo>
                    <a:cubicBezTo>
                      <a:pt x="1868" y="970"/>
                      <a:pt x="1913" y="1597"/>
                      <a:pt x="2301" y="1925"/>
                    </a:cubicBezTo>
                    <a:cubicBezTo>
                      <a:pt x="2461" y="2052"/>
                      <a:pt x="2667" y="2117"/>
                      <a:pt x="2873" y="2117"/>
                    </a:cubicBezTo>
                    <a:cubicBezTo>
                      <a:pt x="3127" y="2117"/>
                      <a:pt x="3382" y="2019"/>
                      <a:pt x="3556" y="1821"/>
                    </a:cubicBezTo>
                    <a:cubicBezTo>
                      <a:pt x="3630" y="1731"/>
                      <a:pt x="3690" y="1642"/>
                      <a:pt x="3735" y="1522"/>
                    </a:cubicBezTo>
                    <a:cubicBezTo>
                      <a:pt x="3789" y="1351"/>
                      <a:pt x="3647" y="1234"/>
                      <a:pt x="3506" y="1234"/>
                    </a:cubicBezTo>
                    <a:cubicBezTo>
                      <a:pt x="3414" y="1234"/>
                      <a:pt x="3322" y="1284"/>
                      <a:pt x="3287" y="1403"/>
                    </a:cubicBezTo>
                    <a:cubicBezTo>
                      <a:pt x="3217" y="1575"/>
                      <a:pt x="3054" y="1654"/>
                      <a:pt x="2889" y="1654"/>
                    </a:cubicBezTo>
                    <a:cubicBezTo>
                      <a:pt x="2666" y="1654"/>
                      <a:pt x="2438" y="1510"/>
                      <a:pt x="2420" y="1253"/>
                    </a:cubicBezTo>
                    <a:cubicBezTo>
                      <a:pt x="2391" y="1119"/>
                      <a:pt x="2435" y="940"/>
                      <a:pt x="2525" y="790"/>
                    </a:cubicBezTo>
                    <a:cubicBezTo>
                      <a:pt x="2656" y="571"/>
                      <a:pt x="2925" y="465"/>
                      <a:pt x="3194" y="465"/>
                    </a:cubicBezTo>
                    <a:cubicBezTo>
                      <a:pt x="3291" y="465"/>
                      <a:pt x="3389" y="479"/>
                      <a:pt x="3481" y="507"/>
                    </a:cubicBezTo>
                    <a:cubicBezTo>
                      <a:pt x="3839" y="626"/>
                      <a:pt x="4138" y="970"/>
                      <a:pt x="4272" y="1328"/>
                    </a:cubicBezTo>
                    <a:cubicBezTo>
                      <a:pt x="4586" y="2120"/>
                      <a:pt x="4317" y="3061"/>
                      <a:pt x="3615" y="3553"/>
                    </a:cubicBezTo>
                    <a:cubicBezTo>
                      <a:pt x="3306" y="3768"/>
                      <a:pt x="2949" y="3887"/>
                      <a:pt x="2577" y="3887"/>
                    </a:cubicBezTo>
                    <a:cubicBezTo>
                      <a:pt x="2535" y="3887"/>
                      <a:pt x="2493" y="3885"/>
                      <a:pt x="2450" y="3882"/>
                    </a:cubicBezTo>
                    <a:cubicBezTo>
                      <a:pt x="2092" y="3852"/>
                      <a:pt x="1718" y="3658"/>
                      <a:pt x="1465" y="3449"/>
                    </a:cubicBezTo>
                    <a:cubicBezTo>
                      <a:pt x="822" y="2881"/>
                      <a:pt x="553" y="1970"/>
                      <a:pt x="479" y="1149"/>
                    </a:cubicBezTo>
                    <a:cubicBezTo>
                      <a:pt x="464" y="1029"/>
                      <a:pt x="374" y="925"/>
                      <a:pt x="240" y="925"/>
                    </a:cubicBezTo>
                    <a:cubicBezTo>
                      <a:pt x="120" y="925"/>
                      <a:pt x="1" y="1029"/>
                      <a:pt x="16" y="1149"/>
                    </a:cubicBezTo>
                    <a:cubicBezTo>
                      <a:pt x="105" y="2075"/>
                      <a:pt x="374" y="3046"/>
                      <a:pt x="1061" y="3703"/>
                    </a:cubicBezTo>
                    <a:cubicBezTo>
                      <a:pt x="1420" y="4046"/>
                      <a:pt x="1883" y="4270"/>
                      <a:pt x="2361" y="4330"/>
                    </a:cubicBezTo>
                    <a:cubicBezTo>
                      <a:pt x="2445" y="4343"/>
                      <a:pt x="2530" y="4349"/>
                      <a:pt x="2614" y="4349"/>
                    </a:cubicBezTo>
                    <a:cubicBezTo>
                      <a:pt x="2936" y="4349"/>
                      <a:pt x="3257" y="4263"/>
                      <a:pt x="3541" y="4121"/>
                    </a:cubicBezTo>
                    <a:lnTo>
                      <a:pt x="3541" y="4136"/>
                    </a:lnTo>
                    <a:cubicBezTo>
                      <a:pt x="3451" y="4644"/>
                      <a:pt x="3511" y="5256"/>
                      <a:pt x="3780" y="5704"/>
                    </a:cubicBezTo>
                    <a:cubicBezTo>
                      <a:pt x="4033" y="6137"/>
                      <a:pt x="4437" y="6496"/>
                      <a:pt x="4915" y="6660"/>
                    </a:cubicBezTo>
                    <a:cubicBezTo>
                      <a:pt x="5118" y="6732"/>
                      <a:pt x="5338" y="6773"/>
                      <a:pt x="5557" y="6773"/>
                    </a:cubicBezTo>
                    <a:cubicBezTo>
                      <a:pt x="5837" y="6773"/>
                      <a:pt x="6114" y="6706"/>
                      <a:pt x="6349" y="6556"/>
                    </a:cubicBezTo>
                    <a:cubicBezTo>
                      <a:pt x="6752" y="6287"/>
                      <a:pt x="7021" y="5779"/>
                      <a:pt x="6886" y="5271"/>
                    </a:cubicBezTo>
                    <a:cubicBezTo>
                      <a:pt x="6775" y="4869"/>
                      <a:pt x="6381" y="4518"/>
                      <a:pt x="5954" y="4518"/>
                    </a:cubicBezTo>
                    <a:cubicBezTo>
                      <a:pt x="5921" y="4518"/>
                      <a:pt x="5889" y="4520"/>
                      <a:pt x="5856" y="4524"/>
                    </a:cubicBezTo>
                    <a:cubicBezTo>
                      <a:pt x="5423" y="4569"/>
                      <a:pt x="5079" y="4987"/>
                      <a:pt x="5109" y="5420"/>
                    </a:cubicBezTo>
                    <a:cubicBezTo>
                      <a:pt x="5109" y="5540"/>
                      <a:pt x="5139" y="5644"/>
                      <a:pt x="5198" y="5734"/>
                    </a:cubicBezTo>
                    <a:cubicBezTo>
                      <a:pt x="5241" y="5814"/>
                      <a:pt x="5305" y="5846"/>
                      <a:pt x="5369" y="5846"/>
                    </a:cubicBezTo>
                    <a:cubicBezTo>
                      <a:pt x="5511" y="5846"/>
                      <a:pt x="5654" y="5689"/>
                      <a:pt x="5572" y="5525"/>
                    </a:cubicBezTo>
                    <a:cubicBezTo>
                      <a:pt x="5434" y="5238"/>
                      <a:pt x="5702" y="4943"/>
                      <a:pt x="5975" y="4943"/>
                    </a:cubicBezTo>
                    <a:cubicBezTo>
                      <a:pt x="6058" y="4943"/>
                      <a:pt x="6141" y="4970"/>
                      <a:pt x="6214" y="5032"/>
                    </a:cubicBezTo>
                    <a:cubicBezTo>
                      <a:pt x="6334" y="5107"/>
                      <a:pt x="6438" y="5241"/>
                      <a:pt x="6468" y="5391"/>
                    </a:cubicBezTo>
                    <a:cubicBezTo>
                      <a:pt x="6558" y="5704"/>
                      <a:pt x="6334" y="6063"/>
                      <a:pt x="6050" y="6212"/>
                    </a:cubicBezTo>
                    <a:cubicBezTo>
                      <a:pt x="5893" y="6294"/>
                      <a:pt x="5710" y="6332"/>
                      <a:pt x="5523" y="6332"/>
                    </a:cubicBezTo>
                    <a:cubicBezTo>
                      <a:pt x="5337" y="6332"/>
                      <a:pt x="5146" y="6294"/>
                      <a:pt x="4974" y="6227"/>
                    </a:cubicBezTo>
                    <a:cubicBezTo>
                      <a:pt x="4258" y="5913"/>
                      <a:pt x="3795" y="5122"/>
                      <a:pt x="3929" y="4330"/>
                    </a:cubicBezTo>
                    <a:cubicBezTo>
                      <a:pt x="3974" y="4016"/>
                      <a:pt x="4123" y="3733"/>
                      <a:pt x="4317" y="3494"/>
                    </a:cubicBezTo>
                    <a:cubicBezTo>
                      <a:pt x="4526" y="3255"/>
                      <a:pt x="4676" y="2971"/>
                      <a:pt x="4765" y="2657"/>
                    </a:cubicBezTo>
                    <a:cubicBezTo>
                      <a:pt x="4915" y="2135"/>
                      <a:pt x="4885" y="1567"/>
                      <a:pt x="4661" y="1059"/>
                    </a:cubicBezTo>
                    <a:cubicBezTo>
                      <a:pt x="4452" y="581"/>
                      <a:pt x="4033" y="163"/>
                      <a:pt x="3511" y="44"/>
                    </a:cubicBezTo>
                    <a:cubicBezTo>
                      <a:pt x="3401" y="14"/>
                      <a:pt x="3287" y="0"/>
                      <a:pt x="3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285694" y="-1888712"/>
                <a:ext cx="747004" cy="710738"/>
              </a:xfrm>
              <a:custGeom>
                <a:avLst/>
                <a:gdLst/>
                <a:ahLst/>
                <a:cxnLst/>
                <a:rect l="l" t="t" r="r" b="b"/>
                <a:pathLst>
                  <a:path w="7230" h="6879" extrusionOk="0">
                    <a:moveTo>
                      <a:pt x="3368" y="119"/>
                    </a:moveTo>
                    <a:cubicBezTo>
                      <a:pt x="3756" y="119"/>
                      <a:pt x="4142" y="288"/>
                      <a:pt x="4422" y="568"/>
                    </a:cubicBezTo>
                    <a:cubicBezTo>
                      <a:pt x="4929" y="1091"/>
                      <a:pt x="5109" y="1913"/>
                      <a:pt x="4929" y="2615"/>
                    </a:cubicBezTo>
                    <a:cubicBezTo>
                      <a:pt x="4885" y="2809"/>
                      <a:pt x="4810" y="2973"/>
                      <a:pt x="4720" y="3137"/>
                    </a:cubicBezTo>
                    <a:cubicBezTo>
                      <a:pt x="4646" y="3302"/>
                      <a:pt x="4526" y="3436"/>
                      <a:pt x="4422" y="3586"/>
                    </a:cubicBezTo>
                    <a:cubicBezTo>
                      <a:pt x="4212" y="3839"/>
                      <a:pt x="4078" y="4153"/>
                      <a:pt x="4048" y="4497"/>
                    </a:cubicBezTo>
                    <a:cubicBezTo>
                      <a:pt x="3988" y="5094"/>
                      <a:pt x="4257" y="5706"/>
                      <a:pt x="4735" y="6080"/>
                    </a:cubicBezTo>
                    <a:cubicBezTo>
                      <a:pt x="5006" y="6290"/>
                      <a:pt x="5380" y="6438"/>
                      <a:pt x="5742" y="6438"/>
                    </a:cubicBezTo>
                    <a:cubicBezTo>
                      <a:pt x="5998" y="6438"/>
                      <a:pt x="6249" y="6364"/>
                      <a:pt x="6453" y="6184"/>
                    </a:cubicBezTo>
                    <a:cubicBezTo>
                      <a:pt x="6662" y="5990"/>
                      <a:pt x="6811" y="5691"/>
                      <a:pt x="6722" y="5393"/>
                    </a:cubicBezTo>
                    <a:cubicBezTo>
                      <a:pt x="6649" y="5161"/>
                      <a:pt x="6422" y="4929"/>
                      <a:pt x="6163" y="4929"/>
                    </a:cubicBezTo>
                    <a:cubicBezTo>
                      <a:pt x="6155" y="4929"/>
                      <a:pt x="6147" y="4929"/>
                      <a:pt x="6139" y="4930"/>
                    </a:cubicBezTo>
                    <a:cubicBezTo>
                      <a:pt x="5915" y="4960"/>
                      <a:pt x="5721" y="5139"/>
                      <a:pt x="5676" y="5363"/>
                    </a:cubicBezTo>
                    <a:cubicBezTo>
                      <a:pt x="5676" y="5408"/>
                      <a:pt x="5676" y="5467"/>
                      <a:pt x="5691" y="5512"/>
                    </a:cubicBezTo>
                    <a:cubicBezTo>
                      <a:pt x="5706" y="5572"/>
                      <a:pt x="5751" y="5632"/>
                      <a:pt x="5736" y="5691"/>
                    </a:cubicBezTo>
                    <a:cubicBezTo>
                      <a:pt x="5726" y="5774"/>
                      <a:pt x="5651" y="5836"/>
                      <a:pt x="5571" y="5836"/>
                    </a:cubicBezTo>
                    <a:cubicBezTo>
                      <a:pt x="5536" y="5836"/>
                      <a:pt x="5499" y="5824"/>
                      <a:pt x="5467" y="5796"/>
                    </a:cubicBezTo>
                    <a:cubicBezTo>
                      <a:pt x="5363" y="5677"/>
                      <a:pt x="5348" y="5452"/>
                      <a:pt x="5363" y="5288"/>
                    </a:cubicBezTo>
                    <a:cubicBezTo>
                      <a:pt x="5392" y="5139"/>
                      <a:pt x="5467" y="4989"/>
                      <a:pt x="5587" y="4885"/>
                    </a:cubicBezTo>
                    <a:cubicBezTo>
                      <a:pt x="5744" y="4717"/>
                      <a:pt x="5945" y="4623"/>
                      <a:pt x="6159" y="4623"/>
                    </a:cubicBezTo>
                    <a:cubicBezTo>
                      <a:pt x="6251" y="4623"/>
                      <a:pt x="6344" y="4640"/>
                      <a:pt x="6438" y="4676"/>
                    </a:cubicBezTo>
                    <a:cubicBezTo>
                      <a:pt x="6706" y="4774"/>
                      <a:pt x="6920" y="5019"/>
                      <a:pt x="7019" y="5297"/>
                    </a:cubicBezTo>
                    <a:lnTo>
                      <a:pt x="7019" y="5297"/>
                    </a:lnTo>
                    <a:cubicBezTo>
                      <a:pt x="7007" y="5310"/>
                      <a:pt x="7001" y="5327"/>
                      <a:pt x="7005" y="5348"/>
                    </a:cubicBezTo>
                    <a:cubicBezTo>
                      <a:pt x="7110" y="5721"/>
                      <a:pt x="6961" y="6095"/>
                      <a:pt x="6692" y="6364"/>
                    </a:cubicBezTo>
                    <a:cubicBezTo>
                      <a:pt x="6438" y="6632"/>
                      <a:pt x="6064" y="6753"/>
                      <a:pt x="5696" y="6753"/>
                    </a:cubicBezTo>
                    <a:cubicBezTo>
                      <a:pt x="5674" y="6753"/>
                      <a:pt x="5653" y="6753"/>
                      <a:pt x="5631" y="6752"/>
                    </a:cubicBezTo>
                    <a:cubicBezTo>
                      <a:pt x="4870" y="6707"/>
                      <a:pt x="4138" y="6169"/>
                      <a:pt x="3884" y="5452"/>
                    </a:cubicBezTo>
                    <a:cubicBezTo>
                      <a:pt x="3794" y="5243"/>
                      <a:pt x="3749" y="5034"/>
                      <a:pt x="3735" y="4810"/>
                    </a:cubicBezTo>
                    <a:cubicBezTo>
                      <a:pt x="3735" y="4706"/>
                      <a:pt x="3735" y="4601"/>
                      <a:pt x="3735" y="4497"/>
                    </a:cubicBezTo>
                    <a:cubicBezTo>
                      <a:pt x="3735" y="4452"/>
                      <a:pt x="3735" y="4392"/>
                      <a:pt x="3735" y="4347"/>
                    </a:cubicBezTo>
                    <a:cubicBezTo>
                      <a:pt x="3735" y="4302"/>
                      <a:pt x="3735" y="4228"/>
                      <a:pt x="3764" y="4198"/>
                    </a:cubicBezTo>
                    <a:cubicBezTo>
                      <a:pt x="3790" y="4146"/>
                      <a:pt x="3749" y="4105"/>
                      <a:pt x="3708" y="4105"/>
                    </a:cubicBezTo>
                    <a:cubicBezTo>
                      <a:pt x="3702" y="4105"/>
                      <a:pt x="3696" y="4106"/>
                      <a:pt x="3690" y="4108"/>
                    </a:cubicBezTo>
                    <a:cubicBezTo>
                      <a:pt x="3393" y="4244"/>
                      <a:pt x="3087" y="4329"/>
                      <a:pt x="2770" y="4329"/>
                    </a:cubicBezTo>
                    <a:cubicBezTo>
                      <a:pt x="2704" y="4329"/>
                      <a:pt x="2637" y="4325"/>
                      <a:pt x="2570" y="4317"/>
                    </a:cubicBezTo>
                    <a:cubicBezTo>
                      <a:pt x="2211" y="4287"/>
                      <a:pt x="1868" y="4138"/>
                      <a:pt x="1584" y="3959"/>
                    </a:cubicBezTo>
                    <a:cubicBezTo>
                      <a:pt x="1001" y="3571"/>
                      <a:pt x="658" y="2943"/>
                      <a:pt x="449" y="2301"/>
                    </a:cubicBezTo>
                    <a:cubicBezTo>
                      <a:pt x="344" y="1972"/>
                      <a:pt x="284" y="1659"/>
                      <a:pt x="255" y="1315"/>
                    </a:cubicBezTo>
                    <a:cubicBezTo>
                      <a:pt x="240" y="1241"/>
                      <a:pt x="225" y="1151"/>
                      <a:pt x="284" y="1091"/>
                    </a:cubicBezTo>
                    <a:cubicBezTo>
                      <a:pt x="317" y="1050"/>
                      <a:pt x="364" y="1027"/>
                      <a:pt x="411" y="1027"/>
                    </a:cubicBezTo>
                    <a:cubicBezTo>
                      <a:pt x="450" y="1027"/>
                      <a:pt x="490" y="1043"/>
                      <a:pt x="523" y="1076"/>
                    </a:cubicBezTo>
                    <a:cubicBezTo>
                      <a:pt x="583" y="1121"/>
                      <a:pt x="583" y="1211"/>
                      <a:pt x="598" y="1285"/>
                    </a:cubicBezTo>
                    <a:cubicBezTo>
                      <a:pt x="598" y="1360"/>
                      <a:pt x="613" y="1435"/>
                      <a:pt x="628" y="1509"/>
                    </a:cubicBezTo>
                    <a:cubicBezTo>
                      <a:pt x="732" y="2137"/>
                      <a:pt x="927" y="2764"/>
                      <a:pt x="1345" y="3272"/>
                    </a:cubicBezTo>
                    <a:cubicBezTo>
                      <a:pt x="1692" y="3706"/>
                      <a:pt x="2215" y="3996"/>
                      <a:pt x="2776" y="3996"/>
                    </a:cubicBezTo>
                    <a:cubicBezTo>
                      <a:pt x="2890" y="3996"/>
                      <a:pt x="3006" y="3984"/>
                      <a:pt x="3122" y="3959"/>
                    </a:cubicBezTo>
                    <a:cubicBezTo>
                      <a:pt x="3749" y="3824"/>
                      <a:pt x="4257" y="3376"/>
                      <a:pt x="4496" y="2794"/>
                    </a:cubicBezTo>
                    <a:cubicBezTo>
                      <a:pt x="4720" y="2256"/>
                      <a:pt x="4690" y="1599"/>
                      <a:pt x="4392" y="1091"/>
                    </a:cubicBezTo>
                    <a:cubicBezTo>
                      <a:pt x="4227" y="837"/>
                      <a:pt x="3988" y="598"/>
                      <a:pt x="3690" y="509"/>
                    </a:cubicBezTo>
                    <a:cubicBezTo>
                      <a:pt x="3592" y="474"/>
                      <a:pt x="3488" y="457"/>
                      <a:pt x="3383" y="457"/>
                    </a:cubicBezTo>
                    <a:cubicBezTo>
                      <a:pt x="3215" y="457"/>
                      <a:pt x="3045" y="501"/>
                      <a:pt x="2898" y="583"/>
                    </a:cubicBezTo>
                    <a:cubicBezTo>
                      <a:pt x="2644" y="733"/>
                      <a:pt x="2525" y="1017"/>
                      <a:pt x="2570" y="1315"/>
                    </a:cubicBezTo>
                    <a:cubicBezTo>
                      <a:pt x="2584" y="1524"/>
                      <a:pt x="2719" y="1689"/>
                      <a:pt x="2913" y="1733"/>
                    </a:cubicBezTo>
                    <a:cubicBezTo>
                      <a:pt x="2969" y="1751"/>
                      <a:pt x="3026" y="1759"/>
                      <a:pt x="3084" y="1759"/>
                    </a:cubicBezTo>
                    <a:cubicBezTo>
                      <a:pt x="3227" y="1759"/>
                      <a:pt x="3365" y="1706"/>
                      <a:pt x="3451" y="1599"/>
                    </a:cubicBezTo>
                    <a:cubicBezTo>
                      <a:pt x="3511" y="1524"/>
                      <a:pt x="3525" y="1390"/>
                      <a:pt x="3630" y="1345"/>
                    </a:cubicBezTo>
                    <a:cubicBezTo>
                      <a:pt x="3649" y="1339"/>
                      <a:pt x="3668" y="1336"/>
                      <a:pt x="3687" y="1336"/>
                    </a:cubicBezTo>
                    <a:cubicBezTo>
                      <a:pt x="3761" y="1336"/>
                      <a:pt x="3834" y="1379"/>
                      <a:pt x="3869" y="1450"/>
                    </a:cubicBezTo>
                    <a:cubicBezTo>
                      <a:pt x="3914" y="1569"/>
                      <a:pt x="3764" y="1763"/>
                      <a:pt x="3690" y="1853"/>
                    </a:cubicBezTo>
                    <a:cubicBezTo>
                      <a:pt x="3570" y="1957"/>
                      <a:pt x="3451" y="2032"/>
                      <a:pt x="3301" y="2077"/>
                    </a:cubicBezTo>
                    <a:cubicBezTo>
                      <a:pt x="3226" y="2096"/>
                      <a:pt x="3148" y="2105"/>
                      <a:pt x="3071" y="2105"/>
                    </a:cubicBezTo>
                    <a:cubicBezTo>
                      <a:pt x="2844" y="2105"/>
                      <a:pt x="2621" y="2024"/>
                      <a:pt x="2465" y="1868"/>
                    </a:cubicBezTo>
                    <a:cubicBezTo>
                      <a:pt x="2017" y="1420"/>
                      <a:pt x="2181" y="628"/>
                      <a:pt x="2689" y="315"/>
                    </a:cubicBezTo>
                    <a:cubicBezTo>
                      <a:pt x="2902" y="180"/>
                      <a:pt x="3136" y="119"/>
                      <a:pt x="3368" y="119"/>
                    </a:cubicBezTo>
                    <a:close/>
                    <a:moveTo>
                      <a:pt x="3355" y="0"/>
                    </a:moveTo>
                    <a:cubicBezTo>
                      <a:pt x="2770" y="0"/>
                      <a:pt x="2209" y="357"/>
                      <a:pt x="2092" y="957"/>
                    </a:cubicBezTo>
                    <a:cubicBezTo>
                      <a:pt x="1972" y="1524"/>
                      <a:pt x="2301" y="2137"/>
                      <a:pt x="2898" y="2226"/>
                    </a:cubicBezTo>
                    <a:cubicBezTo>
                      <a:pt x="2939" y="2231"/>
                      <a:pt x="2980" y="2233"/>
                      <a:pt x="3020" y="2233"/>
                    </a:cubicBezTo>
                    <a:cubicBezTo>
                      <a:pt x="3265" y="2233"/>
                      <a:pt x="3511" y="2156"/>
                      <a:pt x="3690" y="2002"/>
                    </a:cubicBezTo>
                    <a:cubicBezTo>
                      <a:pt x="3854" y="1853"/>
                      <a:pt x="4093" y="1539"/>
                      <a:pt x="3914" y="1330"/>
                    </a:cubicBezTo>
                    <a:cubicBezTo>
                      <a:pt x="3850" y="1266"/>
                      <a:pt x="3759" y="1233"/>
                      <a:pt x="3672" y="1233"/>
                    </a:cubicBezTo>
                    <a:cubicBezTo>
                      <a:pt x="3575" y="1233"/>
                      <a:pt x="3483" y="1274"/>
                      <a:pt x="3436" y="1360"/>
                    </a:cubicBezTo>
                    <a:cubicBezTo>
                      <a:pt x="3361" y="1465"/>
                      <a:pt x="3346" y="1554"/>
                      <a:pt x="3227" y="1614"/>
                    </a:cubicBezTo>
                    <a:cubicBezTo>
                      <a:pt x="3177" y="1639"/>
                      <a:pt x="3119" y="1650"/>
                      <a:pt x="3062" y="1650"/>
                    </a:cubicBezTo>
                    <a:cubicBezTo>
                      <a:pt x="3015" y="1650"/>
                      <a:pt x="2968" y="1642"/>
                      <a:pt x="2928" y="1629"/>
                    </a:cubicBezTo>
                    <a:cubicBezTo>
                      <a:pt x="2644" y="1539"/>
                      <a:pt x="2599" y="1226"/>
                      <a:pt x="2689" y="972"/>
                    </a:cubicBezTo>
                    <a:cubicBezTo>
                      <a:pt x="2796" y="692"/>
                      <a:pt x="3092" y="579"/>
                      <a:pt x="3367" y="579"/>
                    </a:cubicBezTo>
                    <a:cubicBezTo>
                      <a:pt x="3401" y="579"/>
                      <a:pt x="3433" y="580"/>
                      <a:pt x="3466" y="583"/>
                    </a:cubicBezTo>
                    <a:cubicBezTo>
                      <a:pt x="4168" y="673"/>
                      <a:pt x="4511" y="1465"/>
                      <a:pt x="4511" y="2077"/>
                    </a:cubicBezTo>
                    <a:cubicBezTo>
                      <a:pt x="4496" y="2719"/>
                      <a:pt x="4153" y="3332"/>
                      <a:pt x="3585" y="3645"/>
                    </a:cubicBezTo>
                    <a:cubicBezTo>
                      <a:pt x="3335" y="3793"/>
                      <a:pt x="3049" y="3881"/>
                      <a:pt x="2762" y="3881"/>
                    </a:cubicBezTo>
                    <a:cubicBezTo>
                      <a:pt x="2673" y="3881"/>
                      <a:pt x="2584" y="3872"/>
                      <a:pt x="2495" y="3854"/>
                    </a:cubicBezTo>
                    <a:cubicBezTo>
                      <a:pt x="2121" y="3795"/>
                      <a:pt x="1793" y="3586"/>
                      <a:pt x="1524" y="3332"/>
                    </a:cubicBezTo>
                    <a:cubicBezTo>
                      <a:pt x="1061" y="2839"/>
                      <a:pt x="837" y="2167"/>
                      <a:pt x="732" y="1509"/>
                    </a:cubicBezTo>
                    <a:cubicBezTo>
                      <a:pt x="703" y="1360"/>
                      <a:pt x="718" y="1196"/>
                      <a:pt x="643" y="1061"/>
                    </a:cubicBezTo>
                    <a:cubicBezTo>
                      <a:pt x="593" y="975"/>
                      <a:pt x="503" y="919"/>
                      <a:pt x="398" y="919"/>
                    </a:cubicBezTo>
                    <a:cubicBezTo>
                      <a:pt x="376" y="919"/>
                      <a:pt x="353" y="922"/>
                      <a:pt x="329" y="927"/>
                    </a:cubicBezTo>
                    <a:cubicBezTo>
                      <a:pt x="1" y="1017"/>
                      <a:pt x="120" y="1435"/>
                      <a:pt x="180" y="1674"/>
                    </a:cubicBezTo>
                    <a:cubicBezTo>
                      <a:pt x="284" y="2316"/>
                      <a:pt x="508" y="2973"/>
                      <a:pt x="927" y="3511"/>
                    </a:cubicBezTo>
                    <a:cubicBezTo>
                      <a:pt x="1345" y="4049"/>
                      <a:pt x="1987" y="4437"/>
                      <a:pt x="2689" y="4467"/>
                    </a:cubicBezTo>
                    <a:cubicBezTo>
                      <a:pt x="2712" y="4468"/>
                      <a:pt x="2735" y="4468"/>
                      <a:pt x="2758" y="4468"/>
                    </a:cubicBezTo>
                    <a:cubicBezTo>
                      <a:pt x="3054" y="4468"/>
                      <a:pt x="3349" y="4390"/>
                      <a:pt x="3626" y="4275"/>
                    </a:cubicBezTo>
                    <a:lnTo>
                      <a:pt x="3626" y="4275"/>
                    </a:lnTo>
                    <a:cubicBezTo>
                      <a:pt x="3623" y="4319"/>
                      <a:pt x="3622" y="4363"/>
                      <a:pt x="3615" y="4392"/>
                    </a:cubicBezTo>
                    <a:cubicBezTo>
                      <a:pt x="3600" y="4497"/>
                      <a:pt x="3600" y="4616"/>
                      <a:pt x="3600" y="4736"/>
                    </a:cubicBezTo>
                    <a:cubicBezTo>
                      <a:pt x="3615" y="4945"/>
                      <a:pt x="3645" y="5154"/>
                      <a:pt x="3705" y="5363"/>
                    </a:cubicBezTo>
                    <a:cubicBezTo>
                      <a:pt x="3824" y="5751"/>
                      <a:pt x="4078" y="6110"/>
                      <a:pt x="4392" y="6379"/>
                    </a:cubicBezTo>
                    <a:cubicBezTo>
                      <a:pt x="4763" y="6681"/>
                      <a:pt x="5255" y="6878"/>
                      <a:pt x="5730" y="6878"/>
                    </a:cubicBezTo>
                    <a:cubicBezTo>
                      <a:pt x="6077" y="6878"/>
                      <a:pt x="6415" y="6773"/>
                      <a:pt x="6692" y="6528"/>
                    </a:cubicBezTo>
                    <a:cubicBezTo>
                      <a:pt x="7035" y="6214"/>
                      <a:pt x="7230" y="5751"/>
                      <a:pt x="7125" y="5303"/>
                    </a:cubicBezTo>
                    <a:cubicBezTo>
                      <a:pt x="7125" y="5302"/>
                      <a:pt x="7124" y="5301"/>
                      <a:pt x="7124" y="5300"/>
                    </a:cubicBezTo>
                    <a:lnTo>
                      <a:pt x="7124" y="5300"/>
                    </a:lnTo>
                    <a:cubicBezTo>
                      <a:pt x="6995" y="4859"/>
                      <a:pt x="6578" y="4510"/>
                      <a:pt x="6133" y="4510"/>
                    </a:cubicBezTo>
                    <a:cubicBezTo>
                      <a:pt x="6006" y="4510"/>
                      <a:pt x="5877" y="4538"/>
                      <a:pt x="5751" y="4601"/>
                    </a:cubicBezTo>
                    <a:cubicBezTo>
                      <a:pt x="5482" y="4736"/>
                      <a:pt x="5288" y="4989"/>
                      <a:pt x="5243" y="5273"/>
                    </a:cubicBezTo>
                    <a:cubicBezTo>
                      <a:pt x="5198" y="5482"/>
                      <a:pt x="5243" y="5945"/>
                      <a:pt x="5527" y="5960"/>
                    </a:cubicBezTo>
                    <a:cubicBezTo>
                      <a:pt x="5631" y="5960"/>
                      <a:pt x="5736" y="5915"/>
                      <a:pt x="5781" y="5826"/>
                    </a:cubicBezTo>
                    <a:cubicBezTo>
                      <a:pt x="5855" y="5721"/>
                      <a:pt x="5826" y="5632"/>
                      <a:pt x="5781" y="5512"/>
                    </a:cubicBezTo>
                    <a:cubicBezTo>
                      <a:pt x="5714" y="5284"/>
                      <a:pt x="5937" y="5055"/>
                      <a:pt x="6167" y="5055"/>
                    </a:cubicBezTo>
                    <a:cubicBezTo>
                      <a:pt x="6193" y="5055"/>
                      <a:pt x="6218" y="5058"/>
                      <a:pt x="6244" y="5064"/>
                    </a:cubicBezTo>
                    <a:cubicBezTo>
                      <a:pt x="6408" y="5124"/>
                      <a:pt x="6528" y="5288"/>
                      <a:pt x="6572" y="5438"/>
                    </a:cubicBezTo>
                    <a:cubicBezTo>
                      <a:pt x="6632" y="5602"/>
                      <a:pt x="6587" y="5781"/>
                      <a:pt x="6498" y="5930"/>
                    </a:cubicBezTo>
                    <a:cubicBezTo>
                      <a:pt x="6309" y="6213"/>
                      <a:pt x="5999" y="6338"/>
                      <a:pt x="5677" y="6338"/>
                    </a:cubicBezTo>
                    <a:cubicBezTo>
                      <a:pt x="5642" y="6338"/>
                      <a:pt x="5607" y="6337"/>
                      <a:pt x="5572" y="6334"/>
                    </a:cubicBezTo>
                    <a:cubicBezTo>
                      <a:pt x="4900" y="6259"/>
                      <a:pt x="4362" y="5721"/>
                      <a:pt x="4183" y="5094"/>
                    </a:cubicBezTo>
                    <a:cubicBezTo>
                      <a:pt x="4108" y="4765"/>
                      <a:pt x="4123" y="4437"/>
                      <a:pt x="4227" y="4108"/>
                    </a:cubicBezTo>
                    <a:cubicBezTo>
                      <a:pt x="4362" y="3765"/>
                      <a:pt x="4646" y="3511"/>
                      <a:pt x="4825" y="3167"/>
                    </a:cubicBezTo>
                    <a:cubicBezTo>
                      <a:pt x="5168" y="2510"/>
                      <a:pt x="5168" y="1689"/>
                      <a:pt x="4855" y="1031"/>
                    </a:cubicBezTo>
                    <a:cubicBezTo>
                      <a:pt x="4586" y="464"/>
                      <a:pt x="4033" y="16"/>
                      <a:pt x="3391" y="1"/>
                    </a:cubicBezTo>
                    <a:cubicBezTo>
                      <a:pt x="3379" y="1"/>
                      <a:pt x="3367" y="0"/>
                      <a:pt x="3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316517" y="-1909996"/>
                <a:ext cx="1115856" cy="725926"/>
              </a:xfrm>
              <a:custGeom>
                <a:avLst/>
                <a:gdLst/>
                <a:ahLst/>
                <a:cxnLst/>
                <a:rect l="l" t="t" r="r" b="b"/>
                <a:pathLst>
                  <a:path w="10800" h="7026" extrusionOk="0">
                    <a:moveTo>
                      <a:pt x="4436" y="0"/>
                    </a:moveTo>
                    <a:cubicBezTo>
                      <a:pt x="3682" y="0"/>
                      <a:pt x="2947" y="399"/>
                      <a:pt x="2510" y="1013"/>
                    </a:cubicBezTo>
                    <a:cubicBezTo>
                      <a:pt x="1957" y="1790"/>
                      <a:pt x="1927" y="2955"/>
                      <a:pt x="2525" y="3732"/>
                    </a:cubicBezTo>
                    <a:cubicBezTo>
                      <a:pt x="2599" y="3821"/>
                      <a:pt x="2674" y="3911"/>
                      <a:pt x="2764" y="4001"/>
                    </a:cubicBezTo>
                    <a:cubicBezTo>
                      <a:pt x="2928" y="4150"/>
                      <a:pt x="3047" y="4344"/>
                      <a:pt x="3092" y="4583"/>
                    </a:cubicBezTo>
                    <a:lnTo>
                      <a:pt x="3092" y="4598"/>
                    </a:lnTo>
                    <a:cubicBezTo>
                      <a:pt x="3227" y="5390"/>
                      <a:pt x="2764" y="6181"/>
                      <a:pt x="2032" y="6495"/>
                    </a:cubicBezTo>
                    <a:cubicBezTo>
                      <a:pt x="1867" y="6562"/>
                      <a:pt x="1681" y="6599"/>
                      <a:pt x="1496" y="6599"/>
                    </a:cubicBezTo>
                    <a:cubicBezTo>
                      <a:pt x="1311" y="6599"/>
                      <a:pt x="1128" y="6562"/>
                      <a:pt x="971" y="6480"/>
                    </a:cubicBezTo>
                    <a:cubicBezTo>
                      <a:pt x="688" y="6331"/>
                      <a:pt x="463" y="5972"/>
                      <a:pt x="538" y="5658"/>
                    </a:cubicBezTo>
                    <a:cubicBezTo>
                      <a:pt x="583" y="5509"/>
                      <a:pt x="688" y="5375"/>
                      <a:pt x="792" y="5300"/>
                    </a:cubicBezTo>
                    <a:cubicBezTo>
                      <a:pt x="865" y="5238"/>
                      <a:pt x="949" y="5211"/>
                      <a:pt x="1033" y="5211"/>
                    </a:cubicBezTo>
                    <a:cubicBezTo>
                      <a:pt x="1311" y="5211"/>
                      <a:pt x="1587" y="5506"/>
                      <a:pt x="1449" y="5793"/>
                    </a:cubicBezTo>
                    <a:cubicBezTo>
                      <a:pt x="1355" y="5960"/>
                      <a:pt x="1509" y="6119"/>
                      <a:pt x="1656" y="6119"/>
                    </a:cubicBezTo>
                    <a:cubicBezTo>
                      <a:pt x="1720" y="6119"/>
                      <a:pt x="1782" y="6089"/>
                      <a:pt x="1823" y="6017"/>
                    </a:cubicBezTo>
                    <a:cubicBezTo>
                      <a:pt x="1867" y="5912"/>
                      <a:pt x="1897" y="5808"/>
                      <a:pt x="1912" y="5688"/>
                    </a:cubicBezTo>
                    <a:cubicBezTo>
                      <a:pt x="1942" y="5255"/>
                      <a:pt x="1584" y="4837"/>
                      <a:pt x="1165" y="4792"/>
                    </a:cubicBezTo>
                    <a:cubicBezTo>
                      <a:pt x="1132" y="4788"/>
                      <a:pt x="1098" y="4786"/>
                      <a:pt x="1064" y="4786"/>
                    </a:cubicBezTo>
                    <a:cubicBezTo>
                      <a:pt x="626" y="4786"/>
                      <a:pt x="231" y="5138"/>
                      <a:pt x="120" y="5554"/>
                    </a:cubicBezTo>
                    <a:cubicBezTo>
                      <a:pt x="0" y="6047"/>
                      <a:pt x="269" y="6555"/>
                      <a:pt x="688" y="6809"/>
                    </a:cubicBezTo>
                    <a:cubicBezTo>
                      <a:pt x="914" y="6959"/>
                      <a:pt x="1192" y="7026"/>
                      <a:pt x="1472" y="7026"/>
                    </a:cubicBezTo>
                    <a:cubicBezTo>
                      <a:pt x="1690" y="7026"/>
                      <a:pt x="1910" y="6985"/>
                      <a:pt x="2106" y="6913"/>
                    </a:cubicBezTo>
                    <a:cubicBezTo>
                      <a:pt x="2584" y="6749"/>
                      <a:pt x="3003" y="6405"/>
                      <a:pt x="3256" y="5957"/>
                    </a:cubicBezTo>
                    <a:cubicBezTo>
                      <a:pt x="3510" y="5524"/>
                      <a:pt x="3585" y="5016"/>
                      <a:pt x="3510" y="4508"/>
                    </a:cubicBezTo>
                    <a:cubicBezTo>
                      <a:pt x="3510" y="4479"/>
                      <a:pt x="3495" y="4449"/>
                      <a:pt x="3495" y="4419"/>
                    </a:cubicBezTo>
                    <a:lnTo>
                      <a:pt x="3495" y="4419"/>
                    </a:lnTo>
                    <a:cubicBezTo>
                      <a:pt x="3585" y="4434"/>
                      <a:pt x="3675" y="4449"/>
                      <a:pt x="3764" y="4449"/>
                    </a:cubicBezTo>
                    <a:cubicBezTo>
                      <a:pt x="3791" y="4450"/>
                      <a:pt x="3818" y="4451"/>
                      <a:pt x="3845" y="4451"/>
                    </a:cubicBezTo>
                    <a:cubicBezTo>
                      <a:pt x="4300" y="4451"/>
                      <a:pt x="4777" y="4215"/>
                      <a:pt x="4974" y="3792"/>
                    </a:cubicBezTo>
                    <a:cubicBezTo>
                      <a:pt x="5183" y="3373"/>
                      <a:pt x="5153" y="2836"/>
                      <a:pt x="4825" y="2477"/>
                    </a:cubicBezTo>
                    <a:cubicBezTo>
                      <a:pt x="4645" y="2297"/>
                      <a:pt x="4391" y="2206"/>
                      <a:pt x="4134" y="2206"/>
                    </a:cubicBezTo>
                    <a:cubicBezTo>
                      <a:pt x="3943" y="2206"/>
                      <a:pt x="3750" y="2256"/>
                      <a:pt x="3585" y="2358"/>
                    </a:cubicBezTo>
                    <a:cubicBezTo>
                      <a:pt x="3391" y="2462"/>
                      <a:pt x="3271" y="2641"/>
                      <a:pt x="3197" y="2851"/>
                    </a:cubicBezTo>
                    <a:cubicBezTo>
                      <a:pt x="3152" y="3015"/>
                      <a:pt x="3256" y="3194"/>
                      <a:pt x="3406" y="3224"/>
                    </a:cubicBezTo>
                    <a:cubicBezTo>
                      <a:pt x="3437" y="3232"/>
                      <a:pt x="3467" y="3235"/>
                      <a:pt x="3496" y="3235"/>
                    </a:cubicBezTo>
                    <a:cubicBezTo>
                      <a:pt x="3634" y="3235"/>
                      <a:pt x="3745" y="3151"/>
                      <a:pt x="3794" y="3015"/>
                    </a:cubicBezTo>
                    <a:cubicBezTo>
                      <a:pt x="3853" y="2879"/>
                      <a:pt x="3969" y="2818"/>
                      <a:pt x="4090" y="2818"/>
                    </a:cubicBezTo>
                    <a:cubicBezTo>
                      <a:pt x="4367" y="2818"/>
                      <a:pt x="4672" y="3135"/>
                      <a:pt x="4392" y="3582"/>
                    </a:cubicBezTo>
                    <a:cubicBezTo>
                      <a:pt x="4205" y="3787"/>
                      <a:pt x="3991" y="3878"/>
                      <a:pt x="3780" y="3878"/>
                    </a:cubicBezTo>
                    <a:cubicBezTo>
                      <a:pt x="3113" y="3878"/>
                      <a:pt x="2469" y="2972"/>
                      <a:pt x="2764" y="1895"/>
                    </a:cubicBezTo>
                    <a:cubicBezTo>
                      <a:pt x="2970" y="1146"/>
                      <a:pt x="3703" y="626"/>
                      <a:pt x="4427" y="626"/>
                    </a:cubicBezTo>
                    <a:cubicBezTo>
                      <a:pt x="4700" y="626"/>
                      <a:pt x="4972" y="700"/>
                      <a:pt x="5213" y="864"/>
                    </a:cubicBezTo>
                    <a:cubicBezTo>
                      <a:pt x="5766" y="1193"/>
                      <a:pt x="6079" y="1745"/>
                      <a:pt x="6259" y="2373"/>
                    </a:cubicBezTo>
                    <a:cubicBezTo>
                      <a:pt x="6318" y="2567"/>
                      <a:pt x="6363" y="2761"/>
                      <a:pt x="6393" y="2955"/>
                    </a:cubicBezTo>
                    <a:cubicBezTo>
                      <a:pt x="6468" y="3388"/>
                      <a:pt x="6617" y="3777"/>
                      <a:pt x="6901" y="4105"/>
                    </a:cubicBezTo>
                    <a:cubicBezTo>
                      <a:pt x="7155" y="4419"/>
                      <a:pt x="7513" y="4658"/>
                      <a:pt x="7916" y="4777"/>
                    </a:cubicBezTo>
                    <a:cubicBezTo>
                      <a:pt x="8128" y="4849"/>
                      <a:pt x="8349" y="4884"/>
                      <a:pt x="8571" y="4884"/>
                    </a:cubicBezTo>
                    <a:cubicBezTo>
                      <a:pt x="9178" y="4884"/>
                      <a:pt x="9786" y="4624"/>
                      <a:pt x="10202" y="4165"/>
                    </a:cubicBezTo>
                    <a:cubicBezTo>
                      <a:pt x="10470" y="3866"/>
                      <a:pt x="10680" y="3493"/>
                      <a:pt x="10739" y="3075"/>
                    </a:cubicBezTo>
                    <a:cubicBezTo>
                      <a:pt x="10799" y="2791"/>
                      <a:pt x="10784" y="2507"/>
                      <a:pt x="10784" y="2223"/>
                    </a:cubicBezTo>
                    <a:cubicBezTo>
                      <a:pt x="10784" y="1432"/>
                      <a:pt x="10381" y="670"/>
                      <a:pt x="9679" y="282"/>
                    </a:cubicBezTo>
                    <a:cubicBezTo>
                      <a:pt x="9347" y="94"/>
                      <a:pt x="8980" y="3"/>
                      <a:pt x="8615" y="3"/>
                    </a:cubicBezTo>
                    <a:cubicBezTo>
                      <a:pt x="8110" y="3"/>
                      <a:pt x="7607" y="176"/>
                      <a:pt x="7200" y="506"/>
                    </a:cubicBezTo>
                    <a:cubicBezTo>
                      <a:pt x="7020" y="640"/>
                      <a:pt x="6871" y="819"/>
                      <a:pt x="6751" y="1013"/>
                    </a:cubicBezTo>
                    <a:cubicBezTo>
                      <a:pt x="6662" y="1148"/>
                      <a:pt x="6722" y="1357"/>
                      <a:pt x="6856" y="1432"/>
                    </a:cubicBezTo>
                    <a:cubicBezTo>
                      <a:pt x="6910" y="1461"/>
                      <a:pt x="6963" y="1474"/>
                      <a:pt x="7015" y="1474"/>
                    </a:cubicBezTo>
                    <a:cubicBezTo>
                      <a:pt x="7121" y="1474"/>
                      <a:pt x="7219" y="1418"/>
                      <a:pt x="7289" y="1327"/>
                    </a:cubicBezTo>
                    <a:cubicBezTo>
                      <a:pt x="7652" y="823"/>
                      <a:pt x="8103" y="612"/>
                      <a:pt x="8542" y="612"/>
                    </a:cubicBezTo>
                    <a:cubicBezTo>
                      <a:pt x="9638" y="612"/>
                      <a:pt x="10660" y="1929"/>
                      <a:pt x="10052" y="3284"/>
                    </a:cubicBezTo>
                    <a:cubicBezTo>
                      <a:pt x="9829" y="3911"/>
                      <a:pt x="9209" y="4232"/>
                      <a:pt x="8587" y="4232"/>
                    </a:cubicBezTo>
                    <a:cubicBezTo>
                      <a:pt x="7920" y="4232"/>
                      <a:pt x="7251" y="3862"/>
                      <a:pt x="7065" y="3104"/>
                    </a:cubicBezTo>
                    <a:cubicBezTo>
                      <a:pt x="7005" y="2895"/>
                      <a:pt x="6990" y="2686"/>
                      <a:pt x="6946" y="2492"/>
                    </a:cubicBezTo>
                    <a:cubicBezTo>
                      <a:pt x="6901" y="2283"/>
                      <a:pt x="6841" y="2104"/>
                      <a:pt x="6766" y="1910"/>
                    </a:cubicBezTo>
                    <a:cubicBezTo>
                      <a:pt x="6468" y="1073"/>
                      <a:pt x="5900" y="371"/>
                      <a:pt x="5034" y="87"/>
                    </a:cubicBezTo>
                    <a:cubicBezTo>
                      <a:pt x="4837" y="28"/>
                      <a:pt x="4636" y="0"/>
                      <a:pt x="4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316517" y="-1915472"/>
                <a:ext cx="1121952" cy="735122"/>
              </a:xfrm>
              <a:custGeom>
                <a:avLst/>
                <a:gdLst/>
                <a:ahLst/>
                <a:cxnLst/>
                <a:rect l="l" t="t" r="r" b="b"/>
                <a:pathLst>
                  <a:path w="10859" h="7115" extrusionOk="0">
                    <a:moveTo>
                      <a:pt x="4400" y="126"/>
                    </a:moveTo>
                    <a:cubicBezTo>
                      <a:pt x="4481" y="126"/>
                      <a:pt x="4563" y="131"/>
                      <a:pt x="4646" y="140"/>
                    </a:cubicBezTo>
                    <a:cubicBezTo>
                      <a:pt x="5377" y="215"/>
                      <a:pt x="6005" y="723"/>
                      <a:pt x="6393" y="1335"/>
                    </a:cubicBezTo>
                    <a:cubicBezTo>
                      <a:pt x="6602" y="1679"/>
                      <a:pt x="6751" y="2052"/>
                      <a:pt x="6841" y="2455"/>
                    </a:cubicBezTo>
                    <a:cubicBezTo>
                      <a:pt x="6946" y="2814"/>
                      <a:pt x="6961" y="3202"/>
                      <a:pt x="7125" y="3546"/>
                    </a:cubicBezTo>
                    <a:cubicBezTo>
                      <a:pt x="7408" y="4085"/>
                      <a:pt x="7993" y="4361"/>
                      <a:pt x="8579" y="4361"/>
                    </a:cubicBezTo>
                    <a:cubicBezTo>
                      <a:pt x="8951" y="4361"/>
                      <a:pt x="9323" y="4250"/>
                      <a:pt x="9619" y="4024"/>
                    </a:cubicBezTo>
                    <a:cubicBezTo>
                      <a:pt x="9813" y="3874"/>
                      <a:pt x="9963" y="3680"/>
                      <a:pt x="10067" y="3456"/>
                    </a:cubicBezTo>
                    <a:cubicBezTo>
                      <a:pt x="10187" y="3172"/>
                      <a:pt x="10276" y="2889"/>
                      <a:pt x="10276" y="2590"/>
                    </a:cubicBezTo>
                    <a:cubicBezTo>
                      <a:pt x="10291" y="2037"/>
                      <a:pt x="10067" y="1500"/>
                      <a:pt x="9679" y="1111"/>
                    </a:cubicBezTo>
                    <a:cubicBezTo>
                      <a:pt x="9359" y="817"/>
                      <a:pt x="8952" y="632"/>
                      <a:pt x="8522" y="632"/>
                    </a:cubicBezTo>
                    <a:cubicBezTo>
                      <a:pt x="8450" y="632"/>
                      <a:pt x="8378" y="638"/>
                      <a:pt x="8305" y="648"/>
                    </a:cubicBezTo>
                    <a:cubicBezTo>
                      <a:pt x="8036" y="678"/>
                      <a:pt x="7782" y="813"/>
                      <a:pt x="7588" y="977"/>
                    </a:cubicBezTo>
                    <a:cubicBezTo>
                      <a:pt x="7453" y="1081"/>
                      <a:pt x="7364" y="1201"/>
                      <a:pt x="7259" y="1320"/>
                    </a:cubicBezTo>
                    <a:cubicBezTo>
                      <a:pt x="7200" y="1395"/>
                      <a:pt x="7140" y="1470"/>
                      <a:pt x="7050" y="1485"/>
                    </a:cubicBezTo>
                    <a:cubicBezTo>
                      <a:pt x="7037" y="1487"/>
                      <a:pt x="7024" y="1487"/>
                      <a:pt x="7011" y="1487"/>
                    </a:cubicBezTo>
                    <a:cubicBezTo>
                      <a:pt x="6920" y="1487"/>
                      <a:pt x="6834" y="1442"/>
                      <a:pt x="6781" y="1350"/>
                    </a:cubicBezTo>
                    <a:cubicBezTo>
                      <a:pt x="6692" y="1156"/>
                      <a:pt x="6901" y="947"/>
                      <a:pt x="7020" y="827"/>
                    </a:cubicBezTo>
                    <a:cubicBezTo>
                      <a:pt x="7155" y="663"/>
                      <a:pt x="7319" y="544"/>
                      <a:pt x="7498" y="439"/>
                    </a:cubicBezTo>
                    <a:cubicBezTo>
                      <a:pt x="7842" y="230"/>
                      <a:pt x="8215" y="140"/>
                      <a:pt x="8603" y="140"/>
                    </a:cubicBezTo>
                    <a:cubicBezTo>
                      <a:pt x="9380" y="140"/>
                      <a:pt x="10112" y="574"/>
                      <a:pt x="10470" y="1276"/>
                    </a:cubicBezTo>
                    <a:cubicBezTo>
                      <a:pt x="10635" y="1589"/>
                      <a:pt x="10709" y="1948"/>
                      <a:pt x="10724" y="2306"/>
                    </a:cubicBezTo>
                    <a:cubicBezTo>
                      <a:pt x="10724" y="2307"/>
                      <a:pt x="10724" y="2307"/>
                      <a:pt x="10724" y="2308"/>
                    </a:cubicBezTo>
                    <a:lnTo>
                      <a:pt x="10724" y="2308"/>
                    </a:lnTo>
                    <a:cubicBezTo>
                      <a:pt x="10725" y="2567"/>
                      <a:pt x="10738" y="2839"/>
                      <a:pt x="10695" y="3098"/>
                    </a:cubicBezTo>
                    <a:cubicBezTo>
                      <a:pt x="10650" y="3337"/>
                      <a:pt x="10575" y="3546"/>
                      <a:pt x="10456" y="3755"/>
                    </a:cubicBezTo>
                    <a:cubicBezTo>
                      <a:pt x="10246" y="4143"/>
                      <a:pt x="9918" y="4457"/>
                      <a:pt x="9515" y="4636"/>
                    </a:cubicBezTo>
                    <a:cubicBezTo>
                      <a:pt x="9212" y="4782"/>
                      <a:pt x="8886" y="4854"/>
                      <a:pt x="8563" y="4854"/>
                    </a:cubicBezTo>
                    <a:cubicBezTo>
                      <a:pt x="8025" y="4854"/>
                      <a:pt x="7496" y="4654"/>
                      <a:pt x="7095" y="4263"/>
                    </a:cubicBezTo>
                    <a:cubicBezTo>
                      <a:pt x="6766" y="3934"/>
                      <a:pt x="6557" y="3501"/>
                      <a:pt x="6468" y="3053"/>
                    </a:cubicBezTo>
                    <a:cubicBezTo>
                      <a:pt x="6363" y="2605"/>
                      <a:pt x="6274" y="2157"/>
                      <a:pt x="6049" y="1739"/>
                    </a:cubicBezTo>
                    <a:cubicBezTo>
                      <a:pt x="5720" y="1108"/>
                      <a:pt x="5128" y="601"/>
                      <a:pt x="4395" y="601"/>
                    </a:cubicBezTo>
                    <a:cubicBezTo>
                      <a:pt x="4364" y="601"/>
                      <a:pt x="4333" y="602"/>
                      <a:pt x="4302" y="603"/>
                    </a:cubicBezTo>
                    <a:cubicBezTo>
                      <a:pt x="3615" y="663"/>
                      <a:pt x="3003" y="1111"/>
                      <a:pt x="2749" y="1753"/>
                    </a:cubicBezTo>
                    <a:cubicBezTo>
                      <a:pt x="2510" y="2381"/>
                      <a:pt x="2599" y="3202"/>
                      <a:pt x="3107" y="3680"/>
                    </a:cubicBezTo>
                    <a:cubicBezTo>
                      <a:pt x="3283" y="3843"/>
                      <a:pt x="3508" y="3968"/>
                      <a:pt x="3749" y="3968"/>
                    </a:cubicBezTo>
                    <a:cubicBezTo>
                      <a:pt x="3774" y="3968"/>
                      <a:pt x="3799" y="3967"/>
                      <a:pt x="3824" y="3964"/>
                    </a:cubicBezTo>
                    <a:cubicBezTo>
                      <a:pt x="4123" y="3934"/>
                      <a:pt x="4407" y="3755"/>
                      <a:pt x="4511" y="3486"/>
                    </a:cubicBezTo>
                    <a:cubicBezTo>
                      <a:pt x="4616" y="3247"/>
                      <a:pt x="4526" y="2963"/>
                      <a:pt x="4287" y="2859"/>
                    </a:cubicBezTo>
                    <a:cubicBezTo>
                      <a:pt x="4216" y="2823"/>
                      <a:pt x="4142" y="2805"/>
                      <a:pt x="4071" y="2805"/>
                    </a:cubicBezTo>
                    <a:cubicBezTo>
                      <a:pt x="3932" y="2805"/>
                      <a:pt x="3804" y="2875"/>
                      <a:pt x="3734" y="3023"/>
                    </a:cubicBezTo>
                    <a:cubicBezTo>
                      <a:pt x="3705" y="3113"/>
                      <a:pt x="3660" y="3187"/>
                      <a:pt x="3540" y="3202"/>
                    </a:cubicBezTo>
                    <a:cubicBezTo>
                      <a:pt x="3518" y="3208"/>
                      <a:pt x="3497" y="3211"/>
                      <a:pt x="3475" y="3211"/>
                    </a:cubicBezTo>
                    <a:cubicBezTo>
                      <a:pt x="3394" y="3211"/>
                      <a:pt x="3319" y="3169"/>
                      <a:pt x="3271" y="3098"/>
                    </a:cubicBezTo>
                    <a:cubicBezTo>
                      <a:pt x="3167" y="2904"/>
                      <a:pt x="3346" y="2650"/>
                      <a:pt x="3495" y="2530"/>
                    </a:cubicBezTo>
                    <a:cubicBezTo>
                      <a:pt x="3660" y="2374"/>
                      <a:pt x="3883" y="2295"/>
                      <a:pt x="4110" y="2295"/>
                    </a:cubicBezTo>
                    <a:cubicBezTo>
                      <a:pt x="4296" y="2295"/>
                      <a:pt x="4484" y="2348"/>
                      <a:pt x="4646" y="2455"/>
                    </a:cubicBezTo>
                    <a:cubicBezTo>
                      <a:pt x="5004" y="2694"/>
                      <a:pt x="5123" y="3172"/>
                      <a:pt x="5004" y="3576"/>
                    </a:cubicBezTo>
                    <a:cubicBezTo>
                      <a:pt x="4899" y="3994"/>
                      <a:pt x="4571" y="4278"/>
                      <a:pt x="4153" y="4382"/>
                    </a:cubicBezTo>
                    <a:cubicBezTo>
                      <a:pt x="4041" y="4414"/>
                      <a:pt x="3924" y="4429"/>
                      <a:pt x="3806" y="4429"/>
                    </a:cubicBezTo>
                    <a:cubicBezTo>
                      <a:pt x="3703" y="4429"/>
                      <a:pt x="3599" y="4418"/>
                      <a:pt x="3495" y="4397"/>
                    </a:cubicBezTo>
                    <a:cubicBezTo>
                      <a:pt x="3489" y="4395"/>
                      <a:pt x="3484" y="4394"/>
                      <a:pt x="3478" y="4394"/>
                    </a:cubicBezTo>
                    <a:cubicBezTo>
                      <a:pt x="3443" y="4394"/>
                      <a:pt x="3423" y="4433"/>
                      <a:pt x="3436" y="4472"/>
                    </a:cubicBezTo>
                    <a:cubicBezTo>
                      <a:pt x="3600" y="5308"/>
                      <a:pt x="3256" y="6204"/>
                      <a:pt x="2525" y="6682"/>
                    </a:cubicBezTo>
                    <a:cubicBezTo>
                      <a:pt x="2220" y="6883"/>
                      <a:pt x="1838" y="7004"/>
                      <a:pt x="1467" y="7004"/>
                    </a:cubicBezTo>
                    <a:cubicBezTo>
                      <a:pt x="1038" y="7004"/>
                      <a:pt x="623" y="6843"/>
                      <a:pt x="359" y="6458"/>
                    </a:cubicBezTo>
                    <a:cubicBezTo>
                      <a:pt x="135" y="6145"/>
                      <a:pt x="75" y="5726"/>
                      <a:pt x="269" y="5398"/>
                    </a:cubicBezTo>
                    <a:cubicBezTo>
                      <a:pt x="430" y="5103"/>
                      <a:pt x="735" y="4881"/>
                      <a:pt x="1065" y="4881"/>
                    </a:cubicBezTo>
                    <a:cubicBezTo>
                      <a:pt x="1103" y="4881"/>
                      <a:pt x="1142" y="4884"/>
                      <a:pt x="1180" y="4890"/>
                    </a:cubicBezTo>
                    <a:cubicBezTo>
                      <a:pt x="1539" y="4965"/>
                      <a:pt x="1838" y="5293"/>
                      <a:pt x="1853" y="5652"/>
                    </a:cubicBezTo>
                    <a:cubicBezTo>
                      <a:pt x="1853" y="5781"/>
                      <a:pt x="1811" y="6102"/>
                      <a:pt x="1637" y="6102"/>
                    </a:cubicBezTo>
                    <a:cubicBezTo>
                      <a:pt x="1629" y="6102"/>
                      <a:pt x="1622" y="6101"/>
                      <a:pt x="1614" y="6100"/>
                    </a:cubicBezTo>
                    <a:cubicBezTo>
                      <a:pt x="1554" y="6100"/>
                      <a:pt x="1494" y="6040"/>
                      <a:pt x="1479" y="5995"/>
                    </a:cubicBezTo>
                    <a:cubicBezTo>
                      <a:pt x="1449" y="5921"/>
                      <a:pt x="1494" y="5861"/>
                      <a:pt x="1509" y="5786"/>
                    </a:cubicBezTo>
                    <a:cubicBezTo>
                      <a:pt x="1584" y="5517"/>
                      <a:pt x="1375" y="5263"/>
                      <a:pt x="1121" y="5219"/>
                    </a:cubicBezTo>
                    <a:cubicBezTo>
                      <a:pt x="1092" y="5213"/>
                      <a:pt x="1064" y="5211"/>
                      <a:pt x="1036" y="5211"/>
                    </a:cubicBezTo>
                    <a:cubicBezTo>
                      <a:pt x="744" y="5211"/>
                      <a:pt x="504" y="5484"/>
                      <a:pt x="463" y="5756"/>
                    </a:cubicBezTo>
                    <a:cubicBezTo>
                      <a:pt x="404" y="6100"/>
                      <a:pt x="643" y="6428"/>
                      <a:pt x="926" y="6593"/>
                    </a:cubicBezTo>
                    <a:cubicBezTo>
                      <a:pt x="1087" y="6680"/>
                      <a:pt x="1269" y="6718"/>
                      <a:pt x="1453" y="6718"/>
                    </a:cubicBezTo>
                    <a:cubicBezTo>
                      <a:pt x="1646" y="6718"/>
                      <a:pt x="1841" y="6676"/>
                      <a:pt x="2017" y="6608"/>
                    </a:cubicBezTo>
                    <a:cubicBezTo>
                      <a:pt x="2659" y="6354"/>
                      <a:pt x="3122" y="5726"/>
                      <a:pt x="3152" y="5039"/>
                    </a:cubicBezTo>
                    <a:cubicBezTo>
                      <a:pt x="3182" y="4651"/>
                      <a:pt x="3062" y="4293"/>
                      <a:pt x="2793" y="4024"/>
                    </a:cubicBezTo>
                    <a:cubicBezTo>
                      <a:pt x="2510" y="3755"/>
                      <a:pt x="2316" y="3426"/>
                      <a:pt x="2211" y="3038"/>
                    </a:cubicBezTo>
                    <a:cubicBezTo>
                      <a:pt x="2017" y="2321"/>
                      <a:pt x="2181" y="1515"/>
                      <a:pt x="2674" y="932"/>
                    </a:cubicBezTo>
                    <a:cubicBezTo>
                      <a:pt x="3099" y="440"/>
                      <a:pt x="3738" y="126"/>
                      <a:pt x="4400" y="126"/>
                    </a:cubicBezTo>
                    <a:close/>
                    <a:moveTo>
                      <a:pt x="8617" y="1"/>
                    </a:moveTo>
                    <a:cubicBezTo>
                      <a:pt x="8302" y="1"/>
                      <a:pt x="7986" y="63"/>
                      <a:pt x="7692" y="185"/>
                    </a:cubicBezTo>
                    <a:cubicBezTo>
                      <a:pt x="7319" y="350"/>
                      <a:pt x="7005" y="603"/>
                      <a:pt x="6781" y="917"/>
                    </a:cubicBezTo>
                    <a:cubicBezTo>
                      <a:pt x="6677" y="1066"/>
                      <a:pt x="6602" y="1201"/>
                      <a:pt x="6692" y="1365"/>
                    </a:cubicBezTo>
                    <a:cubicBezTo>
                      <a:pt x="6746" y="1502"/>
                      <a:pt x="6876" y="1576"/>
                      <a:pt x="7013" y="1576"/>
                    </a:cubicBezTo>
                    <a:cubicBezTo>
                      <a:pt x="7025" y="1576"/>
                      <a:pt x="7038" y="1576"/>
                      <a:pt x="7050" y="1574"/>
                    </a:cubicBezTo>
                    <a:cubicBezTo>
                      <a:pt x="7244" y="1559"/>
                      <a:pt x="7319" y="1410"/>
                      <a:pt x="7424" y="1276"/>
                    </a:cubicBezTo>
                    <a:cubicBezTo>
                      <a:pt x="7528" y="1156"/>
                      <a:pt x="7648" y="1051"/>
                      <a:pt x="7782" y="947"/>
                    </a:cubicBezTo>
                    <a:cubicBezTo>
                      <a:pt x="7990" y="808"/>
                      <a:pt x="8249" y="721"/>
                      <a:pt x="8512" y="721"/>
                    </a:cubicBezTo>
                    <a:cubicBezTo>
                      <a:pt x="8532" y="721"/>
                      <a:pt x="8553" y="722"/>
                      <a:pt x="8574" y="723"/>
                    </a:cubicBezTo>
                    <a:cubicBezTo>
                      <a:pt x="9111" y="738"/>
                      <a:pt x="9604" y="1081"/>
                      <a:pt x="9888" y="1529"/>
                    </a:cubicBezTo>
                    <a:cubicBezTo>
                      <a:pt x="10037" y="1783"/>
                      <a:pt x="10142" y="2067"/>
                      <a:pt x="10172" y="2366"/>
                    </a:cubicBezTo>
                    <a:cubicBezTo>
                      <a:pt x="10187" y="2694"/>
                      <a:pt x="10112" y="2993"/>
                      <a:pt x="10007" y="3307"/>
                    </a:cubicBezTo>
                    <a:cubicBezTo>
                      <a:pt x="9903" y="3546"/>
                      <a:pt x="9768" y="3755"/>
                      <a:pt x="9559" y="3919"/>
                    </a:cubicBezTo>
                    <a:cubicBezTo>
                      <a:pt x="9350" y="4069"/>
                      <a:pt x="9126" y="4158"/>
                      <a:pt x="8872" y="4203"/>
                    </a:cubicBezTo>
                    <a:cubicBezTo>
                      <a:pt x="8774" y="4221"/>
                      <a:pt x="8673" y="4230"/>
                      <a:pt x="8573" y="4230"/>
                    </a:cubicBezTo>
                    <a:cubicBezTo>
                      <a:pt x="8172" y="4230"/>
                      <a:pt x="7770" y="4086"/>
                      <a:pt x="7483" y="3800"/>
                    </a:cubicBezTo>
                    <a:cubicBezTo>
                      <a:pt x="7274" y="3606"/>
                      <a:pt x="7170" y="3352"/>
                      <a:pt x="7095" y="3068"/>
                    </a:cubicBezTo>
                    <a:cubicBezTo>
                      <a:pt x="7035" y="2829"/>
                      <a:pt x="7005" y="2590"/>
                      <a:pt x="6946" y="2351"/>
                    </a:cubicBezTo>
                    <a:cubicBezTo>
                      <a:pt x="6886" y="2142"/>
                      <a:pt x="6826" y="1948"/>
                      <a:pt x="6737" y="1739"/>
                    </a:cubicBezTo>
                    <a:cubicBezTo>
                      <a:pt x="6453" y="1081"/>
                      <a:pt x="5960" y="484"/>
                      <a:pt x="5303" y="185"/>
                    </a:cubicBezTo>
                    <a:cubicBezTo>
                      <a:pt x="5018" y="62"/>
                      <a:pt x="4719" y="2"/>
                      <a:pt x="4420" y="2"/>
                    </a:cubicBezTo>
                    <a:cubicBezTo>
                      <a:pt x="3996" y="2"/>
                      <a:pt x="3573" y="122"/>
                      <a:pt x="3197" y="350"/>
                    </a:cubicBezTo>
                    <a:cubicBezTo>
                      <a:pt x="2569" y="723"/>
                      <a:pt x="2136" y="1380"/>
                      <a:pt x="2032" y="2112"/>
                    </a:cubicBezTo>
                    <a:cubicBezTo>
                      <a:pt x="1987" y="2485"/>
                      <a:pt x="2017" y="2874"/>
                      <a:pt x="2151" y="3217"/>
                    </a:cubicBezTo>
                    <a:cubicBezTo>
                      <a:pt x="2211" y="3396"/>
                      <a:pt x="2286" y="3561"/>
                      <a:pt x="2390" y="3710"/>
                    </a:cubicBezTo>
                    <a:cubicBezTo>
                      <a:pt x="2495" y="3874"/>
                      <a:pt x="2644" y="4009"/>
                      <a:pt x="2779" y="4158"/>
                    </a:cubicBezTo>
                    <a:cubicBezTo>
                      <a:pt x="3346" y="4756"/>
                      <a:pt x="2988" y="5756"/>
                      <a:pt x="2420" y="6219"/>
                    </a:cubicBezTo>
                    <a:cubicBezTo>
                      <a:pt x="2163" y="6438"/>
                      <a:pt x="1817" y="6590"/>
                      <a:pt x="1459" y="6590"/>
                    </a:cubicBezTo>
                    <a:cubicBezTo>
                      <a:pt x="1401" y="6590"/>
                      <a:pt x="1343" y="6586"/>
                      <a:pt x="1285" y="6578"/>
                    </a:cubicBezTo>
                    <a:cubicBezTo>
                      <a:pt x="912" y="6518"/>
                      <a:pt x="478" y="6145"/>
                      <a:pt x="583" y="5711"/>
                    </a:cubicBezTo>
                    <a:cubicBezTo>
                      <a:pt x="628" y="5547"/>
                      <a:pt x="792" y="5338"/>
                      <a:pt x="971" y="5308"/>
                    </a:cubicBezTo>
                    <a:cubicBezTo>
                      <a:pt x="989" y="5304"/>
                      <a:pt x="1007" y="5302"/>
                      <a:pt x="1026" y="5302"/>
                    </a:cubicBezTo>
                    <a:cubicBezTo>
                      <a:pt x="1147" y="5302"/>
                      <a:pt x="1280" y="5384"/>
                      <a:pt x="1345" y="5487"/>
                    </a:cubicBezTo>
                    <a:cubicBezTo>
                      <a:pt x="1390" y="5547"/>
                      <a:pt x="1419" y="5622"/>
                      <a:pt x="1419" y="5697"/>
                    </a:cubicBezTo>
                    <a:cubicBezTo>
                      <a:pt x="1404" y="5771"/>
                      <a:pt x="1360" y="5831"/>
                      <a:pt x="1345" y="5906"/>
                    </a:cubicBezTo>
                    <a:cubicBezTo>
                      <a:pt x="1345" y="6025"/>
                      <a:pt x="1419" y="6130"/>
                      <a:pt x="1524" y="6174"/>
                    </a:cubicBezTo>
                    <a:cubicBezTo>
                      <a:pt x="1567" y="6192"/>
                      <a:pt x="1606" y="6200"/>
                      <a:pt x="1641" y="6200"/>
                    </a:cubicBezTo>
                    <a:cubicBezTo>
                      <a:pt x="1905" y="6200"/>
                      <a:pt x="1983" y="5758"/>
                      <a:pt x="1957" y="5547"/>
                    </a:cubicBezTo>
                    <a:cubicBezTo>
                      <a:pt x="1912" y="5219"/>
                      <a:pt x="1658" y="4935"/>
                      <a:pt x="1345" y="4815"/>
                    </a:cubicBezTo>
                    <a:cubicBezTo>
                      <a:pt x="1251" y="4781"/>
                      <a:pt x="1154" y="4765"/>
                      <a:pt x="1059" y="4765"/>
                    </a:cubicBezTo>
                    <a:cubicBezTo>
                      <a:pt x="820" y="4765"/>
                      <a:pt x="585" y="4864"/>
                      <a:pt x="404" y="5024"/>
                    </a:cubicBezTo>
                    <a:cubicBezTo>
                      <a:pt x="135" y="5263"/>
                      <a:pt x="0" y="5622"/>
                      <a:pt x="45" y="5965"/>
                    </a:cubicBezTo>
                    <a:cubicBezTo>
                      <a:pt x="90" y="6339"/>
                      <a:pt x="314" y="6667"/>
                      <a:pt x="613" y="6876"/>
                    </a:cubicBezTo>
                    <a:cubicBezTo>
                      <a:pt x="874" y="7043"/>
                      <a:pt x="1182" y="7115"/>
                      <a:pt x="1493" y="7115"/>
                    </a:cubicBezTo>
                    <a:cubicBezTo>
                      <a:pt x="1573" y="7115"/>
                      <a:pt x="1653" y="7110"/>
                      <a:pt x="1733" y="7101"/>
                    </a:cubicBezTo>
                    <a:cubicBezTo>
                      <a:pt x="2525" y="6996"/>
                      <a:pt x="3197" y="6399"/>
                      <a:pt x="3466" y="5652"/>
                    </a:cubicBezTo>
                    <a:cubicBezTo>
                      <a:pt x="3590" y="5291"/>
                      <a:pt x="3625" y="4892"/>
                      <a:pt x="3558" y="4502"/>
                    </a:cubicBezTo>
                    <a:lnTo>
                      <a:pt x="3558" y="4502"/>
                    </a:lnTo>
                    <a:cubicBezTo>
                      <a:pt x="3647" y="4518"/>
                      <a:pt x="3737" y="4526"/>
                      <a:pt x="3829" y="4526"/>
                    </a:cubicBezTo>
                    <a:cubicBezTo>
                      <a:pt x="4115" y="4526"/>
                      <a:pt x="4406" y="4447"/>
                      <a:pt x="4660" y="4278"/>
                    </a:cubicBezTo>
                    <a:cubicBezTo>
                      <a:pt x="4974" y="4039"/>
                      <a:pt x="5168" y="3665"/>
                      <a:pt x="5168" y="3277"/>
                    </a:cubicBezTo>
                    <a:cubicBezTo>
                      <a:pt x="5183" y="2889"/>
                      <a:pt x="4989" y="2500"/>
                      <a:pt x="4646" y="2306"/>
                    </a:cubicBezTo>
                    <a:cubicBezTo>
                      <a:pt x="4491" y="2215"/>
                      <a:pt x="4317" y="2173"/>
                      <a:pt x="4141" y="2173"/>
                    </a:cubicBezTo>
                    <a:cubicBezTo>
                      <a:pt x="3943" y="2173"/>
                      <a:pt x="3744" y="2226"/>
                      <a:pt x="3570" y="2321"/>
                    </a:cubicBezTo>
                    <a:cubicBezTo>
                      <a:pt x="3301" y="2485"/>
                      <a:pt x="2943" y="2948"/>
                      <a:pt x="3256" y="3232"/>
                    </a:cubicBezTo>
                    <a:cubicBezTo>
                      <a:pt x="3318" y="3294"/>
                      <a:pt x="3400" y="3324"/>
                      <a:pt x="3485" y="3324"/>
                    </a:cubicBezTo>
                    <a:cubicBezTo>
                      <a:pt x="3565" y="3324"/>
                      <a:pt x="3647" y="3298"/>
                      <a:pt x="3719" y="3247"/>
                    </a:cubicBezTo>
                    <a:cubicBezTo>
                      <a:pt x="3839" y="3172"/>
                      <a:pt x="3839" y="2993"/>
                      <a:pt x="3973" y="2933"/>
                    </a:cubicBezTo>
                    <a:cubicBezTo>
                      <a:pt x="4017" y="2910"/>
                      <a:pt x="4061" y="2900"/>
                      <a:pt x="4104" y="2900"/>
                    </a:cubicBezTo>
                    <a:cubicBezTo>
                      <a:pt x="4286" y="2900"/>
                      <a:pt x="4451" y="3081"/>
                      <a:pt x="4451" y="3262"/>
                    </a:cubicBezTo>
                    <a:cubicBezTo>
                      <a:pt x="4451" y="3591"/>
                      <a:pt x="4108" y="3830"/>
                      <a:pt x="3809" y="3845"/>
                    </a:cubicBezTo>
                    <a:cubicBezTo>
                      <a:pt x="3525" y="3845"/>
                      <a:pt x="3271" y="3680"/>
                      <a:pt x="3092" y="3456"/>
                    </a:cubicBezTo>
                    <a:cubicBezTo>
                      <a:pt x="2868" y="3172"/>
                      <a:pt x="2764" y="2814"/>
                      <a:pt x="2764" y="2455"/>
                    </a:cubicBezTo>
                    <a:cubicBezTo>
                      <a:pt x="2764" y="2067"/>
                      <a:pt x="2868" y="1679"/>
                      <a:pt x="3107" y="1365"/>
                    </a:cubicBezTo>
                    <a:cubicBezTo>
                      <a:pt x="3331" y="1096"/>
                      <a:pt x="3645" y="872"/>
                      <a:pt x="3988" y="768"/>
                    </a:cubicBezTo>
                    <a:cubicBezTo>
                      <a:pt x="4138" y="720"/>
                      <a:pt x="4297" y="694"/>
                      <a:pt x="4457" y="694"/>
                    </a:cubicBezTo>
                    <a:cubicBezTo>
                      <a:pt x="4648" y="694"/>
                      <a:pt x="4840" y="731"/>
                      <a:pt x="5019" y="813"/>
                    </a:cubicBezTo>
                    <a:cubicBezTo>
                      <a:pt x="5392" y="977"/>
                      <a:pt x="5691" y="1276"/>
                      <a:pt x="5900" y="1619"/>
                    </a:cubicBezTo>
                    <a:cubicBezTo>
                      <a:pt x="6139" y="2037"/>
                      <a:pt x="6274" y="2500"/>
                      <a:pt x="6348" y="2978"/>
                    </a:cubicBezTo>
                    <a:cubicBezTo>
                      <a:pt x="6438" y="3426"/>
                      <a:pt x="6602" y="3845"/>
                      <a:pt x="6916" y="4188"/>
                    </a:cubicBezTo>
                    <a:cubicBezTo>
                      <a:pt x="7336" y="4676"/>
                      <a:pt x="7972" y="4940"/>
                      <a:pt x="8614" y="4940"/>
                    </a:cubicBezTo>
                    <a:cubicBezTo>
                      <a:pt x="8816" y="4940"/>
                      <a:pt x="9019" y="4914"/>
                      <a:pt x="9216" y="4860"/>
                    </a:cubicBezTo>
                    <a:cubicBezTo>
                      <a:pt x="10052" y="4621"/>
                      <a:pt x="10709" y="3889"/>
                      <a:pt x="10829" y="3023"/>
                    </a:cubicBezTo>
                    <a:cubicBezTo>
                      <a:pt x="10859" y="2799"/>
                      <a:pt x="10844" y="2530"/>
                      <a:pt x="10844" y="2276"/>
                    </a:cubicBezTo>
                    <a:cubicBezTo>
                      <a:pt x="10844" y="1544"/>
                      <a:pt x="10500" y="827"/>
                      <a:pt x="9888" y="394"/>
                    </a:cubicBezTo>
                    <a:cubicBezTo>
                      <a:pt x="9518" y="130"/>
                      <a:pt x="9069" y="1"/>
                      <a:pt x="8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2"/>
            <p:cNvGrpSpPr/>
            <p:nvPr/>
          </p:nvGrpSpPr>
          <p:grpSpPr>
            <a:xfrm rot="10800000" flipH="1">
              <a:off x="8362685" y="4509472"/>
              <a:ext cx="430135" cy="423193"/>
              <a:chOff x="10007648" y="6729273"/>
              <a:chExt cx="739699" cy="727762"/>
            </a:xfrm>
          </p:grpSpPr>
          <p:sp>
            <p:nvSpPr>
              <p:cNvPr id="108" name="Google Shape;108;p2"/>
              <p:cNvSpPr/>
              <p:nvPr/>
            </p:nvSpPr>
            <p:spPr>
              <a:xfrm>
                <a:off x="10019389" y="6741993"/>
                <a:ext cx="713281" cy="705453"/>
              </a:xfrm>
              <a:custGeom>
                <a:avLst/>
                <a:gdLst/>
                <a:ahLst/>
                <a:cxnLst/>
                <a:rect l="l" t="t" r="r" b="b"/>
                <a:pathLst>
                  <a:path w="3645" h="3605" extrusionOk="0">
                    <a:moveTo>
                      <a:pt x="1822" y="1"/>
                    </a:moveTo>
                    <a:cubicBezTo>
                      <a:pt x="1763" y="1"/>
                      <a:pt x="1703" y="23"/>
                      <a:pt x="1658" y="68"/>
                    </a:cubicBezTo>
                    <a:cubicBezTo>
                      <a:pt x="1076" y="561"/>
                      <a:pt x="583" y="1054"/>
                      <a:pt x="75" y="1636"/>
                    </a:cubicBezTo>
                    <a:cubicBezTo>
                      <a:pt x="0" y="1726"/>
                      <a:pt x="0" y="1875"/>
                      <a:pt x="75" y="1965"/>
                    </a:cubicBezTo>
                    <a:cubicBezTo>
                      <a:pt x="583" y="2547"/>
                      <a:pt x="1076" y="3040"/>
                      <a:pt x="1658" y="3548"/>
                    </a:cubicBezTo>
                    <a:cubicBezTo>
                      <a:pt x="1703" y="3585"/>
                      <a:pt x="1763" y="3604"/>
                      <a:pt x="1822" y="3604"/>
                    </a:cubicBezTo>
                    <a:cubicBezTo>
                      <a:pt x="1882" y="3604"/>
                      <a:pt x="1942" y="3585"/>
                      <a:pt x="1987" y="3548"/>
                    </a:cubicBezTo>
                    <a:cubicBezTo>
                      <a:pt x="2569" y="3040"/>
                      <a:pt x="3062" y="2547"/>
                      <a:pt x="3570" y="1965"/>
                    </a:cubicBezTo>
                    <a:cubicBezTo>
                      <a:pt x="3645" y="1875"/>
                      <a:pt x="3645" y="1726"/>
                      <a:pt x="3570" y="1636"/>
                    </a:cubicBezTo>
                    <a:cubicBezTo>
                      <a:pt x="3062" y="1054"/>
                      <a:pt x="2569" y="561"/>
                      <a:pt x="1987" y="68"/>
                    </a:cubicBezTo>
                    <a:cubicBezTo>
                      <a:pt x="1942" y="23"/>
                      <a:pt x="188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0007648" y="6729273"/>
                <a:ext cx="739699" cy="727762"/>
              </a:xfrm>
              <a:custGeom>
                <a:avLst/>
                <a:gdLst/>
                <a:ahLst/>
                <a:cxnLst/>
                <a:rect l="l" t="t" r="r" b="b"/>
                <a:pathLst>
                  <a:path w="3780" h="3719" extrusionOk="0">
                    <a:moveTo>
                      <a:pt x="1870" y="122"/>
                    </a:moveTo>
                    <a:cubicBezTo>
                      <a:pt x="2010" y="122"/>
                      <a:pt x="2137" y="281"/>
                      <a:pt x="2241" y="372"/>
                    </a:cubicBezTo>
                    <a:cubicBezTo>
                      <a:pt x="2495" y="611"/>
                      <a:pt x="2764" y="850"/>
                      <a:pt x="3003" y="1104"/>
                    </a:cubicBezTo>
                    <a:cubicBezTo>
                      <a:pt x="3122" y="1238"/>
                      <a:pt x="3257" y="1373"/>
                      <a:pt x="3361" y="1507"/>
                    </a:cubicBezTo>
                    <a:cubicBezTo>
                      <a:pt x="3481" y="1627"/>
                      <a:pt x="3720" y="1806"/>
                      <a:pt x="3585" y="1985"/>
                    </a:cubicBezTo>
                    <a:cubicBezTo>
                      <a:pt x="3167" y="2478"/>
                      <a:pt x="2719" y="2926"/>
                      <a:pt x="2226" y="3359"/>
                    </a:cubicBezTo>
                    <a:cubicBezTo>
                      <a:pt x="2145" y="3440"/>
                      <a:pt x="2017" y="3605"/>
                      <a:pt x="1883" y="3605"/>
                    </a:cubicBezTo>
                    <a:cubicBezTo>
                      <a:pt x="1868" y="3605"/>
                      <a:pt x="1853" y="3603"/>
                      <a:pt x="1838" y="3598"/>
                    </a:cubicBezTo>
                    <a:cubicBezTo>
                      <a:pt x="1748" y="3583"/>
                      <a:pt x="1688" y="3494"/>
                      <a:pt x="1629" y="3449"/>
                    </a:cubicBezTo>
                    <a:cubicBezTo>
                      <a:pt x="1569" y="3389"/>
                      <a:pt x="1494" y="3344"/>
                      <a:pt x="1434" y="3284"/>
                    </a:cubicBezTo>
                    <a:cubicBezTo>
                      <a:pt x="1195" y="3075"/>
                      <a:pt x="971" y="2851"/>
                      <a:pt x="747" y="2612"/>
                    </a:cubicBezTo>
                    <a:cubicBezTo>
                      <a:pt x="643" y="2493"/>
                      <a:pt x="538" y="2388"/>
                      <a:pt x="434" y="2269"/>
                    </a:cubicBezTo>
                    <a:cubicBezTo>
                      <a:pt x="374" y="2224"/>
                      <a:pt x="329" y="2164"/>
                      <a:pt x="284" y="2105"/>
                    </a:cubicBezTo>
                    <a:cubicBezTo>
                      <a:pt x="225" y="2030"/>
                      <a:pt x="135" y="1970"/>
                      <a:pt x="135" y="1866"/>
                    </a:cubicBezTo>
                    <a:cubicBezTo>
                      <a:pt x="135" y="1791"/>
                      <a:pt x="210" y="1731"/>
                      <a:pt x="254" y="1671"/>
                    </a:cubicBezTo>
                    <a:cubicBezTo>
                      <a:pt x="314" y="1597"/>
                      <a:pt x="374" y="1537"/>
                      <a:pt x="434" y="1462"/>
                    </a:cubicBezTo>
                    <a:cubicBezTo>
                      <a:pt x="538" y="1343"/>
                      <a:pt x="643" y="1238"/>
                      <a:pt x="747" y="1119"/>
                    </a:cubicBezTo>
                    <a:cubicBezTo>
                      <a:pt x="971" y="895"/>
                      <a:pt x="1210" y="671"/>
                      <a:pt x="1434" y="447"/>
                    </a:cubicBezTo>
                    <a:cubicBezTo>
                      <a:pt x="1494" y="402"/>
                      <a:pt x="1554" y="357"/>
                      <a:pt x="1614" y="297"/>
                    </a:cubicBezTo>
                    <a:cubicBezTo>
                      <a:pt x="1673" y="238"/>
                      <a:pt x="1733" y="163"/>
                      <a:pt x="1808" y="133"/>
                    </a:cubicBezTo>
                    <a:cubicBezTo>
                      <a:pt x="1829" y="125"/>
                      <a:pt x="1850" y="122"/>
                      <a:pt x="1870" y="122"/>
                    </a:cubicBezTo>
                    <a:close/>
                    <a:moveTo>
                      <a:pt x="1859" y="0"/>
                    </a:moveTo>
                    <a:cubicBezTo>
                      <a:pt x="1833" y="0"/>
                      <a:pt x="1806" y="4"/>
                      <a:pt x="1778" y="14"/>
                    </a:cubicBezTo>
                    <a:cubicBezTo>
                      <a:pt x="1703" y="43"/>
                      <a:pt x="1643" y="103"/>
                      <a:pt x="1599" y="148"/>
                    </a:cubicBezTo>
                    <a:cubicBezTo>
                      <a:pt x="1509" y="223"/>
                      <a:pt x="1449" y="282"/>
                      <a:pt x="1375" y="357"/>
                    </a:cubicBezTo>
                    <a:cubicBezTo>
                      <a:pt x="1225" y="477"/>
                      <a:pt x="1106" y="596"/>
                      <a:pt x="971" y="730"/>
                    </a:cubicBezTo>
                    <a:cubicBezTo>
                      <a:pt x="702" y="999"/>
                      <a:pt x="449" y="1268"/>
                      <a:pt x="195" y="1552"/>
                    </a:cubicBezTo>
                    <a:cubicBezTo>
                      <a:pt x="105" y="1656"/>
                      <a:pt x="1" y="1761"/>
                      <a:pt x="30" y="1925"/>
                    </a:cubicBezTo>
                    <a:cubicBezTo>
                      <a:pt x="60" y="2075"/>
                      <a:pt x="210" y="2194"/>
                      <a:pt x="314" y="2314"/>
                    </a:cubicBezTo>
                    <a:cubicBezTo>
                      <a:pt x="553" y="2597"/>
                      <a:pt x="822" y="2866"/>
                      <a:pt x="1091" y="3120"/>
                    </a:cubicBezTo>
                    <a:cubicBezTo>
                      <a:pt x="1225" y="3240"/>
                      <a:pt x="1375" y="3374"/>
                      <a:pt x="1509" y="3509"/>
                    </a:cubicBezTo>
                    <a:cubicBezTo>
                      <a:pt x="1622" y="3594"/>
                      <a:pt x="1722" y="3719"/>
                      <a:pt x="1872" y="3719"/>
                    </a:cubicBezTo>
                    <a:cubicBezTo>
                      <a:pt x="1881" y="3719"/>
                      <a:pt x="1889" y="3718"/>
                      <a:pt x="1897" y="3718"/>
                    </a:cubicBezTo>
                    <a:cubicBezTo>
                      <a:pt x="2077" y="3703"/>
                      <a:pt x="2196" y="3538"/>
                      <a:pt x="2330" y="3419"/>
                    </a:cubicBezTo>
                    <a:cubicBezTo>
                      <a:pt x="2480" y="3284"/>
                      <a:pt x="2629" y="3150"/>
                      <a:pt x="2779" y="3001"/>
                    </a:cubicBezTo>
                    <a:cubicBezTo>
                      <a:pt x="3081" y="2712"/>
                      <a:pt x="3370" y="2410"/>
                      <a:pt x="3632" y="2094"/>
                    </a:cubicBezTo>
                    <a:lnTo>
                      <a:pt x="3632" y="2094"/>
                    </a:lnTo>
                    <a:cubicBezTo>
                      <a:pt x="3634" y="2094"/>
                      <a:pt x="3636" y="2094"/>
                      <a:pt x="3638" y="2094"/>
                    </a:cubicBezTo>
                    <a:cubicBezTo>
                      <a:pt x="3651" y="2094"/>
                      <a:pt x="3664" y="2089"/>
                      <a:pt x="3675" y="2075"/>
                    </a:cubicBezTo>
                    <a:cubicBezTo>
                      <a:pt x="3749" y="1970"/>
                      <a:pt x="3779" y="1821"/>
                      <a:pt x="3705" y="1701"/>
                    </a:cubicBezTo>
                    <a:cubicBezTo>
                      <a:pt x="3660" y="1627"/>
                      <a:pt x="3600" y="1582"/>
                      <a:pt x="3540" y="1522"/>
                    </a:cubicBezTo>
                    <a:cubicBezTo>
                      <a:pt x="3481" y="1447"/>
                      <a:pt x="3421" y="1373"/>
                      <a:pt x="3346" y="1298"/>
                    </a:cubicBezTo>
                    <a:cubicBezTo>
                      <a:pt x="3092" y="1029"/>
                      <a:pt x="2823" y="760"/>
                      <a:pt x="2555" y="506"/>
                    </a:cubicBezTo>
                    <a:cubicBezTo>
                      <a:pt x="2420" y="372"/>
                      <a:pt x="2286" y="253"/>
                      <a:pt x="2136" y="133"/>
                    </a:cubicBezTo>
                    <a:cubicBezTo>
                      <a:pt x="2053" y="62"/>
                      <a:pt x="1961"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0107057" y="6822421"/>
                <a:ext cx="537945" cy="540880"/>
              </a:xfrm>
              <a:custGeom>
                <a:avLst/>
                <a:gdLst/>
                <a:ahLst/>
                <a:cxnLst/>
                <a:rect l="l" t="t" r="r" b="b"/>
                <a:pathLst>
                  <a:path w="2749" h="2764" extrusionOk="0">
                    <a:moveTo>
                      <a:pt x="1225" y="1"/>
                    </a:moveTo>
                    <a:cubicBezTo>
                      <a:pt x="1195" y="1"/>
                      <a:pt x="1180" y="30"/>
                      <a:pt x="1180" y="60"/>
                    </a:cubicBezTo>
                    <a:lnTo>
                      <a:pt x="1180" y="150"/>
                    </a:lnTo>
                    <a:cubicBezTo>
                      <a:pt x="1180" y="180"/>
                      <a:pt x="1150" y="210"/>
                      <a:pt x="1121" y="210"/>
                    </a:cubicBezTo>
                    <a:lnTo>
                      <a:pt x="1001" y="210"/>
                    </a:lnTo>
                    <a:cubicBezTo>
                      <a:pt x="971" y="210"/>
                      <a:pt x="941" y="225"/>
                      <a:pt x="941" y="269"/>
                    </a:cubicBezTo>
                    <a:lnTo>
                      <a:pt x="941" y="404"/>
                    </a:lnTo>
                    <a:cubicBezTo>
                      <a:pt x="941" y="434"/>
                      <a:pt x="971" y="449"/>
                      <a:pt x="1001" y="449"/>
                    </a:cubicBezTo>
                    <a:lnTo>
                      <a:pt x="1135" y="449"/>
                    </a:lnTo>
                    <a:cubicBezTo>
                      <a:pt x="1165" y="449"/>
                      <a:pt x="1180" y="479"/>
                      <a:pt x="1180" y="508"/>
                    </a:cubicBezTo>
                    <a:lnTo>
                      <a:pt x="1180" y="1136"/>
                    </a:lnTo>
                    <a:cubicBezTo>
                      <a:pt x="1180" y="1166"/>
                      <a:pt x="1165" y="1195"/>
                      <a:pt x="1135" y="1195"/>
                    </a:cubicBezTo>
                    <a:lnTo>
                      <a:pt x="508" y="1195"/>
                    </a:lnTo>
                    <a:cubicBezTo>
                      <a:pt x="478" y="1195"/>
                      <a:pt x="448" y="1180"/>
                      <a:pt x="448" y="1136"/>
                    </a:cubicBezTo>
                    <a:lnTo>
                      <a:pt x="448" y="1016"/>
                    </a:lnTo>
                    <a:cubicBezTo>
                      <a:pt x="448" y="986"/>
                      <a:pt x="433" y="956"/>
                      <a:pt x="404" y="956"/>
                    </a:cubicBezTo>
                    <a:lnTo>
                      <a:pt x="254" y="956"/>
                    </a:lnTo>
                    <a:cubicBezTo>
                      <a:pt x="224" y="956"/>
                      <a:pt x="209" y="986"/>
                      <a:pt x="209" y="1016"/>
                    </a:cubicBezTo>
                    <a:lnTo>
                      <a:pt x="209" y="1136"/>
                    </a:lnTo>
                    <a:cubicBezTo>
                      <a:pt x="209" y="1166"/>
                      <a:pt x="180" y="1195"/>
                      <a:pt x="150" y="1195"/>
                    </a:cubicBezTo>
                    <a:lnTo>
                      <a:pt x="60" y="1195"/>
                    </a:lnTo>
                    <a:cubicBezTo>
                      <a:pt x="30" y="1195"/>
                      <a:pt x="0" y="1225"/>
                      <a:pt x="0" y="1255"/>
                    </a:cubicBezTo>
                    <a:lnTo>
                      <a:pt x="0" y="1524"/>
                    </a:lnTo>
                    <a:cubicBezTo>
                      <a:pt x="0" y="1554"/>
                      <a:pt x="30" y="1584"/>
                      <a:pt x="60" y="1584"/>
                    </a:cubicBezTo>
                    <a:lnTo>
                      <a:pt x="150" y="1584"/>
                    </a:lnTo>
                    <a:cubicBezTo>
                      <a:pt x="180" y="1584"/>
                      <a:pt x="209" y="1599"/>
                      <a:pt x="209" y="1643"/>
                    </a:cubicBezTo>
                    <a:lnTo>
                      <a:pt x="209" y="1763"/>
                    </a:lnTo>
                    <a:cubicBezTo>
                      <a:pt x="209" y="1793"/>
                      <a:pt x="224" y="1823"/>
                      <a:pt x="254" y="1823"/>
                    </a:cubicBezTo>
                    <a:lnTo>
                      <a:pt x="404" y="1823"/>
                    </a:lnTo>
                    <a:cubicBezTo>
                      <a:pt x="433" y="1823"/>
                      <a:pt x="448" y="1793"/>
                      <a:pt x="448" y="1763"/>
                    </a:cubicBezTo>
                    <a:lnTo>
                      <a:pt x="448" y="1643"/>
                    </a:lnTo>
                    <a:cubicBezTo>
                      <a:pt x="448" y="1599"/>
                      <a:pt x="478" y="1584"/>
                      <a:pt x="508" y="1584"/>
                    </a:cubicBezTo>
                    <a:lnTo>
                      <a:pt x="1135" y="1584"/>
                    </a:lnTo>
                    <a:cubicBezTo>
                      <a:pt x="1165" y="1584"/>
                      <a:pt x="1180" y="1599"/>
                      <a:pt x="1180" y="1643"/>
                    </a:cubicBezTo>
                    <a:lnTo>
                      <a:pt x="1180" y="2256"/>
                    </a:lnTo>
                    <a:cubicBezTo>
                      <a:pt x="1180" y="2286"/>
                      <a:pt x="1165" y="2316"/>
                      <a:pt x="1135" y="2316"/>
                    </a:cubicBezTo>
                    <a:lnTo>
                      <a:pt x="1001" y="2316"/>
                    </a:lnTo>
                    <a:cubicBezTo>
                      <a:pt x="971" y="2316"/>
                      <a:pt x="941" y="2345"/>
                      <a:pt x="941" y="2375"/>
                    </a:cubicBezTo>
                    <a:lnTo>
                      <a:pt x="941" y="2510"/>
                    </a:lnTo>
                    <a:cubicBezTo>
                      <a:pt x="941" y="2540"/>
                      <a:pt x="971" y="2570"/>
                      <a:pt x="1001" y="2570"/>
                    </a:cubicBezTo>
                    <a:lnTo>
                      <a:pt x="1135" y="2570"/>
                    </a:lnTo>
                    <a:cubicBezTo>
                      <a:pt x="1165" y="2570"/>
                      <a:pt x="1180" y="2584"/>
                      <a:pt x="1180" y="2614"/>
                    </a:cubicBezTo>
                    <a:lnTo>
                      <a:pt x="1180" y="2704"/>
                    </a:lnTo>
                    <a:cubicBezTo>
                      <a:pt x="1180" y="2734"/>
                      <a:pt x="1210" y="2764"/>
                      <a:pt x="1240" y="2764"/>
                    </a:cubicBezTo>
                    <a:lnTo>
                      <a:pt x="1524" y="2764"/>
                    </a:lnTo>
                    <a:cubicBezTo>
                      <a:pt x="1554" y="2764"/>
                      <a:pt x="1569" y="2734"/>
                      <a:pt x="1569" y="2704"/>
                    </a:cubicBezTo>
                    <a:lnTo>
                      <a:pt x="1569" y="2614"/>
                    </a:lnTo>
                    <a:cubicBezTo>
                      <a:pt x="1569" y="2584"/>
                      <a:pt x="1598" y="2570"/>
                      <a:pt x="1628" y="2570"/>
                    </a:cubicBezTo>
                    <a:lnTo>
                      <a:pt x="1763" y="2570"/>
                    </a:lnTo>
                    <a:cubicBezTo>
                      <a:pt x="1793" y="2570"/>
                      <a:pt x="1808" y="2540"/>
                      <a:pt x="1808" y="2510"/>
                    </a:cubicBezTo>
                    <a:lnTo>
                      <a:pt x="1808" y="2375"/>
                    </a:lnTo>
                    <a:cubicBezTo>
                      <a:pt x="1808" y="2345"/>
                      <a:pt x="1793" y="2316"/>
                      <a:pt x="1763" y="2316"/>
                    </a:cubicBezTo>
                    <a:lnTo>
                      <a:pt x="1628" y="2316"/>
                    </a:lnTo>
                    <a:cubicBezTo>
                      <a:pt x="1598" y="2316"/>
                      <a:pt x="1569" y="2286"/>
                      <a:pt x="1569" y="2256"/>
                    </a:cubicBezTo>
                    <a:lnTo>
                      <a:pt x="1569" y="1643"/>
                    </a:lnTo>
                    <a:cubicBezTo>
                      <a:pt x="1569" y="1599"/>
                      <a:pt x="1598" y="1584"/>
                      <a:pt x="1628" y="1584"/>
                    </a:cubicBezTo>
                    <a:lnTo>
                      <a:pt x="2256" y="1584"/>
                    </a:lnTo>
                    <a:cubicBezTo>
                      <a:pt x="2286" y="1584"/>
                      <a:pt x="2300" y="1599"/>
                      <a:pt x="2300" y="1643"/>
                    </a:cubicBezTo>
                    <a:lnTo>
                      <a:pt x="2300" y="1763"/>
                    </a:lnTo>
                    <a:cubicBezTo>
                      <a:pt x="2300" y="1793"/>
                      <a:pt x="2330" y="1823"/>
                      <a:pt x="2360" y="1823"/>
                    </a:cubicBezTo>
                    <a:lnTo>
                      <a:pt x="2495" y="1823"/>
                    </a:lnTo>
                    <a:cubicBezTo>
                      <a:pt x="2524" y="1823"/>
                      <a:pt x="2554" y="1793"/>
                      <a:pt x="2554" y="1763"/>
                    </a:cubicBezTo>
                    <a:lnTo>
                      <a:pt x="2554" y="1643"/>
                    </a:lnTo>
                    <a:cubicBezTo>
                      <a:pt x="2554" y="1599"/>
                      <a:pt x="2569" y="1584"/>
                      <a:pt x="2599" y="1584"/>
                    </a:cubicBezTo>
                    <a:lnTo>
                      <a:pt x="2704" y="1584"/>
                    </a:lnTo>
                    <a:cubicBezTo>
                      <a:pt x="2734" y="1584"/>
                      <a:pt x="2749" y="1554"/>
                      <a:pt x="2749" y="1524"/>
                    </a:cubicBezTo>
                    <a:lnTo>
                      <a:pt x="2749" y="1255"/>
                    </a:lnTo>
                    <a:cubicBezTo>
                      <a:pt x="2749" y="1225"/>
                      <a:pt x="2719" y="1195"/>
                      <a:pt x="2689" y="1195"/>
                    </a:cubicBezTo>
                    <a:lnTo>
                      <a:pt x="2599" y="1195"/>
                    </a:lnTo>
                    <a:cubicBezTo>
                      <a:pt x="2569" y="1195"/>
                      <a:pt x="2539" y="1166"/>
                      <a:pt x="2539" y="1136"/>
                    </a:cubicBezTo>
                    <a:lnTo>
                      <a:pt x="2539" y="1001"/>
                    </a:lnTo>
                    <a:cubicBezTo>
                      <a:pt x="2539" y="971"/>
                      <a:pt x="2524" y="942"/>
                      <a:pt x="2495" y="942"/>
                    </a:cubicBezTo>
                    <a:lnTo>
                      <a:pt x="2345" y="942"/>
                    </a:lnTo>
                    <a:cubicBezTo>
                      <a:pt x="2315" y="942"/>
                      <a:pt x="2300" y="971"/>
                      <a:pt x="2300" y="1001"/>
                    </a:cubicBezTo>
                    <a:lnTo>
                      <a:pt x="2300" y="1136"/>
                    </a:lnTo>
                    <a:cubicBezTo>
                      <a:pt x="2300" y="1166"/>
                      <a:pt x="2271" y="1195"/>
                      <a:pt x="2241" y="1195"/>
                    </a:cubicBezTo>
                    <a:lnTo>
                      <a:pt x="1613" y="1195"/>
                    </a:lnTo>
                    <a:cubicBezTo>
                      <a:pt x="1584" y="1195"/>
                      <a:pt x="1569" y="1166"/>
                      <a:pt x="1569" y="1136"/>
                    </a:cubicBezTo>
                    <a:lnTo>
                      <a:pt x="1569" y="508"/>
                    </a:lnTo>
                    <a:cubicBezTo>
                      <a:pt x="1569" y="464"/>
                      <a:pt x="1584" y="449"/>
                      <a:pt x="1613" y="449"/>
                    </a:cubicBezTo>
                    <a:lnTo>
                      <a:pt x="1748" y="449"/>
                    </a:lnTo>
                    <a:cubicBezTo>
                      <a:pt x="1778" y="449"/>
                      <a:pt x="1808" y="419"/>
                      <a:pt x="1808" y="389"/>
                    </a:cubicBezTo>
                    <a:lnTo>
                      <a:pt x="1808" y="254"/>
                    </a:lnTo>
                    <a:cubicBezTo>
                      <a:pt x="1808" y="225"/>
                      <a:pt x="1778" y="195"/>
                      <a:pt x="1748" y="195"/>
                    </a:cubicBezTo>
                    <a:lnTo>
                      <a:pt x="1613" y="195"/>
                    </a:lnTo>
                    <a:cubicBezTo>
                      <a:pt x="1584" y="195"/>
                      <a:pt x="1569" y="180"/>
                      <a:pt x="1569" y="150"/>
                    </a:cubicBezTo>
                    <a:lnTo>
                      <a:pt x="1569" y="60"/>
                    </a:lnTo>
                    <a:cubicBezTo>
                      <a:pt x="1569" y="30"/>
                      <a:pt x="153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0089445" y="6812441"/>
                <a:ext cx="563776" cy="561036"/>
              </a:xfrm>
              <a:custGeom>
                <a:avLst/>
                <a:gdLst/>
                <a:ahLst/>
                <a:cxnLst/>
                <a:rect l="l" t="t" r="r" b="b"/>
                <a:pathLst>
                  <a:path w="2881" h="2867" extrusionOk="0">
                    <a:moveTo>
                      <a:pt x="1554" y="126"/>
                    </a:moveTo>
                    <a:cubicBezTo>
                      <a:pt x="1584" y="141"/>
                      <a:pt x="1554" y="231"/>
                      <a:pt x="1569" y="261"/>
                    </a:cubicBezTo>
                    <a:cubicBezTo>
                      <a:pt x="1614" y="335"/>
                      <a:pt x="1674" y="335"/>
                      <a:pt x="1733" y="335"/>
                    </a:cubicBezTo>
                    <a:cubicBezTo>
                      <a:pt x="1733" y="335"/>
                      <a:pt x="1760" y="329"/>
                      <a:pt x="1778" y="329"/>
                    </a:cubicBezTo>
                    <a:cubicBezTo>
                      <a:pt x="1786" y="329"/>
                      <a:pt x="1793" y="330"/>
                      <a:pt x="1793" y="335"/>
                    </a:cubicBezTo>
                    <a:cubicBezTo>
                      <a:pt x="1808" y="350"/>
                      <a:pt x="1793" y="410"/>
                      <a:pt x="1793" y="425"/>
                    </a:cubicBezTo>
                    <a:cubicBezTo>
                      <a:pt x="1793" y="455"/>
                      <a:pt x="1808" y="455"/>
                      <a:pt x="1778" y="455"/>
                    </a:cubicBezTo>
                    <a:cubicBezTo>
                      <a:pt x="1768" y="460"/>
                      <a:pt x="1756" y="461"/>
                      <a:pt x="1745" y="461"/>
                    </a:cubicBezTo>
                    <a:cubicBezTo>
                      <a:pt x="1722" y="461"/>
                      <a:pt x="1698" y="455"/>
                      <a:pt x="1688" y="455"/>
                    </a:cubicBezTo>
                    <a:cubicBezTo>
                      <a:pt x="1614" y="470"/>
                      <a:pt x="1569" y="500"/>
                      <a:pt x="1569" y="574"/>
                    </a:cubicBezTo>
                    <a:cubicBezTo>
                      <a:pt x="1554" y="664"/>
                      <a:pt x="1569" y="783"/>
                      <a:pt x="1569" y="873"/>
                    </a:cubicBezTo>
                    <a:cubicBezTo>
                      <a:pt x="1569" y="978"/>
                      <a:pt x="1554" y="1097"/>
                      <a:pt x="1569" y="1202"/>
                    </a:cubicBezTo>
                    <a:cubicBezTo>
                      <a:pt x="1581" y="1297"/>
                      <a:pt x="1650" y="1307"/>
                      <a:pt x="1723" y="1307"/>
                    </a:cubicBezTo>
                    <a:cubicBezTo>
                      <a:pt x="1742" y="1307"/>
                      <a:pt x="1760" y="1306"/>
                      <a:pt x="1778" y="1306"/>
                    </a:cubicBezTo>
                    <a:lnTo>
                      <a:pt x="2211" y="1306"/>
                    </a:lnTo>
                    <a:cubicBezTo>
                      <a:pt x="2228" y="1306"/>
                      <a:pt x="2244" y="1307"/>
                      <a:pt x="2261" y="1307"/>
                    </a:cubicBezTo>
                    <a:cubicBezTo>
                      <a:pt x="2335" y="1307"/>
                      <a:pt x="2405" y="1297"/>
                      <a:pt x="2405" y="1187"/>
                    </a:cubicBezTo>
                    <a:lnTo>
                      <a:pt x="2405" y="1097"/>
                    </a:lnTo>
                    <a:cubicBezTo>
                      <a:pt x="2405" y="1067"/>
                      <a:pt x="2405" y="1067"/>
                      <a:pt x="2435" y="1067"/>
                    </a:cubicBezTo>
                    <a:cubicBezTo>
                      <a:pt x="2443" y="1060"/>
                      <a:pt x="2465" y="1056"/>
                      <a:pt x="2488" y="1056"/>
                    </a:cubicBezTo>
                    <a:cubicBezTo>
                      <a:pt x="2510" y="1056"/>
                      <a:pt x="2532" y="1060"/>
                      <a:pt x="2540" y="1067"/>
                    </a:cubicBezTo>
                    <a:cubicBezTo>
                      <a:pt x="2555" y="1082"/>
                      <a:pt x="2540" y="1112"/>
                      <a:pt x="2540" y="1142"/>
                    </a:cubicBezTo>
                    <a:cubicBezTo>
                      <a:pt x="2540" y="1187"/>
                      <a:pt x="2540" y="1246"/>
                      <a:pt x="2585" y="1276"/>
                    </a:cubicBezTo>
                    <a:cubicBezTo>
                      <a:pt x="2629" y="1306"/>
                      <a:pt x="2689" y="1306"/>
                      <a:pt x="2734" y="1306"/>
                    </a:cubicBezTo>
                    <a:cubicBezTo>
                      <a:pt x="2738" y="1306"/>
                      <a:pt x="2742" y="1306"/>
                      <a:pt x="2745" y="1306"/>
                    </a:cubicBezTo>
                    <a:lnTo>
                      <a:pt x="2745" y="1306"/>
                    </a:lnTo>
                    <a:cubicBezTo>
                      <a:pt x="2759" y="1342"/>
                      <a:pt x="2749" y="1428"/>
                      <a:pt x="2749" y="1441"/>
                    </a:cubicBezTo>
                    <a:cubicBezTo>
                      <a:pt x="2749" y="1485"/>
                      <a:pt x="2764" y="1515"/>
                      <a:pt x="2749" y="1545"/>
                    </a:cubicBezTo>
                    <a:cubicBezTo>
                      <a:pt x="2741" y="1560"/>
                      <a:pt x="2745" y="1564"/>
                      <a:pt x="2745" y="1564"/>
                    </a:cubicBezTo>
                    <a:cubicBezTo>
                      <a:pt x="2745" y="1564"/>
                      <a:pt x="2741" y="1560"/>
                      <a:pt x="2719" y="1560"/>
                    </a:cubicBezTo>
                    <a:cubicBezTo>
                      <a:pt x="2659" y="1575"/>
                      <a:pt x="2600" y="1545"/>
                      <a:pt x="2570" y="1620"/>
                    </a:cubicBezTo>
                    <a:cubicBezTo>
                      <a:pt x="2555" y="1650"/>
                      <a:pt x="2555" y="1665"/>
                      <a:pt x="2555" y="1709"/>
                    </a:cubicBezTo>
                    <a:cubicBezTo>
                      <a:pt x="2555" y="1724"/>
                      <a:pt x="2555" y="1784"/>
                      <a:pt x="2555" y="1799"/>
                    </a:cubicBezTo>
                    <a:cubicBezTo>
                      <a:pt x="2548" y="1812"/>
                      <a:pt x="2523" y="1816"/>
                      <a:pt x="2496" y="1816"/>
                    </a:cubicBezTo>
                    <a:cubicBezTo>
                      <a:pt x="2457" y="1816"/>
                      <a:pt x="2414" y="1808"/>
                      <a:pt x="2405" y="1799"/>
                    </a:cubicBezTo>
                    <a:cubicBezTo>
                      <a:pt x="2390" y="1769"/>
                      <a:pt x="2405" y="1724"/>
                      <a:pt x="2405" y="1694"/>
                    </a:cubicBezTo>
                    <a:cubicBezTo>
                      <a:pt x="2405" y="1665"/>
                      <a:pt x="2405" y="1635"/>
                      <a:pt x="2390" y="1620"/>
                    </a:cubicBezTo>
                    <a:cubicBezTo>
                      <a:pt x="2357" y="1578"/>
                      <a:pt x="2296" y="1569"/>
                      <a:pt x="2236" y="1569"/>
                    </a:cubicBezTo>
                    <a:cubicBezTo>
                      <a:pt x="2188" y="1569"/>
                      <a:pt x="2140" y="1575"/>
                      <a:pt x="2107" y="1575"/>
                    </a:cubicBezTo>
                    <a:lnTo>
                      <a:pt x="1703" y="1575"/>
                    </a:lnTo>
                    <a:cubicBezTo>
                      <a:pt x="1614" y="1575"/>
                      <a:pt x="1569" y="1620"/>
                      <a:pt x="1569" y="1709"/>
                    </a:cubicBezTo>
                    <a:lnTo>
                      <a:pt x="1569" y="2113"/>
                    </a:lnTo>
                    <a:cubicBezTo>
                      <a:pt x="1569" y="2187"/>
                      <a:pt x="1539" y="2337"/>
                      <a:pt x="1614" y="2396"/>
                    </a:cubicBezTo>
                    <a:cubicBezTo>
                      <a:pt x="1636" y="2411"/>
                      <a:pt x="1662" y="2415"/>
                      <a:pt x="1688" y="2415"/>
                    </a:cubicBezTo>
                    <a:cubicBezTo>
                      <a:pt x="1715" y="2415"/>
                      <a:pt x="1741" y="2411"/>
                      <a:pt x="1763" y="2411"/>
                    </a:cubicBezTo>
                    <a:cubicBezTo>
                      <a:pt x="1808" y="2411"/>
                      <a:pt x="1793" y="2411"/>
                      <a:pt x="1808" y="2441"/>
                    </a:cubicBezTo>
                    <a:cubicBezTo>
                      <a:pt x="1808" y="2441"/>
                      <a:pt x="1808" y="2531"/>
                      <a:pt x="1808" y="2546"/>
                    </a:cubicBezTo>
                    <a:cubicBezTo>
                      <a:pt x="1798" y="2551"/>
                      <a:pt x="1783" y="2552"/>
                      <a:pt x="1766" y="2552"/>
                    </a:cubicBezTo>
                    <a:cubicBezTo>
                      <a:pt x="1733" y="2552"/>
                      <a:pt x="1693" y="2546"/>
                      <a:pt x="1674" y="2546"/>
                    </a:cubicBezTo>
                    <a:cubicBezTo>
                      <a:pt x="1599" y="2546"/>
                      <a:pt x="1569" y="2606"/>
                      <a:pt x="1569" y="2680"/>
                    </a:cubicBezTo>
                    <a:cubicBezTo>
                      <a:pt x="1569" y="2734"/>
                      <a:pt x="1569" y="2741"/>
                      <a:pt x="1547" y="2741"/>
                    </a:cubicBezTo>
                    <a:cubicBezTo>
                      <a:pt x="1538" y="2741"/>
                      <a:pt x="1526" y="2740"/>
                      <a:pt x="1509" y="2740"/>
                    </a:cubicBezTo>
                    <a:lnTo>
                      <a:pt x="1405" y="2740"/>
                    </a:lnTo>
                    <a:cubicBezTo>
                      <a:pt x="1395" y="2740"/>
                      <a:pt x="1358" y="2747"/>
                      <a:pt x="1331" y="2747"/>
                    </a:cubicBezTo>
                    <a:cubicBezTo>
                      <a:pt x="1317" y="2747"/>
                      <a:pt x="1305" y="2745"/>
                      <a:pt x="1300" y="2740"/>
                    </a:cubicBezTo>
                    <a:cubicBezTo>
                      <a:pt x="1285" y="2725"/>
                      <a:pt x="1300" y="2650"/>
                      <a:pt x="1285" y="2621"/>
                    </a:cubicBezTo>
                    <a:cubicBezTo>
                      <a:pt x="1270" y="2546"/>
                      <a:pt x="1196" y="2546"/>
                      <a:pt x="1121" y="2546"/>
                    </a:cubicBezTo>
                    <a:cubicBezTo>
                      <a:pt x="1121" y="2546"/>
                      <a:pt x="1094" y="2552"/>
                      <a:pt x="1077" y="2552"/>
                    </a:cubicBezTo>
                    <a:cubicBezTo>
                      <a:pt x="1068" y="2552"/>
                      <a:pt x="1061" y="2551"/>
                      <a:pt x="1061" y="2546"/>
                    </a:cubicBezTo>
                    <a:cubicBezTo>
                      <a:pt x="1046" y="2546"/>
                      <a:pt x="1061" y="2486"/>
                      <a:pt x="1061" y="2471"/>
                    </a:cubicBezTo>
                    <a:cubicBezTo>
                      <a:pt x="1061" y="2456"/>
                      <a:pt x="1046" y="2426"/>
                      <a:pt x="1061" y="2411"/>
                    </a:cubicBezTo>
                    <a:cubicBezTo>
                      <a:pt x="1071" y="2406"/>
                      <a:pt x="1084" y="2405"/>
                      <a:pt x="1098" y="2405"/>
                    </a:cubicBezTo>
                    <a:cubicBezTo>
                      <a:pt x="1126" y="2405"/>
                      <a:pt x="1156" y="2411"/>
                      <a:pt x="1166" y="2411"/>
                    </a:cubicBezTo>
                    <a:cubicBezTo>
                      <a:pt x="1285" y="2411"/>
                      <a:pt x="1285" y="2322"/>
                      <a:pt x="1285" y="2232"/>
                    </a:cubicBezTo>
                    <a:lnTo>
                      <a:pt x="1285" y="1814"/>
                    </a:lnTo>
                    <a:cubicBezTo>
                      <a:pt x="1285" y="1724"/>
                      <a:pt x="1300" y="1590"/>
                      <a:pt x="1181" y="1575"/>
                    </a:cubicBezTo>
                    <a:lnTo>
                      <a:pt x="553" y="1575"/>
                    </a:lnTo>
                    <a:cubicBezTo>
                      <a:pt x="494" y="1590"/>
                      <a:pt x="464" y="1620"/>
                      <a:pt x="449" y="1680"/>
                    </a:cubicBezTo>
                    <a:lnTo>
                      <a:pt x="449" y="1769"/>
                    </a:lnTo>
                    <a:cubicBezTo>
                      <a:pt x="449" y="1814"/>
                      <a:pt x="464" y="1814"/>
                      <a:pt x="404" y="1814"/>
                    </a:cubicBezTo>
                    <a:lnTo>
                      <a:pt x="314" y="1814"/>
                    </a:lnTo>
                    <a:cubicBezTo>
                      <a:pt x="314" y="1799"/>
                      <a:pt x="314" y="1739"/>
                      <a:pt x="314" y="1724"/>
                    </a:cubicBezTo>
                    <a:cubicBezTo>
                      <a:pt x="314" y="1665"/>
                      <a:pt x="314" y="1605"/>
                      <a:pt x="255" y="1575"/>
                    </a:cubicBezTo>
                    <a:cubicBezTo>
                      <a:pt x="248" y="1572"/>
                      <a:pt x="238" y="1571"/>
                      <a:pt x="227" y="1571"/>
                    </a:cubicBezTo>
                    <a:cubicBezTo>
                      <a:pt x="206" y="1571"/>
                      <a:pt x="181" y="1574"/>
                      <a:pt x="161" y="1574"/>
                    </a:cubicBezTo>
                    <a:cubicBezTo>
                      <a:pt x="141" y="1574"/>
                      <a:pt x="126" y="1571"/>
                      <a:pt x="120" y="1560"/>
                    </a:cubicBezTo>
                    <a:cubicBezTo>
                      <a:pt x="105" y="1545"/>
                      <a:pt x="120" y="1515"/>
                      <a:pt x="120" y="1500"/>
                    </a:cubicBezTo>
                    <a:lnTo>
                      <a:pt x="120" y="1366"/>
                    </a:lnTo>
                    <a:cubicBezTo>
                      <a:pt x="120" y="1306"/>
                      <a:pt x="120" y="1306"/>
                      <a:pt x="180" y="1306"/>
                    </a:cubicBezTo>
                    <a:cubicBezTo>
                      <a:pt x="255" y="1306"/>
                      <a:pt x="314" y="1291"/>
                      <a:pt x="314" y="1202"/>
                    </a:cubicBezTo>
                    <a:cubicBezTo>
                      <a:pt x="314" y="1172"/>
                      <a:pt x="299" y="1097"/>
                      <a:pt x="314" y="1067"/>
                    </a:cubicBezTo>
                    <a:lnTo>
                      <a:pt x="404" y="1067"/>
                    </a:lnTo>
                    <a:cubicBezTo>
                      <a:pt x="464" y="1067"/>
                      <a:pt x="449" y="1067"/>
                      <a:pt x="449" y="1112"/>
                    </a:cubicBezTo>
                    <a:cubicBezTo>
                      <a:pt x="449" y="1157"/>
                      <a:pt x="434" y="1231"/>
                      <a:pt x="479" y="1276"/>
                    </a:cubicBezTo>
                    <a:cubicBezTo>
                      <a:pt x="509" y="1306"/>
                      <a:pt x="553" y="1306"/>
                      <a:pt x="598" y="1321"/>
                    </a:cubicBezTo>
                    <a:lnTo>
                      <a:pt x="1001" y="1321"/>
                    </a:lnTo>
                    <a:cubicBezTo>
                      <a:pt x="1035" y="1321"/>
                      <a:pt x="1083" y="1327"/>
                      <a:pt x="1130" y="1327"/>
                    </a:cubicBezTo>
                    <a:cubicBezTo>
                      <a:pt x="1188" y="1327"/>
                      <a:pt x="1245" y="1318"/>
                      <a:pt x="1270" y="1276"/>
                    </a:cubicBezTo>
                    <a:cubicBezTo>
                      <a:pt x="1330" y="1202"/>
                      <a:pt x="1300" y="1067"/>
                      <a:pt x="1300" y="978"/>
                    </a:cubicBezTo>
                    <a:lnTo>
                      <a:pt x="1300" y="604"/>
                    </a:lnTo>
                    <a:cubicBezTo>
                      <a:pt x="1300" y="559"/>
                      <a:pt x="1285" y="515"/>
                      <a:pt x="1255" y="485"/>
                    </a:cubicBezTo>
                    <a:cubicBezTo>
                      <a:pt x="1234" y="469"/>
                      <a:pt x="1213" y="464"/>
                      <a:pt x="1192" y="464"/>
                    </a:cubicBezTo>
                    <a:cubicBezTo>
                      <a:pt x="1162" y="464"/>
                      <a:pt x="1133" y="473"/>
                      <a:pt x="1104" y="473"/>
                    </a:cubicBezTo>
                    <a:cubicBezTo>
                      <a:pt x="1095" y="473"/>
                      <a:pt x="1085" y="472"/>
                      <a:pt x="1076" y="470"/>
                    </a:cubicBezTo>
                    <a:cubicBezTo>
                      <a:pt x="1046" y="455"/>
                      <a:pt x="1061" y="470"/>
                      <a:pt x="1061" y="425"/>
                    </a:cubicBezTo>
                    <a:cubicBezTo>
                      <a:pt x="1061" y="410"/>
                      <a:pt x="1046" y="350"/>
                      <a:pt x="1061" y="335"/>
                    </a:cubicBezTo>
                    <a:cubicBezTo>
                      <a:pt x="1066" y="330"/>
                      <a:pt x="1079" y="329"/>
                      <a:pt x="1097" y="329"/>
                    </a:cubicBezTo>
                    <a:cubicBezTo>
                      <a:pt x="1131" y="329"/>
                      <a:pt x="1181" y="335"/>
                      <a:pt x="1211" y="335"/>
                    </a:cubicBezTo>
                    <a:cubicBezTo>
                      <a:pt x="1270" y="320"/>
                      <a:pt x="1300" y="261"/>
                      <a:pt x="1300" y="186"/>
                    </a:cubicBezTo>
                    <a:cubicBezTo>
                      <a:pt x="1300" y="171"/>
                      <a:pt x="1285" y="141"/>
                      <a:pt x="1300" y="126"/>
                    </a:cubicBezTo>
                    <a:close/>
                    <a:moveTo>
                      <a:pt x="1544" y="0"/>
                    </a:moveTo>
                    <a:cubicBezTo>
                      <a:pt x="1509" y="0"/>
                      <a:pt x="1479" y="7"/>
                      <a:pt x="1449" y="7"/>
                    </a:cubicBezTo>
                    <a:cubicBezTo>
                      <a:pt x="1427" y="7"/>
                      <a:pt x="1393" y="3"/>
                      <a:pt x="1360" y="3"/>
                    </a:cubicBezTo>
                    <a:cubicBezTo>
                      <a:pt x="1326" y="3"/>
                      <a:pt x="1293" y="7"/>
                      <a:pt x="1270" y="22"/>
                    </a:cubicBezTo>
                    <a:cubicBezTo>
                      <a:pt x="1196" y="52"/>
                      <a:pt x="1240" y="126"/>
                      <a:pt x="1211" y="186"/>
                    </a:cubicBezTo>
                    <a:cubicBezTo>
                      <a:pt x="1211" y="216"/>
                      <a:pt x="1211" y="201"/>
                      <a:pt x="1181" y="216"/>
                    </a:cubicBezTo>
                    <a:lnTo>
                      <a:pt x="1076" y="216"/>
                    </a:lnTo>
                    <a:cubicBezTo>
                      <a:pt x="1016" y="216"/>
                      <a:pt x="986" y="261"/>
                      <a:pt x="972" y="335"/>
                    </a:cubicBezTo>
                    <a:cubicBezTo>
                      <a:pt x="972" y="395"/>
                      <a:pt x="957" y="470"/>
                      <a:pt x="1001" y="530"/>
                    </a:cubicBezTo>
                    <a:cubicBezTo>
                      <a:pt x="1021" y="569"/>
                      <a:pt x="1055" y="576"/>
                      <a:pt x="1097" y="576"/>
                    </a:cubicBezTo>
                    <a:cubicBezTo>
                      <a:pt x="1118" y="576"/>
                      <a:pt x="1141" y="574"/>
                      <a:pt x="1166" y="574"/>
                    </a:cubicBezTo>
                    <a:cubicBezTo>
                      <a:pt x="1225" y="574"/>
                      <a:pt x="1211" y="574"/>
                      <a:pt x="1211" y="634"/>
                    </a:cubicBezTo>
                    <a:lnTo>
                      <a:pt x="1211" y="1067"/>
                    </a:lnTo>
                    <a:cubicBezTo>
                      <a:pt x="1211" y="1082"/>
                      <a:pt x="1225" y="1172"/>
                      <a:pt x="1211" y="1187"/>
                    </a:cubicBezTo>
                    <a:cubicBezTo>
                      <a:pt x="1211" y="1202"/>
                      <a:pt x="1166" y="1202"/>
                      <a:pt x="1136" y="1202"/>
                    </a:cubicBezTo>
                    <a:lnTo>
                      <a:pt x="583" y="1202"/>
                    </a:lnTo>
                    <a:cubicBezTo>
                      <a:pt x="568" y="1172"/>
                      <a:pt x="598" y="1067"/>
                      <a:pt x="583" y="1037"/>
                    </a:cubicBezTo>
                    <a:cubicBezTo>
                      <a:pt x="567" y="979"/>
                      <a:pt x="485" y="949"/>
                      <a:pt x="406" y="949"/>
                    </a:cubicBezTo>
                    <a:cubicBezTo>
                      <a:pt x="343" y="949"/>
                      <a:pt x="281" y="968"/>
                      <a:pt x="255" y="1007"/>
                    </a:cubicBezTo>
                    <a:cubicBezTo>
                      <a:pt x="210" y="1052"/>
                      <a:pt x="255" y="1112"/>
                      <a:pt x="240" y="1172"/>
                    </a:cubicBezTo>
                    <a:cubicBezTo>
                      <a:pt x="225" y="1202"/>
                      <a:pt x="225" y="1202"/>
                      <a:pt x="180" y="1202"/>
                    </a:cubicBezTo>
                    <a:cubicBezTo>
                      <a:pt x="150" y="1202"/>
                      <a:pt x="120" y="1202"/>
                      <a:pt x="90" y="1217"/>
                    </a:cubicBezTo>
                    <a:cubicBezTo>
                      <a:pt x="1" y="1276"/>
                      <a:pt x="31" y="1485"/>
                      <a:pt x="31" y="1560"/>
                    </a:cubicBezTo>
                    <a:cubicBezTo>
                      <a:pt x="31" y="1620"/>
                      <a:pt x="46" y="1665"/>
                      <a:pt x="105" y="1680"/>
                    </a:cubicBezTo>
                    <a:cubicBezTo>
                      <a:pt x="120" y="1694"/>
                      <a:pt x="150" y="1694"/>
                      <a:pt x="165" y="1694"/>
                    </a:cubicBezTo>
                    <a:cubicBezTo>
                      <a:pt x="189" y="1694"/>
                      <a:pt x="203" y="1692"/>
                      <a:pt x="213" y="1692"/>
                    </a:cubicBezTo>
                    <a:cubicBezTo>
                      <a:pt x="227" y="1692"/>
                      <a:pt x="231" y="1697"/>
                      <a:pt x="240" y="1724"/>
                    </a:cubicBezTo>
                    <a:cubicBezTo>
                      <a:pt x="255" y="1784"/>
                      <a:pt x="210" y="1844"/>
                      <a:pt x="270" y="1889"/>
                    </a:cubicBezTo>
                    <a:cubicBezTo>
                      <a:pt x="299" y="1928"/>
                      <a:pt x="343" y="1935"/>
                      <a:pt x="386" y="1935"/>
                    </a:cubicBezTo>
                    <a:cubicBezTo>
                      <a:pt x="407" y="1935"/>
                      <a:pt x="429" y="1933"/>
                      <a:pt x="449" y="1933"/>
                    </a:cubicBezTo>
                    <a:cubicBezTo>
                      <a:pt x="509" y="1933"/>
                      <a:pt x="568" y="1904"/>
                      <a:pt x="583" y="1829"/>
                    </a:cubicBezTo>
                    <a:cubicBezTo>
                      <a:pt x="583" y="1799"/>
                      <a:pt x="568" y="1709"/>
                      <a:pt x="583" y="1694"/>
                    </a:cubicBezTo>
                    <a:cubicBezTo>
                      <a:pt x="593" y="1690"/>
                      <a:pt x="610" y="1688"/>
                      <a:pt x="628" y="1688"/>
                    </a:cubicBezTo>
                    <a:cubicBezTo>
                      <a:pt x="665" y="1688"/>
                      <a:pt x="708" y="1694"/>
                      <a:pt x="718" y="1694"/>
                    </a:cubicBezTo>
                    <a:lnTo>
                      <a:pt x="1151" y="1694"/>
                    </a:lnTo>
                    <a:cubicBezTo>
                      <a:pt x="1173" y="1694"/>
                      <a:pt x="1184" y="1691"/>
                      <a:pt x="1192" y="1691"/>
                    </a:cubicBezTo>
                    <a:cubicBezTo>
                      <a:pt x="1199" y="1691"/>
                      <a:pt x="1203" y="1694"/>
                      <a:pt x="1211" y="1709"/>
                    </a:cubicBezTo>
                    <a:cubicBezTo>
                      <a:pt x="1225" y="1739"/>
                      <a:pt x="1211" y="1829"/>
                      <a:pt x="1211" y="1859"/>
                    </a:cubicBezTo>
                    <a:lnTo>
                      <a:pt x="1211" y="2098"/>
                    </a:lnTo>
                    <a:cubicBezTo>
                      <a:pt x="1211" y="2158"/>
                      <a:pt x="1211" y="2217"/>
                      <a:pt x="1211" y="2277"/>
                    </a:cubicBezTo>
                    <a:cubicBezTo>
                      <a:pt x="1211" y="2292"/>
                      <a:pt x="1211" y="2307"/>
                      <a:pt x="1211" y="2307"/>
                    </a:cubicBezTo>
                    <a:cubicBezTo>
                      <a:pt x="1206" y="2312"/>
                      <a:pt x="1196" y="2314"/>
                      <a:pt x="1183" y="2314"/>
                    </a:cubicBezTo>
                    <a:cubicBezTo>
                      <a:pt x="1159" y="2314"/>
                      <a:pt x="1126" y="2307"/>
                      <a:pt x="1106" y="2307"/>
                    </a:cubicBezTo>
                    <a:cubicBezTo>
                      <a:pt x="1046" y="2307"/>
                      <a:pt x="1001" y="2322"/>
                      <a:pt x="972" y="2382"/>
                    </a:cubicBezTo>
                    <a:cubicBezTo>
                      <a:pt x="957" y="2426"/>
                      <a:pt x="972" y="2501"/>
                      <a:pt x="972" y="2546"/>
                    </a:cubicBezTo>
                    <a:cubicBezTo>
                      <a:pt x="972" y="2621"/>
                      <a:pt x="1016" y="2650"/>
                      <a:pt x="1076" y="2665"/>
                    </a:cubicBezTo>
                    <a:cubicBezTo>
                      <a:pt x="1096" y="2665"/>
                      <a:pt x="1123" y="2659"/>
                      <a:pt x="1147" y="2659"/>
                    </a:cubicBezTo>
                    <a:cubicBezTo>
                      <a:pt x="1159" y="2659"/>
                      <a:pt x="1171" y="2660"/>
                      <a:pt x="1181" y="2665"/>
                    </a:cubicBezTo>
                    <a:cubicBezTo>
                      <a:pt x="1211" y="2680"/>
                      <a:pt x="1196" y="2680"/>
                      <a:pt x="1196" y="2725"/>
                    </a:cubicBezTo>
                    <a:cubicBezTo>
                      <a:pt x="1207" y="2846"/>
                      <a:pt x="1282" y="2862"/>
                      <a:pt x="1368" y="2862"/>
                    </a:cubicBezTo>
                    <a:cubicBezTo>
                      <a:pt x="1400" y="2862"/>
                      <a:pt x="1433" y="2859"/>
                      <a:pt x="1464" y="2859"/>
                    </a:cubicBezTo>
                    <a:cubicBezTo>
                      <a:pt x="1494" y="2859"/>
                      <a:pt x="1531" y="2866"/>
                      <a:pt x="1565" y="2866"/>
                    </a:cubicBezTo>
                    <a:cubicBezTo>
                      <a:pt x="1582" y="2866"/>
                      <a:pt x="1599" y="2864"/>
                      <a:pt x="1614" y="2859"/>
                    </a:cubicBezTo>
                    <a:cubicBezTo>
                      <a:pt x="1703" y="2815"/>
                      <a:pt x="1674" y="2755"/>
                      <a:pt x="1688" y="2695"/>
                    </a:cubicBezTo>
                    <a:cubicBezTo>
                      <a:pt x="1688" y="2665"/>
                      <a:pt x="1688" y="2665"/>
                      <a:pt x="1718" y="2665"/>
                    </a:cubicBezTo>
                    <a:lnTo>
                      <a:pt x="1808" y="2665"/>
                    </a:lnTo>
                    <a:cubicBezTo>
                      <a:pt x="1883" y="2650"/>
                      <a:pt x="1912" y="2606"/>
                      <a:pt x="1912" y="2531"/>
                    </a:cubicBezTo>
                    <a:cubicBezTo>
                      <a:pt x="1912" y="2486"/>
                      <a:pt x="1927" y="2411"/>
                      <a:pt x="1898" y="2367"/>
                    </a:cubicBezTo>
                    <a:cubicBezTo>
                      <a:pt x="1876" y="2313"/>
                      <a:pt x="1832" y="2306"/>
                      <a:pt x="1787" y="2306"/>
                    </a:cubicBezTo>
                    <a:cubicBezTo>
                      <a:pt x="1769" y="2306"/>
                      <a:pt x="1750" y="2307"/>
                      <a:pt x="1733" y="2307"/>
                    </a:cubicBezTo>
                    <a:cubicBezTo>
                      <a:pt x="1674" y="2307"/>
                      <a:pt x="1674" y="2307"/>
                      <a:pt x="1674" y="2262"/>
                    </a:cubicBezTo>
                    <a:lnTo>
                      <a:pt x="1674" y="2053"/>
                    </a:lnTo>
                    <a:lnTo>
                      <a:pt x="1674" y="1829"/>
                    </a:lnTo>
                    <a:cubicBezTo>
                      <a:pt x="1674" y="1814"/>
                      <a:pt x="1659" y="1709"/>
                      <a:pt x="1674" y="1680"/>
                    </a:cubicBezTo>
                    <a:cubicBezTo>
                      <a:pt x="1679" y="1675"/>
                      <a:pt x="1685" y="1673"/>
                      <a:pt x="1693" y="1673"/>
                    </a:cubicBezTo>
                    <a:cubicBezTo>
                      <a:pt x="1708" y="1673"/>
                      <a:pt x="1728" y="1680"/>
                      <a:pt x="1748" y="1680"/>
                    </a:cubicBezTo>
                    <a:lnTo>
                      <a:pt x="2181" y="1680"/>
                    </a:lnTo>
                    <a:cubicBezTo>
                      <a:pt x="2191" y="1680"/>
                      <a:pt x="2234" y="1673"/>
                      <a:pt x="2267" y="1673"/>
                    </a:cubicBezTo>
                    <a:cubicBezTo>
                      <a:pt x="2283" y="1673"/>
                      <a:pt x="2296" y="1675"/>
                      <a:pt x="2301" y="1680"/>
                    </a:cubicBezTo>
                    <a:cubicBezTo>
                      <a:pt x="2331" y="1709"/>
                      <a:pt x="2301" y="1799"/>
                      <a:pt x="2316" y="1844"/>
                    </a:cubicBezTo>
                    <a:cubicBezTo>
                      <a:pt x="2331" y="1904"/>
                      <a:pt x="2405" y="1904"/>
                      <a:pt x="2465" y="1904"/>
                    </a:cubicBezTo>
                    <a:cubicBezTo>
                      <a:pt x="2485" y="1904"/>
                      <a:pt x="2507" y="1905"/>
                      <a:pt x="2528" y="1905"/>
                    </a:cubicBezTo>
                    <a:cubicBezTo>
                      <a:pt x="2570" y="1905"/>
                      <a:pt x="2609" y="1899"/>
                      <a:pt x="2629" y="1859"/>
                    </a:cubicBezTo>
                    <a:cubicBezTo>
                      <a:pt x="2644" y="1844"/>
                      <a:pt x="2659" y="1814"/>
                      <a:pt x="2659" y="1784"/>
                    </a:cubicBezTo>
                    <a:cubicBezTo>
                      <a:pt x="2659" y="1769"/>
                      <a:pt x="2644" y="1694"/>
                      <a:pt x="2659" y="1680"/>
                    </a:cubicBezTo>
                    <a:cubicBezTo>
                      <a:pt x="2667" y="1665"/>
                      <a:pt x="2697" y="1665"/>
                      <a:pt x="2728" y="1665"/>
                    </a:cubicBezTo>
                    <a:cubicBezTo>
                      <a:pt x="2760" y="1665"/>
                      <a:pt x="2794" y="1665"/>
                      <a:pt x="2809" y="1650"/>
                    </a:cubicBezTo>
                    <a:cubicBezTo>
                      <a:pt x="2853" y="1620"/>
                      <a:pt x="2853" y="1560"/>
                      <a:pt x="2853" y="1500"/>
                    </a:cubicBezTo>
                    <a:cubicBezTo>
                      <a:pt x="2853" y="1419"/>
                      <a:pt x="2881" y="1292"/>
                      <a:pt x="2829" y="1226"/>
                    </a:cubicBezTo>
                    <a:lnTo>
                      <a:pt x="2829" y="1226"/>
                    </a:lnTo>
                    <a:cubicBezTo>
                      <a:pt x="2825" y="1204"/>
                      <a:pt x="2808" y="1187"/>
                      <a:pt x="2779" y="1187"/>
                    </a:cubicBezTo>
                    <a:lnTo>
                      <a:pt x="2764" y="1187"/>
                    </a:lnTo>
                    <a:cubicBezTo>
                      <a:pt x="2759" y="1186"/>
                      <a:pt x="2754" y="1185"/>
                      <a:pt x="2750" y="1185"/>
                    </a:cubicBezTo>
                    <a:cubicBezTo>
                      <a:pt x="2745" y="1185"/>
                      <a:pt x="2740" y="1186"/>
                      <a:pt x="2736" y="1187"/>
                    </a:cubicBezTo>
                    <a:lnTo>
                      <a:pt x="2704" y="1187"/>
                    </a:lnTo>
                    <a:cubicBezTo>
                      <a:pt x="2674" y="1172"/>
                      <a:pt x="2689" y="1157"/>
                      <a:pt x="2689" y="1127"/>
                    </a:cubicBezTo>
                    <a:cubicBezTo>
                      <a:pt x="2689" y="1067"/>
                      <a:pt x="2689" y="993"/>
                      <a:pt x="2629" y="963"/>
                    </a:cubicBezTo>
                    <a:cubicBezTo>
                      <a:pt x="2607" y="948"/>
                      <a:pt x="2573" y="944"/>
                      <a:pt x="2540" y="944"/>
                    </a:cubicBezTo>
                    <a:cubicBezTo>
                      <a:pt x="2506" y="944"/>
                      <a:pt x="2473" y="948"/>
                      <a:pt x="2450" y="948"/>
                    </a:cubicBezTo>
                    <a:cubicBezTo>
                      <a:pt x="2390" y="948"/>
                      <a:pt x="2346" y="978"/>
                      <a:pt x="2331" y="1052"/>
                    </a:cubicBezTo>
                    <a:cubicBezTo>
                      <a:pt x="2331" y="1082"/>
                      <a:pt x="2346" y="1172"/>
                      <a:pt x="2331" y="1187"/>
                    </a:cubicBezTo>
                    <a:cubicBezTo>
                      <a:pt x="2321" y="1192"/>
                      <a:pt x="2302" y="1193"/>
                      <a:pt x="2282" y="1193"/>
                    </a:cubicBezTo>
                    <a:cubicBezTo>
                      <a:pt x="2241" y="1193"/>
                      <a:pt x="2191" y="1187"/>
                      <a:pt x="2181" y="1187"/>
                    </a:cubicBezTo>
                    <a:lnTo>
                      <a:pt x="1748" y="1187"/>
                    </a:lnTo>
                    <a:cubicBezTo>
                      <a:pt x="1718" y="1187"/>
                      <a:pt x="1718" y="1187"/>
                      <a:pt x="1703" y="1172"/>
                    </a:cubicBezTo>
                    <a:cubicBezTo>
                      <a:pt x="1688" y="1127"/>
                      <a:pt x="1703" y="1037"/>
                      <a:pt x="1703" y="993"/>
                    </a:cubicBezTo>
                    <a:lnTo>
                      <a:pt x="1703" y="768"/>
                    </a:lnTo>
                    <a:cubicBezTo>
                      <a:pt x="1703" y="709"/>
                      <a:pt x="1688" y="634"/>
                      <a:pt x="1703" y="589"/>
                    </a:cubicBezTo>
                    <a:lnTo>
                      <a:pt x="1703" y="559"/>
                    </a:lnTo>
                    <a:lnTo>
                      <a:pt x="1793" y="559"/>
                    </a:lnTo>
                    <a:cubicBezTo>
                      <a:pt x="1868" y="559"/>
                      <a:pt x="1927" y="544"/>
                      <a:pt x="1942" y="470"/>
                    </a:cubicBezTo>
                    <a:cubicBezTo>
                      <a:pt x="1957" y="350"/>
                      <a:pt x="1942" y="216"/>
                      <a:pt x="1808" y="201"/>
                    </a:cubicBezTo>
                    <a:cubicBezTo>
                      <a:pt x="1788" y="201"/>
                      <a:pt x="1761" y="208"/>
                      <a:pt x="1742" y="208"/>
                    </a:cubicBezTo>
                    <a:cubicBezTo>
                      <a:pt x="1732" y="208"/>
                      <a:pt x="1723" y="206"/>
                      <a:pt x="1718" y="201"/>
                    </a:cubicBezTo>
                    <a:cubicBezTo>
                      <a:pt x="1703" y="201"/>
                      <a:pt x="1703" y="171"/>
                      <a:pt x="1703" y="141"/>
                    </a:cubicBezTo>
                    <a:cubicBezTo>
                      <a:pt x="1703" y="66"/>
                      <a:pt x="1674" y="7"/>
                      <a:pt x="1599" y="7"/>
                    </a:cubicBezTo>
                    <a:cubicBezTo>
                      <a:pt x="1579" y="2"/>
                      <a:pt x="1561" y="0"/>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7563987" y="266763"/>
              <a:ext cx="1311299" cy="4242712"/>
              <a:chOff x="7563987" y="185288"/>
              <a:chExt cx="1311299" cy="4242712"/>
            </a:xfrm>
          </p:grpSpPr>
          <p:sp>
            <p:nvSpPr>
              <p:cNvPr id="113" name="Google Shape;113;p2"/>
              <p:cNvSpPr/>
              <p:nvPr/>
            </p:nvSpPr>
            <p:spPr>
              <a:xfrm rot="10800000" flipH="1">
                <a:off x="8829686" y="2990100"/>
                <a:ext cx="45600" cy="1437900"/>
              </a:xfrm>
              <a:prstGeom prst="roundRect">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nvGrpSpPr>
              <p:cNvPr id="114" name="Google Shape;114;p2"/>
              <p:cNvGrpSpPr/>
              <p:nvPr/>
            </p:nvGrpSpPr>
            <p:grpSpPr>
              <a:xfrm>
                <a:off x="7563987" y="185288"/>
                <a:ext cx="1311299" cy="2924552"/>
                <a:chOff x="7458849" y="397850"/>
                <a:chExt cx="1311299" cy="2924552"/>
              </a:xfrm>
            </p:grpSpPr>
            <p:grpSp>
              <p:nvGrpSpPr>
                <p:cNvPr id="115" name="Google Shape;115;p2"/>
                <p:cNvGrpSpPr/>
                <p:nvPr/>
              </p:nvGrpSpPr>
              <p:grpSpPr>
                <a:xfrm flipH="1">
                  <a:off x="7699376" y="397850"/>
                  <a:ext cx="1070772" cy="2924552"/>
                  <a:chOff x="-3370823" y="-1456655"/>
                  <a:chExt cx="1013893" cy="2769200"/>
                </a:xfrm>
              </p:grpSpPr>
              <p:sp>
                <p:nvSpPr>
                  <p:cNvPr id="116" name="Google Shape;116;p2"/>
                  <p:cNvSpPr/>
                  <p:nvPr/>
                </p:nvSpPr>
                <p:spPr>
                  <a:xfrm>
                    <a:off x="-3343966" y="-1431384"/>
                    <a:ext cx="960180" cy="2719610"/>
                  </a:xfrm>
                  <a:custGeom>
                    <a:avLst/>
                    <a:gdLst/>
                    <a:ahLst/>
                    <a:cxnLst/>
                    <a:rect l="l" t="t" r="r" b="b"/>
                    <a:pathLst>
                      <a:path w="9081" h="25721" extrusionOk="0">
                        <a:moveTo>
                          <a:pt x="0" y="1"/>
                        </a:moveTo>
                        <a:lnTo>
                          <a:pt x="0" y="25720"/>
                        </a:lnTo>
                        <a:cubicBezTo>
                          <a:pt x="807" y="24346"/>
                          <a:pt x="1314" y="22793"/>
                          <a:pt x="1464" y="21209"/>
                        </a:cubicBezTo>
                        <a:cubicBezTo>
                          <a:pt x="1658" y="19253"/>
                          <a:pt x="2300" y="16281"/>
                          <a:pt x="4406" y="13727"/>
                        </a:cubicBezTo>
                        <a:lnTo>
                          <a:pt x="4421" y="13727"/>
                        </a:lnTo>
                        <a:cubicBezTo>
                          <a:pt x="4884" y="13174"/>
                          <a:pt x="5422" y="12651"/>
                          <a:pt x="6004" y="12173"/>
                        </a:cubicBezTo>
                        <a:lnTo>
                          <a:pt x="6154" y="12069"/>
                        </a:lnTo>
                        <a:cubicBezTo>
                          <a:pt x="7348" y="11217"/>
                          <a:pt x="8693" y="10247"/>
                          <a:pt x="8932" y="8753"/>
                        </a:cubicBezTo>
                        <a:cubicBezTo>
                          <a:pt x="9081" y="7931"/>
                          <a:pt x="8827" y="7095"/>
                          <a:pt x="8215" y="6259"/>
                        </a:cubicBezTo>
                        <a:cubicBezTo>
                          <a:pt x="8021" y="5990"/>
                          <a:pt x="7572" y="5422"/>
                          <a:pt x="7214" y="4959"/>
                        </a:cubicBezTo>
                        <a:cubicBezTo>
                          <a:pt x="7095" y="4661"/>
                          <a:pt x="7199" y="4347"/>
                          <a:pt x="7453" y="3720"/>
                        </a:cubicBezTo>
                        <a:cubicBezTo>
                          <a:pt x="7692" y="3122"/>
                          <a:pt x="7991" y="2360"/>
                          <a:pt x="7871" y="1524"/>
                        </a:cubicBezTo>
                        <a:cubicBezTo>
                          <a:pt x="7737" y="643"/>
                          <a:pt x="6960" y="15"/>
                          <a:pt x="6079" y="15"/>
                        </a:cubicBezTo>
                        <a:lnTo>
                          <a:pt x="607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16611" y="-1262980"/>
                    <a:ext cx="91851" cy="294152"/>
                  </a:xfrm>
                  <a:custGeom>
                    <a:avLst/>
                    <a:gdLst/>
                    <a:ahLst/>
                    <a:cxnLst/>
                    <a:rect l="l" t="t" r="r" b="b"/>
                    <a:pathLst>
                      <a:path w="889" h="2847" extrusionOk="0">
                        <a:moveTo>
                          <a:pt x="87" y="0"/>
                        </a:moveTo>
                        <a:cubicBezTo>
                          <a:pt x="43" y="0"/>
                          <a:pt x="0" y="43"/>
                          <a:pt x="32" y="85"/>
                        </a:cubicBezTo>
                        <a:cubicBezTo>
                          <a:pt x="644" y="876"/>
                          <a:pt x="107" y="2056"/>
                          <a:pt x="779" y="2833"/>
                        </a:cubicBezTo>
                        <a:cubicBezTo>
                          <a:pt x="788" y="2843"/>
                          <a:pt x="799" y="2847"/>
                          <a:pt x="810" y="2847"/>
                        </a:cubicBezTo>
                        <a:cubicBezTo>
                          <a:pt x="850" y="2847"/>
                          <a:pt x="889" y="2790"/>
                          <a:pt x="854" y="2743"/>
                        </a:cubicBezTo>
                        <a:cubicBezTo>
                          <a:pt x="540" y="2370"/>
                          <a:pt x="510" y="1832"/>
                          <a:pt x="495" y="1369"/>
                        </a:cubicBezTo>
                        <a:cubicBezTo>
                          <a:pt x="465" y="906"/>
                          <a:pt x="420" y="398"/>
                          <a:pt x="137" y="25"/>
                        </a:cubicBezTo>
                        <a:cubicBezTo>
                          <a:pt x="124" y="8"/>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112815" y="-1303378"/>
                    <a:ext cx="193415" cy="307480"/>
                  </a:xfrm>
                  <a:custGeom>
                    <a:avLst/>
                    <a:gdLst/>
                    <a:ahLst/>
                    <a:cxnLst/>
                    <a:rect l="l" t="t" r="r" b="b"/>
                    <a:pathLst>
                      <a:path w="1872" h="2976" extrusionOk="0">
                        <a:moveTo>
                          <a:pt x="84" y="1"/>
                        </a:moveTo>
                        <a:cubicBezTo>
                          <a:pt x="31" y="1"/>
                          <a:pt x="1" y="69"/>
                          <a:pt x="49" y="117"/>
                        </a:cubicBezTo>
                        <a:cubicBezTo>
                          <a:pt x="423" y="401"/>
                          <a:pt x="841" y="670"/>
                          <a:pt x="1169" y="1028"/>
                        </a:cubicBezTo>
                        <a:cubicBezTo>
                          <a:pt x="1408" y="1297"/>
                          <a:pt x="1528" y="1626"/>
                          <a:pt x="1603" y="1984"/>
                        </a:cubicBezTo>
                        <a:cubicBezTo>
                          <a:pt x="1662" y="2298"/>
                          <a:pt x="1722" y="2612"/>
                          <a:pt x="1752" y="2925"/>
                        </a:cubicBezTo>
                        <a:cubicBezTo>
                          <a:pt x="1760" y="2957"/>
                          <a:pt x="1793" y="2976"/>
                          <a:pt x="1822" y="2976"/>
                        </a:cubicBezTo>
                        <a:cubicBezTo>
                          <a:pt x="1848" y="2976"/>
                          <a:pt x="1871" y="2961"/>
                          <a:pt x="1871" y="2925"/>
                        </a:cubicBezTo>
                        <a:cubicBezTo>
                          <a:pt x="1812" y="2432"/>
                          <a:pt x="1767" y="1910"/>
                          <a:pt x="1573" y="1447"/>
                        </a:cubicBezTo>
                        <a:cubicBezTo>
                          <a:pt x="1423" y="1103"/>
                          <a:pt x="1169" y="834"/>
                          <a:pt x="886" y="595"/>
                        </a:cubicBezTo>
                        <a:cubicBezTo>
                          <a:pt x="632" y="386"/>
                          <a:pt x="378" y="207"/>
                          <a:pt x="124" y="13"/>
                        </a:cubicBezTo>
                        <a:cubicBezTo>
                          <a:pt x="110" y="4"/>
                          <a:pt x="96"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13242" y="-968415"/>
                    <a:ext cx="300248" cy="89062"/>
                  </a:xfrm>
                  <a:custGeom>
                    <a:avLst/>
                    <a:gdLst/>
                    <a:ahLst/>
                    <a:cxnLst/>
                    <a:rect l="l" t="t" r="r" b="b"/>
                    <a:pathLst>
                      <a:path w="2906" h="862" extrusionOk="0">
                        <a:moveTo>
                          <a:pt x="80" y="1"/>
                        </a:moveTo>
                        <a:cubicBezTo>
                          <a:pt x="33" y="1"/>
                          <a:pt x="1" y="79"/>
                          <a:pt x="50" y="116"/>
                        </a:cubicBezTo>
                        <a:cubicBezTo>
                          <a:pt x="424" y="415"/>
                          <a:pt x="932" y="445"/>
                          <a:pt x="1395" y="475"/>
                        </a:cubicBezTo>
                        <a:cubicBezTo>
                          <a:pt x="1873" y="490"/>
                          <a:pt x="2395" y="520"/>
                          <a:pt x="2769" y="848"/>
                        </a:cubicBezTo>
                        <a:cubicBezTo>
                          <a:pt x="2781" y="858"/>
                          <a:pt x="2795" y="862"/>
                          <a:pt x="2809" y="862"/>
                        </a:cubicBezTo>
                        <a:cubicBezTo>
                          <a:pt x="2860" y="862"/>
                          <a:pt x="2905" y="806"/>
                          <a:pt x="2858" y="759"/>
                        </a:cubicBezTo>
                        <a:cubicBezTo>
                          <a:pt x="2082" y="102"/>
                          <a:pt x="902" y="639"/>
                          <a:pt x="110" y="12"/>
                        </a:cubicBezTo>
                        <a:cubicBezTo>
                          <a:pt x="100" y="4"/>
                          <a:pt x="90"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253021" y="-1162656"/>
                    <a:ext cx="311820" cy="189489"/>
                  </a:xfrm>
                  <a:custGeom>
                    <a:avLst/>
                    <a:gdLst/>
                    <a:ahLst/>
                    <a:cxnLst/>
                    <a:rect l="l" t="t" r="r" b="b"/>
                    <a:pathLst>
                      <a:path w="3018" h="1834" extrusionOk="0">
                        <a:moveTo>
                          <a:pt x="87" y="0"/>
                        </a:moveTo>
                        <a:cubicBezTo>
                          <a:pt x="43" y="0"/>
                          <a:pt x="0" y="42"/>
                          <a:pt x="32" y="85"/>
                        </a:cubicBezTo>
                        <a:cubicBezTo>
                          <a:pt x="331" y="473"/>
                          <a:pt x="615" y="906"/>
                          <a:pt x="988" y="1235"/>
                        </a:cubicBezTo>
                        <a:cubicBezTo>
                          <a:pt x="1272" y="1489"/>
                          <a:pt x="1615" y="1608"/>
                          <a:pt x="1974" y="1683"/>
                        </a:cubicBezTo>
                        <a:cubicBezTo>
                          <a:pt x="2287" y="1757"/>
                          <a:pt x="2616" y="1802"/>
                          <a:pt x="2945" y="1832"/>
                        </a:cubicBezTo>
                        <a:cubicBezTo>
                          <a:pt x="2949" y="1833"/>
                          <a:pt x="2953" y="1833"/>
                          <a:pt x="2957" y="1833"/>
                        </a:cubicBezTo>
                        <a:cubicBezTo>
                          <a:pt x="3017" y="1833"/>
                          <a:pt x="3001" y="1727"/>
                          <a:pt x="2945" y="1713"/>
                        </a:cubicBezTo>
                        <a:cubicBezTo>
                          <a:pt x="2467" y="1653"/>
                          <a:pt x="1974" y="1608"/>
                          <a:pt x="1526" y="1429"/>
                        </a:cubicBezTo>
                        <a:cubicBezTo>
                          <a:pt x="1182" y="1294"/>
                          <a:pt x="928" y="1041"/>
                          <a:pt x="704" y="757"/>
                        </a:cubicBezTo>
                        <a:cubicBezTo>
                          <a:pt x="510" y="518"/>
                          <a:pt x="316" y="264"/>
                          <a:pt x="137" y="25"/>
                        </a:cubicBezTo>
                        <a:cubicBezTo>
                          <a:pt x="124" y="7"/>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941097" y="-1284780"/>
                    <a:ext cx="85032" cy="79556"/>
                  </a:xfrm>
                  <a:custGeom>
                    <a:avLst/>
                    <a:gdLst/>
                    <a:ahLst/>
                    <a:cxnLst/>
                    <a:rect l="l" t="t" r="r" b="b"/>
                    <a:pathLst>
                      <a:path w="823" h="770" extrusionOk="0">
                        <a:moveTo>
                          <a:pt x="412" y="1"/>
                        </a:moveTo>
                        <a:cubicBezTo>
                          <a:pt x="208" y="1"/>
                          <a:pt x="1" y="165"/>
                          <a:pt x="45" y="490"/>
                        </a:cubicBezTo>
                        <a:cubicBezTo>
                          <a:pt x="101" y="666"/>
                          <a:pt x="269" y="770"/>
                          <a:pt x="429" y="770"/>
                        </a:cubicBezTo>
                        <a:cubicBezTo>
                          <a:pt x="567" y="770"/>
                          <a:pt x="699" y="693"/>
                          <a:pt x="747" y="520"/>
                        </a:cubicBezTo>
                        <a:cubicBezTo>
                          <a:pt x="823" y="173"/>
                          <a:pt x="619"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35869" y="-989389"/>
                    <a:ext cx="85032" cy="7883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143295" y="-1340883"/>
                    <a:ext cx="68088" cy="62715"/>
                  </a:xfrm>
                  <a:custGeom>
                    <a:avLst/>
                    <a:gdLst/>
                    <a:ahLst/>
                    <a:cxnLst/>
                    <a:rect l="l" t="t" r="r" b="b"/>
                    <a:pathLst>
                      <a:path w="659" h="607" extrusionOk="0">
                        <a:moveTo>
                          <a:pt x="333" y="1"/>
                        </a:moveTo>
                        <a:cubicBezTo>
                          <a:pt x="170" y="1"/>
                          <a:pt x="1" y="131"/>
                          <a:pt x="31" y="391"/>
                        </a:cubicBezTo>
                        <a:cubicBezTo>
                          <a:pt x="70" y="526"/>
                          <a:pt x="204" y="606"/>
                          <a:pt x="333" y="606"/>
                        </a:cubicBezTo>
                        <a:cubicBezTo>
                          <a:pt x="446" y="606"/>
                          <a:pt x="556" y="545"/>
                          <a:pt x="598" y="406"/>
                        </a:cubicBezTo>
                        <a:cubicBezTo>
                          <a:pt x="658" y="135"/>
                          <a:pt x="499"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283707" y="-1200471"/>
                    <a:ext cx="68088" cy="62095"/>
                  </a:xfrm>
                  <a:custGeom>
                    <a:avLst/>
                    <a:gdLst/>
                    <a:ahLst/>
                    <a:cxnLst/>
                    <a:rect l="l" t="t" r="r" b="b"/>
                    <a:pathLst>
                      <a:path w="659" h="601" extrusionOk="0">
                        <a:moveTo>
                          <a:pt x="333" y="1"/>
                        </a:moveTo>
                        <a:cubicBezTo>
                          <a:pt x="170" y="1"/>
                          <a:pt x="1" y="131"/>
                          <a:pt x="30" y="391"/>
                        </a:cubicBezTo>
                        <a:cubicBezTo>
                          <a:pt x="78" y="525"/>
                          <a:pt x="208" y="601"/>
                          <a:pt x="334" y="601"/>
                        </a:cubicBezTo>
                        <a:cubicBezTo>
                          <a:pt x="447" y="601"/>
                          <a:pt x="556" y="540"/>
                          <a:pt x="598" y="406"/>
                        </a:cubicBezTo>
                        <a:cubicBezTo>
                          <a:pt x="658" y="135"/>
                          <a:pt x="499"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282157" y="-1336027"/>
                    <a:ext cx="740804" cy="586238"/>
                  </a:xfrm>
                  <a:custGeom>
                    <a:avLst/>
                    <a:gdLst/>
                    <a:ahLst/>
                    <a:cxnLst/>
                    <a:rect l="l" t="t" r="r" b="b"/>
                    <a:pathLst>
                      <a:path w="7170" h="5674" extrusionOk="0">
                        <a:moveTo>
                          <a:pt x="4466" y="0"/>
                        </a:moveTo>
                        <a:cubicBezTo>
                          <a:pt x="4929" y="986"/>
                          <a:pt x="4496" y="1703"/>
                          <a:pt x="4212" y="2495"/>
                        </a:cubicBezTo>
                        <a:cubicBezTo>
                          <a:pt x="4138" y="2733"/>
                          <a:pt x="4108" y="2987"/>
                          <a:pt x="4123" y="3241"/>
                        </a:cubicBezTo>
                        <a:cubicBezTo>
                          <a:pt x="3480" y="1942"/>
                          <a:pt x="2465" y="1374"/>
                          <a:pt x="1031" y="1046"/>
                        </a:cubicBezTo>
                        <a:lnTo>
                          <a:pt x="1031" y="1046"/>
                        </a:lnTo>
                        <a:cubicBezTo>
                          <a:pt x="1165" y="1957"/>
                          <a:pt x="1539" y="2763"/>
                          <a:pt x="2420" y="3600"/>
                        </a:cubicBezTo>
                        <a:cubicBezTo>
                          <a:pt x="2629" y="3809"/>
                          <a:pt x="2928" y="3988"/>
                          <a:pt x="3227" y="4123"/>
                        </a:cubicBezTo>
                        <a:cubicBezTo>
                          <a:pt x="3187" y="4120"/>
                          <a:pt x="3146" y="4119"/>
                          <a:pt x="3106" y="4119"/>
                        </a:cubicBezTo>
                        <a:cubicBezTo>
                          <a:pt x="2903" y="4119"/>
                          <a:pt x="2691" y="4150"/>
                          <a:pt x="2480" y="4212"/>
                        </a:cubicBezTo>
                        <a:cubicBezTo>
                          <a:pt x="1945" y="4397"/>
                          <a:pt x="1439" y="4660"/>
                          <a:pt x="855" y="4660"/>
                        </a:cubicBezTo>
                        <a:cubicBezTo>
                          <a:pt x="589" y="4660"/>
                          <a:pt x="308" y="4606"/>
                          <a:pt x="0" y="4466"/>
                        </a:cubicBezTo>
                        <a:lnTo>
                          <a:pt x="0" y="4466"/>
                        </a:lnTo>
                        <a:cubicBezTo>
                          <a:pt x="696" y="5398"/>
                          <a:pt x="1292" y="5673"/>
                          <a:pt x="1843" y="5673"/>
                        </a:cubicBezTo>
                        <a:cubicBezTo>
                          <a:pt x="2637" y="5673"/>
                          <a:pt x="3338" y="5105"/>
                          <a:pt x="4112" y="5105"/>
                        </a:cubicBezTo>
                        <a:cubicBezTo>
                          <a:pt x="4361" y="5105"/>
                          <a:pt x="4616" y="5163"/>
                          <a:pt x="4884" y="5317"/>
                        </a:cubicBezTo>
                        <a:cubicBezTo>
                          <a:pt x="4884" y="5317"/>
                          <a:pt x="5213" y="5004"/>
                          <a:pt x="5228" y="5004"/>
                        </a:cubicBezTo>
                        <a:cubicBezTo>
                          <a:pt x="4242" y="3316"/>
                          <a:pt x="7170" y="2032"/>
                          <a:pt x="446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956595" y="-1012326"/>
                    <a:ext cx="123054" cy="122021"/>
                  </a:xfrm>
                  <a:custGeom>
                    <a:avLst/>
                    <a:gdLst/>
                    <a:ahLst/>
                    <a:cxnLst/>
                    <a:rect l="l" t="t" r="r" b="b"/>
                    <a:pathLst>
                      <a:path w="1191" h="1181" extrusionOk="0">
                        <a:moveTo>
                          <a:pt x="938" y="0"/>
                        </a:moveTo>
                        <a:cubicBezTo>
                          <a:pt x="897" y="0"/>
                          <a:pt x="852" y="26"/>
                          <a:pt x="837" y="78"/>
                        </a:cubicBezTo>
                        <a:cubicBezTo>
                          <a:pt x="837" y="198"/>
                          <a:pt x="837" y="332"/>
                          <a:pt x="837" y="452"/>
                        </a:cubicBezTo>
                        <a:cubicBezTo>
                          <a:pt x="858" y="615"/>
                          <a:pt x="878" y="778"/>
                          <a:pt x="927" y="926"/>
                        </a:cubicBezTo>
                        <a:lnTo>
                          <a:pt x="927" y="926"/>
                        </a:lnTo>
                        <a:cubicBezTo>
                          <a:pt x="775" y="876"/>
                          <a:pt x="616" y="855"/>
                          <a:pt x="464" y="855"/>
                        </a:cubicBezTo>
                        <a:cubicBezTo>
                          <a:pt x="397" y="848"/>
                          <a:pt x="333" y="844"/>
                          <a:pt x="270" y="844"/>
                        </a:cubicBezTo>
                        <a:cubicBezTo>
                          <a:pt x="206" y="844"/>
                          <a:pt x="143" y="848"/>
                          <a:pt x="76" y="855"/>
                        </a:cubicBezTo>
                        <a:cubicBezTo>
                          <a:pt x="31" y="870"/>
                          <a:pt x="1" y="900"/>
                          <a:pt x="1" y="945"/>
                        </a:cubicBezTo>
                        <a:cubicBezTo>
                          <a:pt x="1" y="990"/>
                          <a:pt x="46" y="1034"/>
                          <a:pt x="91" y="1034"/>
                        </a:cubicBezTo>
                        <a:cubicBezTo>
                          <a:pt x="210" y="1019"/>
                          <a:pt x="315" y="1019"/>
                          <a:pt x="434" y="1019"/>
                        </a:cubicBezTo>
                        <a:cubicBezTo>
                          <a:pt x="643" y="1034"/>
                          <a:pt x="867" y="1064"/>
                          <a:pt x="1046" y="1169"/>
                        </a:cubicBezTo>
                        <a:cubicBezTo>
                          <a:pt x="1060" y="1177"/>
                          <a:pt x="1074" y="1181"/>
                          <a:pt x="1087" y="1181"/>
                        </a:cubicBezTo>
                        <a:cubicBezTo>
                          <a:pt x="1145" y="1181"/>
                          <a:pt x="1190" y="1110"/>
                          <a:pt x="1166" y="1049"/>
                        </a:cubicBezTo>
                        <a:cubicBezTo>
                          <a:pt x="1046" y="870"/>
                          <a:pt x="1017" y="646"/>
                          <a:pt x="1017" y="437"/>
                        </a:cubicBezTo>
                        <a:cubicBezTo>
                          <a:pt x="1002" y="317"/>
                          <a:pt x="1002" y="198"/>
                          <a:pt x="1017" y="78"/>
                        </a:cubicBezTo>
                        <a:cubicBezTo>
                          <a:pt x="1017" y="26"/>
                          <a:pt x="979"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856065" y="-907972"/>
                    <a:ext cx="109003" cy="102183"/>
                  </a:xfrm>
                  <a:custGeom>
                    <a:avLst/>
                    <a:gdLst/>
                    <a:ahLst/>
                    <a:cxnLst/>
                    <a:rect l="l" t="t" r="r" b="b"/>
                    <a:pathLst>
                      <a:path w="1055" h="989" extrusionOk="0">
                        <a:moveTo>
                          <a:pt x="124" y="1"/>
                        </a:moveTo>
                        <a:cubicBezTo>
                          <a:pt x="60" y="1"/>
                          <a:pt x="0" y="86"/>
                          <a:pt x="58" y="144"/>
                        </a:cubicBezTo>
                        <a:lnTo>
                          <a:pt x="775" y="861"/>
                        </a:lnTo>
                        <a:lnTo>
                          <a:pt x="880" y="965"/>
                        </a:lnTo>
                        <a:cubicBezTo>
                          <a:pt x="897" y="982"/>
                          <a:pt x="915" y="989"/>
                          <a:pt x="934" y="989"/>
                        </a:cubicBezTo>
                        <a:cubicBezTo>
                          <a:pt x="997" y="989"/>
                          <a:pt x="1054" y="904"/>
                          <a:pt x="984" y="846"/>
                        </a:cubicBezTo>
                        <a:lnTo>
                          <a:pt x="268" y="129"/>
                        </a:lnTo>
                        <a:lnTo>
                          <a:pt x="178" y="24"/>
                        </a:lnTo>
                        <a:cubicBezTo>
                          <a:pt x="161" y="8"/>
                          <a:pt x="14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320881" y="-853213"/>
                    <a:ext cx="819534" cy="2033751"/>
                  </a:xfrm>
                  <a:custGeom>
                    <a:avLst/>
                    <a:gdLst/>
                    <a:ahLst/>
                    <a:cxnLst/>
                    <a:rect l="l" t="t" r="r" b="b"/>
                    <a:pathLst>
                      <a:path w="7932" h="19684" extrusionOk="0">
                        <a:moveTo>
                          <a:pt x="5341" y="0"/>
                        </a:moveTo>
                        <a:cubicBezTo>
                          <a:pt x="5275" y="0"/>
                          <a:pt x="5207" y="23"/>
                          <a:pt x="5168" y="62"/>
                        </a:cubicBezTo>
                        <a:cubicBezTo>
                          <a:pt x="5064" y="166"/>
                          <a:pt x="5094" y="301"/>
                          <a:pt x="5168" y="405"/>
                        </a:cubicBezTo>
                        <a:cubicBezTo>
                          <a:pt x="5407" y="704"/>
                          <a:pt x="5781" y="1182"/>
                          <a:pt x="6094" y="1570"/>
                        </a:cubicBezTo>
                        <a:cubicBezTo>
                          <a:pt x="6498" y="2063"/>
                          <a:pt x="6737" y="2720"/>
                          <a:pt x="6438" y="3303"/>
                        </a:cubicBezTo>
                        <a:cubicBezTo>
                          <a:pt x="6303" y="3572"/>
                          <a:pt x="6124" y="3796"/>
                          <a:pt x="5900" y="4005"/>
                        </a:cubicBezTo>
                        <a:cubicBezTo>
                          <a:pt x="5900" y="3930"/>
                          <a:pt x="5900" y="3871"/>
                          <a:pt x="5885" y="3796"/>
                        </a:cubicBezTo>
                        <a:cubicBezTo>
                          <a:pt x="5855" y="3437"/>
                          <a:pt x="5661" y="3079"/>
                          <a:pt x="5318" y="2930"/>
                        </a:cubicBezTo>
                        <a:cubicBezTo>
                          <a:pt x="4884" y="2735"/>
                          <a:pt x="3630" y="2720"/>
                          <a:pt x="3466" y="2720"/>
                        </a:cubicBezTo>
                        <a:cubicBezTo>
                          <a:pt x="3461" y="2720"/>
                          <a:pt x="3456" y="2720"/>
                          <a:pt x="3451" y="2720"/>
                        </a:cubicBezTo>
                        <a:cubicBezTo>
                          <a:pt x="3257" y="2720"/>
                          <a:pt x="3261" y="3019"/>
                          <a:pt x="3466" y="3019"/>
                        </a:cubicBezTo>
                        <a:cubicBezTo>
                          <a:pt x="3839" y="3049"/>
                          <a:pt x="4855" y="3094"/>
                          <a:pt x="4989" y="3124"/>
                        </a:cubicBezTo>
                        <a:cubicBezTo>
                          <a:pt x="5288" y="3198"/>
                          <a:pt x="5527" y="3437"/>
                          <a:pt x="5572" y="3736"/>
                        </a:cubicBezTo>
                        <a:cubicBezTo>
                          <a:pt x="5601" y="4005"/>
                          <a:pt x="5572" y="4184"/>
                          <a:pt x="5572" y="4244"/>
                        </a:cubicBezTo>
                        <a:cubicBezTo>
                          <a:pt x="5273" y="4453"/>
                          <a:pt x="4989" y="4662"/>
                          <a:pt x="4690" y="4886"/>
                        </a:cubicBezTo>
                        <a:cubicBezTo>
                          <a:pt x="4272" y="5230"/>
                          <a:pt x="3854" y="5588"/>
                          <a:pt x="3466" y="5976"/>
                        </a:cubicBezTo>
                        <a:cubicBezTo>
                          <a:pt x="3466" y="5947"/>
                          <a:pt x="3451" y="5528"/>
                          <a:pt x="3451" y="5364"/>
                        </a:cubicBezTo>
                        <a:cubicBezTo>
                          <a:pt x="3421" y="5036"/>
                          <a:pt x="3197" y="4826"/>
                          <a:pt x="2868" y="4782"/>
                        </a:cubicBezTo>
                        <a:cubicBezTo>
                          <a:pt x="2849" y="4780"/>
                          <a:pt x="2830" y="4779"/>
                          <a:pt x="2811" y="4779"/>
                        </a:cubicBezTo>
                        <a:cubicBezTo>
                          <a:pt x="2678" y="4779"/>
                          <a:pt x="2541" y="4823"/>
                          <a:pt x="2450" y="4901"/>
                        </a:cubicBezTo>
                        <a:cubicBezTo>
                          <a:pt x="2375" y="4946"/>
                          <a:pt x="1972" y="5289"/>
                          <a:pt x="1823" y="5424"/>
                        </a:cubicBezTo>
                        <a:cubicBezTo>
                          <a:pt x="1763" y="5484"/>
                          <a:pt x="1778" y="5588"/>
                          <a:pt x="1823" y="5648"/>
                        </a:cubicBezTo>
                        <a:cubicBezTo>
                          <a:pt x="1853" y="5678"/>
                          <a:pt x="1894" y="5693"/>
                          <a:pt x="1935" y="5693"/>
                        </a:cubicBezTo>
                        <a:cubicBezTo>
                          <a:pt x="1976" y="5693"/>
                          <a:pt x="2017" y="5678"/>
                          <a:pt x="2047" y="5648"/>
                        </a:cubicBezTo>
                        <a:cubicBezTo>
                          <a:pt x="2166" y="5543"/>
                          <a:pt x="2286" y="5454"/>
                          <a:pt x="2405" y="5349"/>
                        </a:cubicBezTo>
                        <a:cubicBezTo>
                          <a:pt x="2521" y="5223"/>
                          <a:pt x="2681" y="5089"/>
                          <a:pt x="2839" y="5089"/>
                        </a:cubicBezTo>
                        <a:cubicBezTo>
                          <a:pt x="2905" y="5089"/>
                          <a:pt x="2971" y="5113"/>
                          <a:pt x="3032" y="5170"/>
                        </a:cubicBezTo>
                        <a:cubicBezTo>
                          <a:pt x="3212" y="5349"/>
                          <a:pt x="3167" y="6156"/>
                          <a:pt x="3167" y="6305"/>
                        </a:cubicBezTo>
                        <a:cubicBezTo>
                          <a:pt x="2659" y="6873"/>
                          <a:pt x="2211" y="7470"/>
                          <a:pt x="1838" y="8097"/>
                        </a:cubicBezTo>
                        <a:cubicBezTo>
                          <a:pt x="1404" y="8799"/>
                          <a:pt x="1076" y="9546"/>
                          <a:pt x="792" y="10323"/>
                        </a:cubicBezTo>
                        <a:cubicBezTo>
                          <a:pt x="493" y="11174"/>
                          <a:pt x="0" y="12698"/>
                          <a:pt x="0" y="15491"/>
                        </a:cubicBezTo>
                        <a:lnTo>
                          <a:pt x="0" y="19314"/>
                        </a:lnTo>
                        <a:lnTo>
                          <a:pt x="0" y="19449"/>
                        </a:lnTo>
                        <a:cubicBezTo>
                          <a:pt x="0" y="19605"/>
                          <a:pt x="120" y="19684"/>
                          <a:pt x="239" y="19684"/>
                        </a:cubicBezTo>
                        <a:cubicBezTo>
                          <a:pt x="359" y="19684"/>
                          <a:pt x="478" y="19605"/>
                          <a:pt x="478" y="19449"/>
                        </a:cubicBezTo>
                        <a:lnTo>
                          <a:pt x="478" y="15789"/>
                        </a:lnTo>
                        <a:cubicBezTo>
                          <a:pt x="404" y="12638"/>
                          <a:pt x="1180" y="9322"/>
                          <a:pt x="3286" y="6888"/>
                        </a:cubicBezTo>
                        <a:cubicBezTo>
                          <a:pt x="3734" y="6335"/>
                          <a:pt x="4242" y="5857"/>
                          <a:pt x="4795" y="5409"/>
                        </a:cubicBezTo>
                        <a:cubicBezTo>
                          <a:pt x="6184" y="4423"/>
                          <a:pt x="7931" y="3288"/>
                          <a:pt x="6557" y="1421"/>
                        </a:cubicBezTo>
                        <a:lnTo>
                          <a:pt x="6572" y="1421"/>
                        </a:lnTo>
                        <a:cubicBezTo>
                          <a:pt x="6318" y="1092"/>
                          <a:pt x="5512" y="92"/>
                          <a:pt x="5497" y="62"/>
                        </a:cubicBezTo>
                        <a:cubicBezTo>
                          <a:pt x="5461" y="19"/>
                          <a:pt x="5402" y="0"/>
                          <a:pt x="5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330180" y="-859722"/>
                    <a:ext cx="768597" cy="2046459"/>
                  </a:xfrm>
                  <a:custGeom>
                    <a:avLst/>
                    <a:gdLst/>
                    <a:ahLst/>
                    <a:cxnLst/>
                    <a:rect l="l" t="t" r="r" b="b"/>
                    <a:pathLst>
                      <a:path w="7439" h="19807" extrusionOk="0">
                        <a:moveTo>
                          <a:pt x="5471" y="127"/>
                        </a:moveTo>
                        <a:cubicBezTo>
                          <a:pt x="5551" y="127"/>
                          <a:pt x="5606" y="197"/>
                          <a:pt x="5662" y="274"/>
                        </a:cubicBezTo>
                        <a:cubicBezTo>
                          <a:pt x="5751" y="379"/>
                          <a:pt x="5841" y="498"/>
                          <a:pt x="5930" y="603"/>
                        </a:cubicBezTo>
                        <a:cubicBezTo>
                          <a:pt x="6153" y="894"/>
                          <a:pt x="6375" y="1173"/>
                          <a:pt x="6597" y="1463"/>
                        </a:cubicBezTo>
                        <a:lnTo>
                          <a:pt x="6597" y="1463"/>
                        </a:lnTo>
                        <a:cubicBezTo>
                          <a:pt x="6589" y="1478"/>
                          <a:pt x="6589" y="1496"/>
                          <a:pt x="6602" y="1514"/>
                        </a:cubicBezTo>
                        <a:cubicBezTo>
                          <a:pt x="6841" y="1843"/>
                          <a:pt x="7036" y="2186"/>
                          <a:pt x="7080" y="2589"/>
                        </a:cubicBezTo>
                        <a:cubicBezTo>
                          <a:pt x="7125" y="2888"/>
                          <a:pt x="7066" y="3187"/>
                          <a:pt x="6946" y="3471"/>
                        </a:cubicBezTo>
                        <a:cubicBezTo>
                          <a:pt x="6662" y="4068"/>
                          <a:pt x="6110" y="4516"/>
                          <a:pt x="5587" y="4904"/>
                        </a:cubicBezTo>
                        <a:cubicBezTo>
                          <a:pt x="5318" y="5128"/>
                          <a:pt x="5004" y="5308"/>
                          <a:pt x="4736" y="5547"/>
                        </a:cubicBezTo>
                        <a:cubicBezTo>
                          <a:pt x="4392" y="5830"/>
                          <a:pt x="4048" y="6144"/>
                          <a:pt x="3750" y="6488"/>
                        </a:cubicBezTo>
                        <a:cubicBezTo>
                          <a:pt x="3167" y="7100"/>
                          <a:pt x="2645" y="7772"/>
                          <a:pt x="2226" y="8504"/>
                        </a:cubicBezTo>
                        <a:cubicBezTo>
                          <a:pt x="1405" y="9923"/>
                          <a:pt x="912" y="11521"/>
                          <a:pt x="673" y="13134"/>
                        </a:cubicBezTo>
                        <a:cubicBezTo>
                          <a:pt x="554" y="13955"/>
                          <a:pt x="509" y="14777"/>
                          <a:pt x="509" y="15598"/>
                        </a:cubicBezTo>
                        <a:cubicBezTo>
                          <a:pt x="509" y="16032"/>
                          <a:pt x="524" y="16480"/>
                          <a:pt x="524" y="16913"/>
                        </a:cubicBezTo>
                        <a:lnTo>
                          <a:pt x="524" y="18615"/>
                        </a:lnTo>
                        <a:lnTo>
                          <a:pt x="524" y="19288"/>
                        </a:lnTo>
                        <a:cubicBezTo>
                          <a:pt x="524" y="19437"/>
                          <a:pt x="568" y="19676"/>
                          <a:pt x="359" y="19691"/>
                        </a:cubicBezTo>
                        <a:cubicBezTo>
                          <a:pt x="348" y="19692"/>
                          <a:pt x="338" y="19693"/>
                          <a:pt x="328" y="19693"/>
                        </a:cubicBezTo>
                        <a:cubicBezTo>
                          <a:pt x="110" y="19693"/>
                          <a:pt x="165" y="19385"/>
                          <a:pt x="165" y="19228"/>
                        </a:cubicBezTo>
                        <a:lnTo>
                          <a:pt x="165" y="18586"/>
                        </a:lnTo>
                        <a:lnTo>
                          <a:pt x="165" y="16868"/>
                        </a:lnTo>
                        <a:cubicBezTo>
                          <a:pt x="165" y="15613"/>
                          <a:pt x="150" y="14344"/>
                          <a:pt x="315" y="13089"/>
                        </a:cubicBezTo>
                        <a:cubicBezTo>
                          <a:pt x="464" y="12029"/>
                          <a:pt x="733" y="10968"/>
                          <a:pt x="1136" y="9968"/>
                        </a:cubicBezTo>
                        <a:cubicBezTo>
                          <a:pt x="1480" y="9086"/>
                          <a:pt x="1928" y="8250"/>
                          <a:pt x="2480" y="7473"/>
                        </a:cubicBezTo>
                        <a:cubicBezTo>
                          <a:pt x="2615" y="7294"/>
                          <a:pt x="2764" y="7100"/>
                          <a:pt x="2898" y="6921"/>
                        </a:cubicBezTo>
                        <a:cubicBezTo>
                          <a:pt x="2973" y="6831"/>
                          <a:pt x="3048" y="6741"/>
                          <a:pt x="3122" y="6652"/>
                        </a:cubicBezTo>
                        <a:cubicBezTo>
                          <a:pt x="3152" y="6607"/>
                          <a:pt x="3182" y="6577"/>
                          <a:pt x="3227" y="6532"/>
                        </a:cubicBezTo>
                        <a:cubicBezTo>
                          <a:pt x="3257" y="6503"/>
                          <a:pt x="3317" y="6458"/>
                          <a:pt x="3332" y="6413"/>
                        </a:cubicBezTo>
                        <a:cubicBezTo>
                          <a:pt x="3332" y="6383"/>
                          <a:pt x="3332" y="6338"/>
                          <a:pt x="3332" y="6308"/>
                        </a:cubicBezTo>
                        <a:cubicBezTo>
                          <a:pt x="3332" y="6249"/>
                          <a:pt x="3332" y="6174"/>
                          <a:pt x="3346" y="6114"/>
                        </a:cubicBezTo>
                        <a:cubicBezTo>
                          <a:pt x="3346" y="5980"/>
                          <a:pt x="3346" y="5845"/>
                          <a:pt x="3332" y="5696"/>
                        </a:cubicBezTo>
                        <a:cubicBezTo>
                          <a:pt x="3317" y="5457"/>
                          <a:pt x="3272" y="5113"/>
                          <a:pt x="2958" y="5113"/>
                        </a:cubicBezTo>
                        <a:cubicBezTo>
                          <a:pt x="2794" y="5113"/>
                          <a:pt x="2630" y="5248"/>
                          <a:pt x="2525" y="5352"/>
                        </a:cubicBezTo>
                        <a:cubicBezTo>
                          <a:pt x="2435" y="5442"/>
                          <a:pt x="2346" y="5517"/>
                          <a:pt x="2256" y="5591"/>
                        </a:cubicBezTo>
                        <a:cubicBezTo>
                          <a:pt x="2211" y="5621"/>
                          <a:pt x="2167" y="5681"/>
                          <a:pt x="2107" y="5696"/>
                        </a:cubicBezTo>
                        <a:cubicBezTo>
                          <a:pt x="2091" y="5705"/>
                          <a:pt x="2075" y="5709"/>
                          <a:pt x="2059" y="5709"/>
                        </a:cubicBezTo>
                        <a:cubicBezTo>
                          <a:pt x="2000" y="5709"/>
                          <a:pt x="1949" y="5650"/>
                          <a:pt x="1972" y="5591"/>
                        </a:cubicBezTo>
                        <a:cubicBezTo>
                          <a:pt x="1987" y="5532"/>
                          <a:pt x="2077" y="5487"/>
                          <a:pt x="2122" y="5442"/>
                        </a:cubicBezTo>
                        <a:cubicBezTo>
                          <a:pt x="2182" y="5397"/>
                          <a:pt x="2241" y="5338"/>
                          <a:pt x="2301" y="5293"/>
                        </a:cubicBezTo>
                        <a:cubicBezTo>
                          <a:pt x="2391" y="5203"/>
                          <a:pt x="2495" y="5113"/>
                          <a:pt x="2600" y="5039"/>
                        </a:cubicBezTo>
                        <a:cubicBezTo>
                          <a:pt x="2702" y="4962"/>
                          <a:pt x="2824" y="4926"/>
                          <a:pt x="2947" y="4926"/>
                        </a:cubicBezTo>
                        <a:cubicBezTo>
                          <a:pt x="3183" y="4926"/>
                          <a:pt x="3417" y="5062"/>
                          <a:pt x="3496" y="5308"/>
                        </a:cubicBezTo>
                        <a:cubicBezTo>
                          <a:pt x="3541" y="5442"/>
                          <a:pt x="3526" y="5606"/>
                          <a:pt x="3541" y="5741"/>
                        </a:cubicBezTo>
                        <a:cubicBezTo>
                          <a:pt x="3541" y="5845"/>
                          <a:pt x="3541" y="5950"/>
                          <a:pt x="3541" y="6054"/>
                        </a:cubicBezTo>
                        <a:cubicBezTo>
                          <a:pt x="3541" y="6087"/>
                          <a:pt x="3572" y="6111"/>
                          <a:pt x="3606" y="6111"/>
                        </a:cubicBezTo>
                        <a:cubicBezTo>
                          <a:pt x="3619" y="6111"/>
                          <a:pt x="3633" y="6108"/>
                          <a:pt x="3645" y="6099"/>
                        </a:cubicBezTo>
                        <a:cubicBezTo>
                          <a:pt x="4273" y="5457"/>
                          <a:pt x="4960" y="4904"/>
                          <a:pt x="5691" y="4397"/>
                        </a:cubicBezTo>
                        <a:cubicBezTo>
                          <a:pt x="5751" y="4367"/>
                          <a:pt x="5766" y="4352"/>
                          <a:pt x="5766" y="4292"/>
                        </a:cubicBezTo>
                        <a:cubicBezTo>
                          <a:pt x="5781" y="4232"/>
                          <a:pt x="5781" y="4173"/>
                          <a:pt x="5781" y="4113"/>
                        </a:cubicBezTo>
                        <a:cubicBezTo>
                          <a:pt x="5781" y="3948"/>
                          <a:pt x="5766" y="3769"/>
                          <a:pt x="5691" y="3605"/>
                        </a:cubicBezTo>
                        <a:cubicBezTo>
                          <a:pt x="5587" y="3366"/>
                          <a:pt x="5333" y="3172"/>
                          <a:pt x="5064" y="3142"/>
                        </a:cubicBezTo>
                        <a:cubicBezTo>
                          <a:pt x="4840" y="3112"/>
                          <a:pt x="4601" y="3097"/>
                          <a:pt x="4377" y="3082"/>
                        </a:cubicBezTo>
                        <a:cubicBezTo>
                          <a:pt x="4108" y="3067"/>
                          <a:pt x="3854" y="3082"/>
                          <a:pt x="3600" y="3052"/>
                        </a:cubicBezTo>
                        <a:cubicBezTo>
                          <a:pt x="3481" y="3037"/>
                          <a:pt x="3451" y="2858"/>
                          <a:pt x="3600" y="2843"/>
                        </a:cubicBezTo>
                        <a:cubicBezTo>
                          <a:pt x="3675" y="2843"/>
                          <a:pt x="3735" y="2858"/>
                          <a:pt x="3810" y="2858"/>
                        </a:cubicBezTo>
                        <a:cubicBezTo>
                          <a:pt x="4063" y="2858"/>
                          <a:pt x="4317" y="2873"/>
                          <a:pt x="4571" y="2888"/>
                        </a:cubicBezTo>
                        <a:cubicBezTo>
                          <a:pt x="4855" y="2918"/>
                          <a:pt x="5154" y="2933"/>
                          <a:pt x="5423" y="3052"/>
                        </a:cubicBezTo>
                        <a:cubicBezTo>
                          <a:pt x="5803" y="3222"/>
                          <a:pt x="5958" y="3617"/>
                          <a:pt x="5974" y="4013"/>
                        </a:cubicBezTo>
                        <a:lnTo>
                          <a:pt x="5974" y="4013"/>
                        </a:lnTo>
                        <a:cubicBezTo>
                          <a:pt x="5964" y="4021"/>
                          <a:pt x="5955" y="4030"/>
                          <a:pt x="5945" y="4038"/>
                        </a:cubicBezTo>
                        <a:cubicBezTo>
                          <a:pt x="5954" y="4042"/>
                          <a:pt x="5964" y="4047"/>
                          <a:pt x="5975" y="4051"/>
                        </a:cubicBezTo>
                        <a:lnTo>
                          <a:pt x="5975" y="4051"/>
                        </a:lnTo>
                        <a:cubicBezTo>
                          <a:pt x="5975" y="4062"/>
                          <a:pt x="5975" y="4072"/>
                          <a:pt x="5975" y="4083"/>
                        </a:cubicBezTo>
                        <a:cubicBezTo>
                          <a:pt x="5975" y="4119"/>
                          <a:pt x="5997" y="4139"/>
                          <a:pt x="6021" y="4139"/>
                        </a:cubicBezTo>
                        <a:cubicBezTo>
                          <a:pt x="6037" y="4139"/>
                          <a:pt x="6053" y="4130"/>
                          <a:pt x="6065" y="4113"/>
                        </a:cubicBezTo>
                        <a:cubicBezTo>
                          <a:pt x="6453" y="3784"/>
                          <a:pt x="6767" y="3336"/>
                          <a:pt x="6767" y="2813"/>
                        </a:cubicBezTo>
                        <a:cubicBezTo>
                          <a:pt x="6752" y="2276"/>
                          <a:pt x="6468" y="1857"/>
                          <a:pt x="6139" y="1454"/>
                        </a:cubicBezTo>
                        <a:cubicBezTo>
                          <a:pt x="5975" y="1245"/>
                          <a:pt x="5811" y="1021"/>
                          <a:pt x="5632" y="812"/>
                        </a:cubicBezTo>
                        <a:cubicBezTo>
                          <a:pt x="5557" y="707"/>
                          <a:pt x="5482" y="603"/>
                          <a:pt x="5408" y="513"/>
                        </a:cubicBezTo>
                        <a:cubicBezTo>
                          <a:pt x="5333" y="409"/>
                          <a:pt x="5213" y="259"/>
                          <a:pt x="5378" y="155"/>
                        </a:cubicBezTo>
                        <a:cubicBezTo>
                          <a:pt x="5412" y="136"/>
                          <a:pt x="5443" y="127"/>
                          <a:pt x="5471" y="127"/>
                        </a:cubicBezTo>
                        <a:close/>
                        <a:moveTo>
                          <a:pt x="5437" y="1"/>
                        </a:moveTo>
                        <a:cubicBezTo>
                          <a:pt x="5276" y="1"/>
                          <a:pt x="5127" y="132"/>
                          <a:pt x="5139" y="304"/>
                        </a:cubicBezTo>
                        <a:cubicBezTo>
                          <a:pt x="5139" y="424"/>
                          <a:pt x="5213" y="513"/>
                          <a:pt x="5288" y="588"/>
                        </a:cubicBezTo>
                        <a:cubicBezTo>
                          <a:pt x="5363" y="692"/>
                          <a:pt x="5438" y="797"/>
                          <a:pt x="5527" y="902"/>
                        </a:cubicBezTo>
                        <a:cubicBezTo>
                          <a:pt x="5706" y="1126"/>
                          <a:pt x="5886" y="1350"/>
                          <a:pt x="6065" y="1589"/>
                        </a:cubicBezTo>
                        <a:cubicBezTo>
                          <a:pt x="6244" y="1813"/>
                          <a:pt x="6423" y="2052"/>
                          <a:pt x="6513" y="2320"/>
                        </a:cubicBezTo>
                        <a:cubicBezTo>
                          <a:pt x="6617" y="2619"/>
                          <a:pt x="6647" y="2933"/>
                          <a:pt x="6528" y="3246"/>
                        </a:cubicBezTo>
                        <a:cubicBezTo>
                          <a:pt x="6437" y="3505"/>
                          <a:pt x="6258" y="3741"/>
                          <a:pt x="6046" y="3945"/>
                        </a:cubicBezTo>
                        <a:lnTo>
                          <a:pt x="6046" y="3945"/>
                        </a:lnTo>
                        <a:cubicBezTo>
                          <a:pt x="6031" y="3692"/>
                          <a:pt x="5965" y="3452"/>
                          <a:pt x="5811" y="3246"/>
                        </a:cubicBezTo>
                        <a:cubicBezTo>
                          <a:pt x="5662" y="3052"/>
                          <a:pt x="5467" y="2933"/>
                          <a:pt x="5228" y="2873"/>
                        </a:cubicBezTo>
                        <a:cubicBezTo>
                          <a:pt x="4795" y="2769"/>
                          <a:pt x="4317" y="2754"/>
                          <a:pt x="3869" y="2739"/>
                        </a:cubicBezTo>
                        <a:lnTo>
                          <a:pt x="3630" y="2739"/>
                        </a:lnTo>
                        <a:cubicBezTo>
                          <a:pt x="3600" y="2739"/>
                          <a:pt x="3571" y="2735"/>
                          <a:pt x="3543" y="2735"/>
                        </a:cubicBezTo>
                        <a:cubicBezTo>
                          <a:pt x="3515" y="2735"/>
                          <a:pt x="3488" y="2739"/>
                          <a:pt x="3466" y="2754"/>
                        </a:cubicBezTo>
                        <a:cubicBezTo>
                          <a:pt x="3302" y="2828"/>
                          <a:pt x="3332" y="3082"/>
                          <a:pt x="3496" y="3142"/>
                        </a:cubicBezTo>
                        <a:cubicBezTo>
                          <a:pt x="3533" y="3157"/>
                          <a:pt x="3578" y="3161"/>
                          <a:pt x="3623" y="3161"/>
                        </a:cubicBezTo>
                        <a:cubicBezTo>
                          <a:pt x="3668" y="3161"/>
                          <a:pt x="3712" y="3157"/>
                          <a:pt x="3750" y="3157"/>
                        </a:cubicBezTo>
                        <a:cubicBezTo>
                          <a:pt x="3869" y="3172"/>
                          <a:pt x="3989" y="3172"/>
                          <a:pt x="4093" y="3172"/>
                        </a:cubicBezTo>
                        <a:cubicBezTo>
                          <a:pt x="4332" y="3202"/>
                          <a:pt x="4556" y="3202"/>
                          <a:pt x="4795" y="3232"/>
                        </a:cubicBezTo>
                        <a:cubicBezTo>
                          <a:pt x="5034" y="3246"/>
                          <a:pt x="5243" y="3276"/>
                          <a:pt x="5423" y="3456"/>
                        </a:cubicBezTo>
                        <a:cubicBezTo>
                          <a:pt x="5641" y="3688"/>
                          <a:pt x="5618" y="3992"/>
                          <a:pt x="5617" y="4284"/>
                        </a:cubicBezTo>
                        <a:lnTo>
                          <a:pt x="5617" y="4284"/>
                        </a:lnTo>
                        <a:cubicBezTo>
                          <a:pt x="5253" y="4545"/>
                          <a:pt x="4890" y="4793"/>
                          <a:pt x="4541" y="5084"/>
                        </a:cubicBezTo>
                        <a:cubicBezTo>
                          <a:pt x="4230" y="5354"/>
                          <a:pt x="3919" y="5625"/>
                          <a:pt x="3630" y="5918"/>
                        </a:cubicBezTo>
                        <a:lnTo>
                          <a:pt x="3630" y="5918"/>
                        </a:lnTo>
                        <a:cubicBezTo>
                          <a:pt x="3628" y="5841"/>
                          <a:pt x="3625" y="5767"/>
                          <a:pt x="3615" y="5681"/>
                        </a:cubicBezTo>
                        <a:cubicBezTo>
                          <a:pt x="3615" y="5547"/>
                          <a:pt x="3615" y="5382"/>
                          <a:pt x="3571" y="5248"/>
                        </a:cubicBezTo>
                        <a:cubicBezTo>
                          <a:pt x="3482" y="4969"/>
                          <a:pt x="3211" y="4798"/>
                          <a:pt x="2930" y="4798"/>
                        </a:cubicBezTo>
                        <a:cubicBezTo>
                          <a:pt x="2879" y="4798"/>
                          <a:pt x="2829" y="4803"/>
                          <a:pt x="2779" y="4815"/>
                        </a:cubicBezTo>
                        <a:cubicBezTo>
                          <a:pt x="2630" y="4845"/>
                          <a:pt x="2525" y="4919"/>
                          <a:pt x="2420" y="5009"/>
                        </a:cubicBezTo>
                        <a:cubicBezTo>
                          <a:pt x="2301" y="5113"/>
                          <a:pt x="2182" y="5203"/>
                          <a:pt x="2077" y="5308"/>
                        </a:cubicBezTo>
                        <a:cubicBezTo>
                          <a:pt x="1972" y="5382"/>
                          <a:pt x="1823" y="5472"/>
                          <a:pt x="1838" y="5621"/>
                        </a:cubicBezTo>
                        <a:cubicBezTo>
                          <a:pt x="1849" y="5742"/>
                          <a:pt x="1941" y="5815"/>
                          <a:pt x="2048" y="5815"/>
                        </a:cubicBezTo>
                        <a:cubicBezTo>
                          <a:pt x="2087" y="5815"/>
                          <a:pt x="2127" y="5805"/>
                          <a:pt x="2167" y="5786"/>
                        </a:cubicBezTo>
                        <a:cubicBezTo>
                          <a:pt x="2256" y="5726"/>
                          <a:pt x="2346" y="5621"/>
                          <a:pt x="2435" y="5547"/>
                        </a:cubicBezTo>
                        <a:cubicBezTo>
                          <a:pt x="2525" y="5472"/>
                          <a:pt x="2600" y="5397"/>
                          <a:pt x="2674" y="5338"/>
                        </a:cubicBezTo>
                        <a:cubicBezTo>
                          <a:pt x="2756" y="5273"/>
                          <a:pt x="2863" y="5221"/>
                          <a:pt x="2959" y="5221"/>
                        </a:cubicBezTo>
                        <a:cubicBezTo>
                          <a:pt x="3040" y="5221"/>
                          <a:pt x="3111" y="5257"/>
                          <a:pt x="3152" y="5352"/>
                        </a:cubicBezTo>
                        <a:cubicBezTo>
                          <a:pt x="3212" y="5487"/>
                          <a:pt x="3212" y="5636"/>
                          <a:pt x="3227" y="5771"/>
                        </a:cubicBezTo>
                        <a:cubicBezTo>
                          <a:pt x="3227" y="5905"/>
                          <a:pt x="3227" y="6054"/>
                          <a:pt x="3227" y="6204"/>
                        </a:cubicBezTo>
                        <a:cubicBezTo>
                          <a:pt x="3227" y="6249"/>
                          <a:pt x="3227" y="6293"/>
                          <a:pt x="3212" y="6338"/>
                        </a:cubicBezTo>
                        <a:cubicBezTo>
                          <a:pt x="3212" y="6383"/>
                          <a:pt x="3227" y="6353"/>
                          <a:pt x="3182" y="6383"/>
                        </a:cubicBezTo>
                        <a:cubicBezTo>
                          <a:pt x="3137" y="6428"/>
                          <a:pt x="3093" y="6488"/>
                          <a:pt x="3048" y="6532"/>
                        </a:cubicBezTo>
                        <a:cubicBezTo>
                          <a:pt x="2898" y="6712"/>
                          <a:pt x="2749" y="6906"/>
                          <a:pt x="2600" y="7085"/>
                        </a:cubicBezTo>
                        <a:cubicBezTo>
                          <a:pt x="2316" y="7458"/>
                          <a:pt x="2047" y="7862"/>
                          <a:pt x="1808" y="8280"/>
                        </a:cubicBezTo>
                        <a:cubicBezTo>
                          <a:pt x="1151" y="9400"/>
                          <a:pt x="673" y="10655"/>
                          <a:pt x="389" y="11939"/>
                        </a:cubicBezTo>
                        <a:cubicBezTo>
                          <a:pt x="105" y="13283"/>
                          <a:pt x="46" y="14643"/>
                          <a:pt x="46" y="16017"/>
                        </a:cubicBezTo>
                        <a:lnTo>
                          <a:pt x="46" y="19228"/>
                        </a:lnTo>
                        <a:cubicBezTo>
                          <a:pt x="46" y="19422"/>
                          <a:pt x="1" y="19691"/>
                          <a:pt x="225" y="19780"/>
                        </a:cubicBezTo>
                        <a:cubicBezTo>
                          <a:pt x="260" y="19798"/>
                          <a:pt x="300" y="19807"/>
                          <a:pt x="341" y="19807"/>
                        </a:cubicBezTo>
                        <a:cubicBezTo>
                          <a:pt x="404" y="19807"/>
                          <a:pt x="469" y="19787"/>
                          <a:pt x="524" y="19751"/>
                        </a:cubicBezTo>
                        <a:cubicBezTo>
                          <a:pt x="613" y="19691"/>
                          <a:pt x="628" y="19586"/>
                          <a:pt x="628" y="19482"/>
                        </a:cubicBezTo>
                        <a:lnTo>
                          <a:pt x="628" y="18138"/>
                        </a:lnTo>
                        <a:lnTo>
                          <a:pt x="628" y="16420"/>
                        </a:lnTo>
                        <a:cubicBezTo>
                          <a:pt x="628" y="15837"/>
                          <a:pt x="613" y="15270"/>
                          <a:pt x="643" y="14702"/>
                        </a:cubicBezTo>
                        <a:cubicBezTo>
                          <a:pt x="718" y="13000"/>
                          <a:pt x="1046" y="11297"/>
                          <a:pt x="1733" y="9714"/>
                        </a:cubicBezTo>
                        <a:cubicBezTo>
                          <a:pt x="2077" y="8937"/>
                          <a:pt x="2495" y="8190"/>
                          <a:pt x="3003" y="7503"/>
                        </a:cubicBezTo>
                        <a:cubicBezTo>
                          <a:pt x="3287" y="7145"/>
                          <a:pt x="3585" y="6801"/>
                          <a:pt x="3899" y="6473"/>
                        </a:cubicBezTo>
                        <a:cubicBezTo>
                          <a:pt x="4063" y="6293"/>
                          <a:pt x="4228" y="6129"/>
                          <a:pt x="4407" y="5965"/>
                        </a:cubicBezTo>
                        <a:cubicBezTo>
                          <a:pt x="4586" y="5801"/>
                          <a:pt x="4765" y="5636"/>
                          <a:pt x="4960" y="5487"/>
                        </a:cubicBezTo>
                        <a:cubicBezTo>
                          <a:pt x="5915" y="4785"/>
                          <a:pt x="7439" y="3874"/>
                          <a:pt x="7185" y="2470"/>
                        </a:cubicBezTo>
                        <a:cubicBezTo>
                          <a:pt x="7110" y="2111"/>
                          <a:pt x="6931" y="1753"/>
                          <a:pt x="6707" y="1454"/>
                        </a:cubicBezTo>
                        <a:cubicBezTo>
                          <a:pt x="6498" y="1170"/>
                          <a:pt x="6274" y="887"/>
                          <a:pt x="6050" y="603"/>
                        </a:cubicBezTo>
                        <a:cubicBezTo>
                          <a:pt x="5945" y="483"/>
                          <a:pt x="5841" y="349"/>
                          <a:pt x="5736" y="215"/>
                        </a:cubicBezTo>
                        <a:cubicBezTo>
                          <a:pt x="5676" y="140"/>
                          <a:pt x="5632" y="65"/>
                          <a:pt x="5542" y="20"/>
                        </a:cubicBezTo>
                        <a:cubicBezTo>
                          <a:pt x="5507" y="7"/>
                          <a:pt x="5472" y="1"/>
                          <a:pt x="5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144845" y="-666720"/>
                    <a:ext cx="314196" cy="221415"/>
                  </a:xfrm>
                  <a:custGeom>
                    <a:avLst/>
                    <a:gdLst/>
                    <a:ahLst/>
                    <a:cxnLst/>
                    <a:rect l="l" t="t" r="r" b="b"/>
                    <a:pathLst>
                      <a:path w="3041" h="2143" extrusionOk="0">
                        <a:moveTo>
                          <a:pt x="1794" y="1"/>
                        </a:moveTo>
                        <a:cubicBezTo>
                          <a:pt x="1531" y="1"/>
                          <a:pt x="1273" y="61"/>
                          <a:pt x="1076" y="169"/>
                        </a:cubicBezTo>
                        <a:cubicBezTo>
                          <a:pt x="837" y="288"/>
                          <a:pt x="613" y="467"/>
                          <a:pt x="359" y="527"/>
                        </a:cubicBezTo>
                        <a:cubicBezTo>
                          <a:pt x="165" y="572"/>
                          <a:pt x="31" y="736"/>
                          <a:pt x="16" y="930"/>
                        </a:cubicBezTo>
                        <a:lnTo>
                          <a:pt x="16" y="945"/>
                        </a:lnTo>
                        <a:cubicBezTo>
                          <a:pt x="1" y="1140"/>
                          <a:pt x="120" y="1319"/>
                          <a:pt x="299" y="1393"/>
                        </a:cubicBezTo>
                        <a:cubicBezTo>
                          <a:pt x="538" y="1498"/>
                          <a:pt x="733" y="1707"/>
                          <a:pt x="942" y="1856"/>
                        </a:cubicBezTo>
                        <a:cubicBezTo>
                          <a:pt x="1187" y="2032"/>
                          <a:pt x="1540" y="2143"/>
                          <a:pt x="1883" y="2143"/>
                        </a:cubicBezTo>
                        <a:cubicBezTo>
                          <a:pt x="2419" y="2143"/>
                          <a:pt x="2933" y="1873"/>
                          <a:pt x="2988" y="1154"/>
                        </a:cubicBezTo>
                        <a:cubicBezTo>
                          <a:pt x="3040" y="329"/>
                          <a:pt x="2405" y="1"/>
                          <a:pt x="1794"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143295" y="-629835"/>
                    <a:ext cx="306344" cy="151467"/>
                  </a:xfrm>
                  <a:custGeom>
                    <a:avLst/>
                    <a:gdLst/>
                    <a:ahLst/>
                    <a:cxnLst/>
                    <a:rect l="l" t="t" r="r" b="b"/>
                    <a:pathLst>
                      <a:path w="2965" h="1466" extrusionOk="0">
                        <a:moveTo>
                          <a:pt x="1915" y="1"/>
                        </a:moveTo>
                        <a:cubicBezTo>
                          <a:pt x="1765" y="1"/>
                          <a:pt x="1614" y="12"/>
                          <a:pt x="1464" y="36"/>
                        </a:cubicBezTo>
                        <a:cubicBezTo>
                          <a:pt x="971" y="110"/>
                          <a:pt x="494" y="320"/>
                          <a:pt x="45" y="558"/>
                        </a:cubicBezTo>
                        <a:cubicBezTo>
                          <a:pt x="1" y="573"/>
                          <a:pt x="16" y="633"/>
                          <a:pt x="45" y="663"/>
                        </a:cubicBezTo>
                        <a:cubicBezTo>
                          <a:pt x="681" y="1150"/>
                          <a:pt x="1463" y="1465"/>
                          <a:pt x="2271" y="1465"/>
                        </a:cubicBezTo>
                        <a:cubicBezTo>
                          <a:pt x="2355" y="1465"/>
                          <a:pt x="2440" y="1462"/>
                          <a:pt x="2525" y="1455"/>
                        </a:cubicBezTo>
                        <a:cubicBezTo>
                          <a:pt x="2614" y="1440"/>
                          <a:pt x="2719" y="1425"/>
                          <a:pt x="2809" y="1410"/>
                        </a:cubicBezTo>
                        <a:cubicBezTo>
                          <a:pt x="2878" y="1382"/>
                          <a:pt x="2857" y="1289"/>
                          <a:pt x="2793" y="1289"/>
                        </a:cubicBezTo>
                        <a:cubicBezTo>
                          <a:pt x="2788" y="1289"/>
                          <a:pt x="2784" y="1289"/>
                          <a:pt x="2779" y="1290"/>
                        </a:cubicBezTo>
                        <a:cubicBezTo>
                          <a:pt x="2619" y="1322"/>
                          <a:pt x="2450" y="1337"/>
                          <a:pt x="2282" y="1337"/>
                        </a:cubicBezTo>
                        <a:cubicBezTo>
                          <a:pt x="2136" y="1337"/>
                          <a:pt x="1991" y="1326"/>
                          <a:pt x="1853" y="1305"/>
                        </a:cubicBezTo>
                        <a:cubicBezTo>
                          <a:pt x="1244" y="1235"/>
                          <a:pt x="676" y="976"/>
                          <a:pt x="186" y="619"/>
                        </a:cubicBezTo>
                        <a:lnTo>
                          <a:pt x="186" y="619"/>
                        </a:lnTo>
                        <a:cubicBezTo>
                          <a:pt x="594" y="400"/>
                          <a:pt x="1016" y="225"/>
                          <a:pt x="1464" y="155"/>
                        </a:cubicBezTo>
                        <a:cubicBezTo>
                          <a:pt x="1604" y="133"/>
                          <a:pt x="1742" y="123"/>
                          <a:pt x="1879" y="123"/>
                        </a:cubicBezTo>
                        <a:cubicBezTo>
                          <a:pt x="2211" y="123"/>
                          <a:pt x="2536" y="184"/>
                          <a:pt x="2853" y="290"/>
                        </a:cubicBezTo>
                        <a:cubicBezTo>
                          <a:pt x="2863" y="293"/>
                          <a:pt x="2872" y="294"/>
                          <a:pt x="2881" y="294"/>
                        </a:cubicBezTo>
                        <a:cubicBezTo>
                          <a:pt x="2948" y="294"/>
                          <a:pt x="2965" y="197"/>
                          <a:pt x="2898" y="170"/>
                        </a:cubicBezTo>
                        <a:cubicBezTo>
                          <a:pt x="2580" y="57"/>
                          <a:pt x="2247" y="1"/>
                          <a:pt x="1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289906" y="-350871"/>
                    <a:ext cx="254787" cy="203127"/>
                  </a:xfrm>
                  <a:custGeom>
                    <a:avLst/>
                    <a:gdLst/>
                    <a:ahLst/>
                    <a:cxnLst/>
                    <a:rect l="l" t="t" r="r" b="b"/>
                    <a:pathLst>
                      <a:path w="2466" h="1966" extrusionOk="0">
                        <a:moveTo>
                          <a:pt x="1260" y="1"/>
                        </a:moveTo>
                        <a:cubicBezTo>
                          <a:pt x="805" y="1"/>
                          <a:pt x="378" y="430"/>
                          <a:pt x="255" y="831"/>
                        </a:cubicBezTo>
                        <a:cubicBezTo>
                          <a:pt x="195" y="1025"/>
                          <a:pt x="180" y="1234"/>
                          <a:pt x="75" y="1413"/>
                        </a:cubicBezTo>
                        <a:cubicBezTo>
                          <a:pt x="1" y="1548"/>
                          <a:pt x="1" y="1712"/>
                          <a:pt x="105" y="1831"/>
                        </a:cubicBezTo>
                        <a:lnTo>
                          <a:pt x="120" y="1846"/>
                        </a:lnTo>
                        <a:cubicBezTo>
                          <a:pt x="190" y="1926"/>
                          <a:pt x="280" y="1966"/>
                          <a:pt x="376" y="1966"/>
                        </a:cubicBezTo>
                        <a:cubicBezTo>
                          <a:pt x="424" y="1966"/>
                          <a:pt x="474" y="1956"/>
                          <a:pt x="524" y="1936"/>
                        </a:cubicBezTo>
                        <a:cubicBezTo>
                          <a:pt x="703" y="1861"/>
                          <a:pt x="927" y="1861"/>
                          <a:pt x="1136" y="1831"/>
                        </a:cubicBezTo>
                        <a:cubicBezTo>
                          <a:pt x="1718" y="1742"/>
                          <a:pt x="2465" y="1025"/>
                          <a:pt x="1868" y="308"/>
                        </a:cubicBezTo>
                        <a:cubicBezTo>
                          <a:pt x="1677" y="89"/>
                          <a:pt x="1465" y="1"/>
                          <a:pt x="1260"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77507" y="-349011"/>
                    <a:ext cx="209016" cy="190522"/>
                  </a:xfrm>
                  <a:custGeom>
                    <a:avLst/>
                    <a:gdLst/>
                    <a:ahLst/>
                    <a:cxnLst/>
                    <a:rect l="l" t="t" r="r" b="b"/>
                    <a:pathLst>
                      <a:path w="2023" h="1844" extrusionOk="0">
                        <a:moveTo>
                          <a:pt x="1383" y="0"/>
                        </a:moveTo>
                        <a:cubicBezTo>
                          <a:pt x="1376" y="0"/>
                          <a:pt x="1368" y="2"/>
                          <a:pt x="1359" y="6"/>
                        </a:cubicBezTo>
                        <a:cubicBezTo>
                          <a:pt x="1031" y="170"/>
                          <a:pt x="732" y="409"/>
                          <a:pt x="508" y="708"/>
                        </a:cubicBezTo>
                        <a:cubicBezTo>
                          <a:pt x="269" y="1037"/>
                          <a:pt x="120" y="1410"/>
                          <a:pt x="0" y="1784"/>
                        </a:cubicBezTo>
                        <a:cubicBezTo>
                          <a:pt x="0" y="1813"/>
                          <a:pt x="15" y="1843"/>
                          <a:pt x="60" y="1843"/>
                        </a:cubicBezTo>
                        <a:cubicBezTo>
                          <a:pt x="792" y="1754"/>
                          <a:pt x="1583" y="1380"/>
                          <a:pt x="2002" y="723"/>
                        </a:cubicBezTo>
                        <a:cubicBezTo>
                          <a:pt x="2023" y="691"/>
                          <a:pt x="1984" y="660"/>
                          <a:pt x="1949" y="660"/>
                        </a:cubicBezTo>
                        <a:cubicBezTo>
                          <a:pt x="1935" y="660"/>
                          <a:pt x="1921" y="665"/>
                          <a:pt x="1912" y="678"/>
                        </a:cubicBezTo>
                        <a:cubicBezTo>
                          <a:pt x="1536" y="1286"/>
                          <a:pt x="795" y="1627"/>
                          <a:pt x="111" y="1743"/>
                        </a:cubicBezTo>
                        <a:lnTo>
                          <a:pt x="111" y="1743"/>
                        </a:lnTo>
                        <a:cubicBezTo>
                          <a:pt x="214" y="1408"/>
                          <a:pt x="358" y="1076"/>
                          <a:pt x="568" y="783"/>
                        </a:cubicBezTo>
                        <a:cubicBezTo>
                          <a:pt x="792" y="484"/>
                          <a:pt x="1076" y="245"/>
                          <a:pt x="1404" y="96"/>
                        </a:cubicBezTo>
                        <a:cubicBezTo>
                          <a:pt x="1456" y="70"/>
                          <a:pt x="1430" y="0"/>
                          <a:pt x="1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370823" y="-1456655"/>
                    <a:ext cx="1013893" cy="2769200"/>
                  </a:xfrm>
                  <a:custGeom>
                    <a:avLst/>
                    <a:gdLst/>
                    <a:ahLst/>
                    <a:cxnLst/>
                    <a:rect l="l" t="t" r="r" b="b"/>
                    <a:pathLst>
                      <a:path w="9589" h="26190" extrusionOk="0">
                        <a:moveTo>
                          <a:pt x="6333" y="479"/>
                        </a:moveTo>
                        <a:cubicBezTo>
                          <a:pt x="6542" y="479"/>
                          <a:pt x="6736" y="523"/>
                          <a:pt x="6930" y="598"/>
                        </a:cubicBezTo>
                        <a:cubicBezTo>
                          <a:pt x="7304" y="747"/>
                          <a:pt x="7602" y="1046"/>
                          <a:pt x="7782" y="1405"/>
                        </a:cubicBezTo>
                        <a:cubicBezTo>
                          <a:pt x="7976" y="1853"/>
                          <a:pt x="7946" y="2405"/>
                          <a:pt x="7826" y="2883"/>
                        </a:cubicBezTo>
                        <a:cubicBezTo>
                          <a:pt x="7722" y="3376"/>
                          <a:pt x="7498" y="3839"/>
                          <a:pt x="7319" y="4317"/>
                        </a:cubicBezTo>
                        <a:cubicBezTo>
                          <a:pt x="7259" y="4511"/>
                          <a:pt x="7199" y="4720"/>
                          <a:pt x="7184" y="4929"/>
                        </a:cubicBezTo>
                        <a:cubicBezTo>
                          <a:pt x="7184" y="5019"/>
                          <a:pt x="7199" y="5109"/>
                          <a:pt x="7214" y="5198"/>
                        </a:cubicBezTo>
                        <a:cubicBezTo>
                          <a:pt x="7244" y="5303"/>
                          <a:pt x="7304" y="5392"/>
                          <a:pt x="7378" y="5467"/>
                        </a:cubicBezTo>
                        <a:cubicBezTo>
                          <a:pt x="8006" y="6259"/>
                          <a:pt x="8738" y="7050"/>
                          <a:pt x="8947" y="8051"/>
                        </a:cubicBezTo>
                        <a:cubicBezTo>
                          <a:pt x="9141" y="8992"/>
                          <a:pt x="8753" y="9888"/>
                          <a:pt x="8140" y="10575"/>
                        </a:cubicBezTo>
                        <a:cubicBezTo>
                          <a:pt x="7558" y="11217"/>
                          <a:pt x="6841" y="11695"/>
                          <a:pt x="6154" y="12203"/>
                        </a:cubicBezTo>
                        <a:cubicBezTo>
                          <a:pt x="5691" y="12547"/>
                          <a:pt x="5287" y="12965"/>
                          <a:pt x="4899" y="13368"/>
                        </a:cubicBezTo>
                        <a:cubicBezTo>
                          <a:pt x="4511" y="13771"/>
                          <a:pt x="4167" y="14219"/>
                          <a:pt x="3854" y="14668"/>
                        </a:cubicBezTo>
                        <a:cubicBezTo>
                          <a:pt x="2733" y="16281"/>
                          <a:pt x="2031" y="18163"/>
                          <a:pt x="1688" y="20089"/>
                        </a:cubicBezTo>
                        <a:cubicBezTo>
                          <a:pt x="1524" y="20985"/>
                          <a:pt x="1479" y="21897"/>
                          <a:pt x="1285" y="22778"/>
                        </a:cubicBezTo>
                        <a:cubicBezTo>
                          <a:pt x="1090" y="23569"/>
                          <a:pt x="822" y="24331"/>
                          <a:pt x="478" y="25048"/>
                        </a:cubicBezTo>
                        <a:lnTo>
                          <a:pt x="478" y="24331"/>
                        </a:lnTo>
                        <a:lnTo>
                          <a:pt x="478" y="21956"/>
                        </a:lnTo>
                        <a:lnTo>
                          <a:pt x="478" y="18924"/>
                        </a:lnTo>
                        <a:lnTo>
                          <a:pt x="478" y="15474"/>
                        </a:lnTo>
                        <a:lnTo>
                          <a:pt x="478" y="11889"/>
                        </a:lnTo>
                        <a:lnTo>
                          <a:pt x="478" y="8365"/>
                        </a:lnTo>
                        <a:lnTo>
                          <a:pt x="478" y="5198"/>
                        </a:lnTo>
                        <a:lnTo>
                          <a:pt x="478" y="2629"/>
                        </a:lnTo>
                        <a:lnTo>
                          <a:pt x="478" y="882"/>
                        </a:lnTo>
                        <a:lnTo>
                          <a:pt x="478" y="479"/>
                        </a:lnTo>
                        <a:close/>
                        <a:moveTo>
                          <a:pt x="254" y="1"/>
                        </a:moveTo>
                        <a:cubicBezTo>
                          <a:pt x="135" y="1"/>
                          <a:pt x="30" y="120"/>
                          <a:pt x="30" y="240"/>
                        </a:cubicBezTo>
                        <a:lnTo>
                          <a:pt x="30" y="284"/>
                        </a:lnTo>
                        <a:cubicBezTo>
                          <a:pt x="0" y="598"/>
                          <a:pt x="15" y="912"/>
                          <a:pt x="15" y="1225"/>
                        </a:cubicBezTo>
                        <a:lnTo>
                          <a:pt x="15" y="3182"/>
                        </a:lnTo>
                        <a:lnTo>
                          <a:pt x="15" y="5915"/>
                        </a:lnTo>
                        <a:lnTo>
                          <a:pt x="15" y="9186"/>
                        </a:lnTo>
                        <a:lnTo>
                          <a:pt x="15" y="12741"/>
                        </a:lnTo>
                        <a:lnTo>
                          <a:pt x="15" y="16325"/>
                        </a:lnTo>
                        <a:lnTo>
                          <a:pt x="15" y="19701"/>
                        </a:lnTo>
                        <a:lnTo>
                          <a:pt x="15" y="22584"/>
                        </a:lnTo>
                        <a:lnTo>
                          <a:pt x="15" y="24764"/>
                        </a:lnTo>
                        <a:lnTo>
                          <a:pt x="15" y="25959"/>
                        </a:lnTo>
                        <a:cubicBezTo>
                          <a:pt x="15" y="26105"/>
                          <a:pt x="131" y="26189"/>
                          <a:pt x="249" y="26189"/>
                        </a:cubicBezTo>
                        <a:cubicBezTo>
                          <a:pt x="325" y="26189"/>
                          <a:pt x="402" y="26154"/>
                          <a:pt x="448" y="26079"/>
                        </a:cubicBezTo>
                        <a:cubicBezTo>
                          <a:pt x="553" y="25899"/>
                          <a:pt x="642" y="25720"/>
                          <a:pt x="747" y="25541"/>
                        </a:cubicBezTo>
                        <a:cubicBezTo>
                          <a:pt x="1165" y="24734"/>
                          <a:pt x="1494" y="23883"/>
                          <a:pt x="1703" y="23002"/>
                        </a:cubicBezTo>
                        <a:cubicBezTo>
                          <a:pt x="1882" y="22255"/>
                          <a:pt x="1927" y="21508"/>
                          <a:pt x="2031" y="20761"/>
                        </a:cubicBezTo>
                        <a:cubicBezTo>
                          <a:pt x="2240" y="19328"/>
                          <a:pt x="2644" y="17924"/>
                          <a:pt x="3271" y="16624"/>
                        </a:cubicBezTo>
                        <a:cubicBezTo>
                          <a:pt x="3630" y="15847"/>
                          <a:pt x="4093" y="15101"/>
                          <a:pt x="4615" y="14414"/>
                        </a:cubicBezTo>
                        <a:cubicBezTo>
                          <a:pt x="4884" y="14055"/>
                          <a:pt x="5183" y="13727"/>
                          <a:pt x="5496" y="13413"/>
                        </a:cubicBezTo>
                        <a:cubicBezTo>
                          <a:pt x="5795" y="13129"/>
                          <a:pt x="6109" y="12801"/>
                          <a:pt x="6423" y="12577"/>
                        </a:cubicBezTo>
                        <a:cubicBezTo>
                          <a:pt x="7573" y="11755"/>
                          <a:pt x="8887" y="10859"/>
                          <a:pt x="9335" y="9440"/>
                        </a:cubicBezTo>
                        <a:cubicBezTo>
                          <a:pt x="9589" y="8619"/>
                          <a:pt x="9440" y="7752"/>
                          <a:pt x="9066" y="6991"/>
                        </a:cubicBezTo>
                        <a:cubicBezTo>
                          <a:pt x="8872" y="6632"/>
                          <a:pt x="8633" y="6318"/>
                          <a:pt x="8394" y="6005"/>
                        </a:cubicBezTo>
                        <a:cubicBezTo>
                          <a:pt x="8155" y="5706"/>
                          <a:pt x="7916" y="5392"/>
                          <a:pt x="7677" y="5094"/>
                        </a:cubicBezTo>
                        <a:cubicBezTo>
                          <a:pt x="7647" y="4974"/>
                          <a:pt x="7662" y="4870"/>
                          <a:pt x="7692" y="4735"/>
                        </a:cubicBezTo>
                        <a:cubicBezTo>
                          <a:pt x="7752" y="4481"/>
                          <a:pt x="7841" y="4242"/>
                          <a:pt x="7946" y="4003"/>
                        </a:cubicBezTo>
                        <a:cubicBezTo>
                          <a:pt x="8275" y="3182"/>
                          <a:pt x="8603" y="2196"/>
                          <a:pt x="8245" y="1315"/>
                        </a:cubicBezTo>
                        <a:cubicBezTo>
                          <a:pt x="7946" y="523"/>
                          <a:pt x="7184" y="15"/>
                          <a:pt x="634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2"/>
                <p:cNvGrpSpPr/>
                <p:nvPr/>
              </p:nvGrpSpPr>
              <p:grpSpPr>
                <a:xfrm>
                  <a:off x="7458849" y="629781"/>
                  <a:ext cx="370914" cy="354385"/>
                  <a:chOff x="7458849" y="629781"/>
                  <a:chExt cx="370914" cy="354385"/>
                </a:xfrm>
              </p:grpSpPr>
              <p:grpSp>
                <p:nvGrpSpPr>
                  <p:cNvPr id="136" name="Google Shape;136;p2"/>
                  <p:cNvGrpSpPr/>
                  <p:nvPr/>
                </p:nvGrpSpPr>
                <p:grpSpPr>
                  <a:xfrm rot="10799728">
                    <a:off x="7458851" y="629796"/>
                    <a:ext cx="370913" cy="343092"/>
                    <a:chOff x="-5141073" y="1451977"/>
                    <a:chExt cx="293119" cy="271112"/>
                  </a:xfrm>
                </p:grpSpPr>
                <p:sp>
                  <p:nvSpPr>
                    <p:cNvPr id="137" name="Google Shape;137;p2"/>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2"/>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0800000">
                    <a:off x="7458849" y="9028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1" name="Google Shape;141;p2"/>
            <p:cNvGrpSpPr/>
            <p:nvPr/>
          </p:nvGrpSpPr>
          <p:grpSpPr>
            <a:xfrm>
              <a:off x="268714" y="266763"/>
              <a:ext cx="1375612" cy="4242712"/>
              <a:chOff x="268714" y="266763"/>
              <a:chExt cx="1375612" cy="4242712"/>
            </a:xfrm>
          </p:grpSpPr>
          <p:sp>
            <p:nvSpPr>
              <p:cNvPr id="142" name="Google Shape;142;p2"/>
              <p:cNvSpPr/>
              <p:nvPr/>
            </p:nvSpPr>
            <p:spPr>
              <a:xfrm rot="10800000" flipH="1">
                <a:off x="268725" y="3071575"/>
                <a:ext cx="45600" cy="14379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nvGrpSpPr>
              <p:cNvPr id="143" name="Google Shape;143;p2"/>
              <p:cNvGrpSpPr/>
              <p:nvPr/>
            </p:nvGrpSpPr>
            <p:grpSpPr>
              <a:xfrm>
                <a:off x="268714" y="266763"/>
                <a:ext cx="1375612" cy="2924552"/>
                <a:chOff x="373851" y="397850"/>
                <a:chExt cx="1375612" cy="2924552"/>
              </a:xfrm>
            </p:grpSpPr>
            <p:grpSp>
              <p:nvGrpSpPr>
                <p:cNvPr id="144" name="Google Shape;144;p2"/>
                <p:cNvGrpSpPr/>
                <p:nvPr/>
              </p:nvGrpSpPr>
              <p:grpSpPr>
                <a:xfrm>
                  <a:off x="373851" y="397850"/>
                  <a:ext cx="1070772" cy="2924552"/>
                  <a:chOff x="-3370823" y="-1456655"/>
                  <a:chExt cx="1013893" cy="2769200"/>
                </a:xfrm>
              </p:grpSpPr>
              <p:sp>
                <p:nvSpPr>
                  <p:cNvPr id="145" name="Google Shape;145;p2"/>
                  <p:cNvSpPr/>
                  <p:nvPr/>
                </p:nvSpPr>
                <p:spPr>
                  <a:xfrm>
                    <a:off x="-3343966" y="-1431384"/>
                    <a:ext cx="960180" cy="2719610"/>
                  </a:xfrm>
                  <a:custGeom>
                    <a:avLst/>
                    <a:gdLst/>
                    <a:ahLst/>
                    <a:cxnLst/>
                    <a:rect l="l" t="t" r="r" b="b"/>
                    <a:pathLst>
                      <a:path w="9081" h="25721" extrusionOk="0">
                        <a:moveTo>
                          <a:pt x="0" y="1"/>
                        </a:moveTo>
                        <a:lnTo>
                          <a:pt x="0" y="25720"/>
                        </a:lnTo>
                        <a:cubicBezTo>
                          <a:pt x="807" y="24346"/>
                          <a:pt x="1314" y="22793"/>
                          <a:pt x="1464" y="21209"/>
                        </a:cubicBezTo>
                        <a:cubicBezTo>
                          <a:pt x="1658" y="19253"/>
                          <a:pt x="2300" y="16281"/>
                          <a:pt x="4406" y="13727"/>
                        </a:cubicBezTo>
                        <a:lnTo>
                          <a:pt x="4421" y="13727"/>
                        </a:lnTo>
                        <a:cubicBezTo>
                          <a:pt x="4884" y="13174"/>
                          <a:pt x="5422" y="12651"/>
                          <a:pt x="6004" y="12173"/>
                        </a:cubicBezTo>
                        <a:lnTo>
                          <a:pt x="6154" y="12069"/>
                        </a:lnTo>
                        <a:cubicBezTo>
                          <a:pt x="7348" y="11217"/>
                          <a:pt x="8693" y="10247"/>
                          <a:pt x="8932" y="8753"/>
                        </a:cubicBezTo>
                        <a:cubicBezTo>
                          <a:pt x="9081" y="7931"/>
                          <a:pt x="8827" y="7095"/>
                          <a:pt x="8215" y="6259"/>
                        </a:cubicBezTo>
                        <a:cubicBezTo>
                          <a:pt x="8021" y="5990"/>
                          <a:pt x="7572" y="5422"/>
                          <a:pt x="7214" y="4959"/>
                        </a:cubicBezTo>
                        <a:cubicBezTo>
                          <a:pt x="7095" y="4661"/>
                          <a:pt x="7199" y="4347"/>
                          <a:pt x="7453" y="3720"/>
                        </a:cubicBezTo>
                        <a:cubicBezTo>
                          <a:pt x="7692" y="3122"/>
                          <a:pt x="7991" y="2360"/>
                          <a:pt x="7871" y="1524"/>
                        </a:cubicBezTo>
                        <a:cubicBezTo>
                          <a:pt x="7737" y="643"/>
                          <a:pt x="6960" y="15"/>
                          <a:pt x="6079" y="15"/>
                        </a:cubicBezTo>
                        <a:lnTo>
                          <a:pt x="607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916611" y="-1262980"/>
                    <a:ext cx="91851" cy="294152"/>
                  </a:xfrm>
                  <a:custGeom>
                    <a:avLst/>
                    <a:gdLst/>
                    <a:ahLst/>
                    <a:cxnLst/>
                    <a:rect l="l" t="t" r="r" b="b"/>
                    <a:pathLst>
                      <a:path w="889" h="2847" extrusionOk="0">
                        <a:moveTo>
                          <a:pt x="87" y="0"/>
                        </a:moveTo>
                        <a:cubicBezTo>
                          <a:pt x="43" y="0"/>
                          <a:pt x="0" y="43"/>
                          <a:pt x="32" y="85"/>
                        </a:cubicBezTo>
                        <a:cubicBezTo>
                          <a:pt x="644" y="876"/>
                          <a:pt x="107" y="2056"/>
                          <a:pt x="779" y="2833"/>
                        </a:cubicBezTo>
                        <a:cubicBezTo>
                          <a:pt x="788" y="2843"/>
                          <a:pt x="799" y="2847"/>
                          <a:pt x="810" y="2847"/>
                        </a:cubicBezTo>
                        <a:cubicBezTo>
                          <a:pt x="850" y="2847"/>
                          <a:pt x="889" y="2790"/>
                          <a:pt x="854" y="2743"/>
                        </a:cubicBezTo>
                        <a:cubicBezTo>
                          <a:pt x="540" y="2370"/>
                          <a:pt x="510" y="1832"/>
                          <a:pt x="495" y="1369"/>
                        </a:cubicBezTo>
                        <a:cubicBezTo>
                          <a:pt x="465" y="906"/>
                          <a:pt x="420" y="398"/>
                          <a:pt x="137" y="25"/>
                        </a:cubicBezTo>
                        <a:cubicBezTo>
                          <a:pt x="124" y="8"/>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112815" y="-1303378"/>
                    <a:ext cx="193415" cy="307480"/>
                  </a:xfrm>
                  <a:custGeom>
                    <a:avLst/>
                    <a:gdLst/>
                    <a:ahLst/>
                    <a:cxnLst/>
                    <a:rect l="l" t="t" r="r" b="b"/>
                    <a:pathLst>
                      <a:path w="1872" h="2976" extrusionOk="0">
                        <a:moveTo>
                          <a:pt x="84" y="1"/>
                        </a:moveTo>
                        <a:cubicBezTo>
                          <a:pt x="31" y="1"/>
                          <a:pt x="1" y="69"/>
                          <a:pt x="49" y="117"/>
                        </a:cubicBezTo>
                        <a:cubicBezTo>
                          <a:pt x="423" y="401"/>
                          <a:pt x="841" y="670"/>
                          <a:pt x="1169" y="1028"/>
                        </a:cubicBezTo>
                        <a:cubicBezTo>
                          <a:pt x="1408" y="1297"/>
                          <a:pt x="1528" y="1626"/>
                          <a:pt x="1603" y="1984"/>
                        </a:cubicBezTo>
                        <a:cubicBezTo>
                          <a:pt x="1662" y="2298"/>
                          <a:pt x="1722" y="2612"/>
                          <a:pt x="1752" y="2925"/>
                        </a:cubicBezTo>
                        <a:cubicBezTo>
                          <a:pt x="1760" y="2957"/>
                          <a:pt x="1793" y="2976"/>
                          <a:pt x="1822" y="2976"/>
                        </a:cubicBezTo>
                        <a:cubicBezTo>
                          <a:pt x="1848" y="2976"/>
                          <a:pt x="1871" y="2961"/>
                          <a:pt x="1871" y="2925"/>
                        </a:cubicBezTo>
                        <a:cubicBezTo>
                          <a:pt x="1812" y="2432"/>
                          <a:pt x="1767" y="1910"/>
                          <a:pt x="1573" y="1447"/>
                        </a:cubicBezTo>
                        <a:cubicBezTo>
                          <a:pt x="1423" y="1103"/>
                          <a:pt x="1169" y="834"/>
                          <a:pt x="886" y="595"/>
                        </a:cubicBezTo>
                        <a:cubicBezTo>
                          <a:pt x="632" y="386"/>
                          <a:pt x="378" y="207"/>
                          <a:pt x="124" y="13"/>
                        </a:cubicBezTo>
                        <a:cubicBezTo>
                          <a:pt x="110" y="4"/>
                          <a:pt x="96"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213242" y="-968415"/>
                    <a:ext cx="300248" cy="89062"/>
                  </a:xfrm>
                  <a:custGeom>
                    <a:avLst/>
                    <a:gdLst/>
                    <a:ahLst/>
                    <a:cxnLst/>
                    <a:rect l="l" t="t" r="r" b="b"/>
                    <a:pathLst>
                      <a:path w="2906" h="862" extrusionOk="0">
                        <a:moveTo>
                          <a:pt x="80" y="1"/>
                        </a:moveTo>
                        <a:cubicBezTo>
                          <a:pt x="33" y="1"/>
                          <a:pt x="1" y="79"/>
                          <a:pt x="50" y="116"/>
                        </a:cubicBezTo>
                        <a:cubicBezTo>
                          <a:pt x="424" y="415"/>
                          <a:pt x="932" y="445"/>
                          <a:pt x="1395" y="475"/>
                        </a:cubicBezTo>
                        <a:cubicBezTo>
                          <a:pt x="1873" y="490"/>
                          <a:pt x="2395" y="520"/>
                          <a:pt x="2769" y="848"/>
                        </a:cubicBezTo>
                        <a:cubicBezTo>
                          <a:pt x="2781" y="858"/>
                          <a:pt x="2795" y="862"/>
                          <a:pt x="2809" y="862"/>
                        </a:cubicBezTo>
                        <a:cubicBezTo>
                          <a:pt x="2860" y="862"/>
                          <a:pt x="2905" y="806"/>
                          <a:pt x="2858" y="759"/>
                        </a:cubicBezTo>
                        <a:cubicBezTo>
                          <a:pt x="2082" y="102"/>
                          <a:pt x="902" y="639"/>
                          <a:pt x="110" y="12"/>
                        </a:cubicBezTo>
                        <a:cubicBezTo>
                          <a:pt x="100" y="4"/>
                          <a:pt x="90"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253021" y="-1162656"/>
                    <a:ext cx="311820" cy="189489"/>
                  </a:xfrm>
                  <a:custGeom>
                    <a:avLst/>
                    <a:gdLst/>
                    <a:ahLst/>
                    <a:cxnLst/>
                    <a:rect l="l" t="t" r="r" b="b"/>
                    <a:pathLst>
                      <a:path w="3018" h="1834" extrusionOk="0">
                        <a:moveTo>
                          <a:pt x="87" y="0"/>
                        </a:moveTo>
                        <a:cubicBezTo>
                          <a:pt x="43" y="0"/>
                          <a:pt x="0" y="42"/>
                          <a:pt x="32" y="85"/>
                        </a:cubicBezTo>
                        <a:cubicBezTo>
                          <a:pt x="331" y="473"/>
                          <a:pt x="615" y="906"/>
                          <a:pt x="988" y="1235"/>
                        </a:cubicBezTo>
                        <a:cubicBezTo>
                          <a:pt x="1272" y="1489"/>
                          <a:pt x="1615" y="1608"/>
                          <a:pt x="1974" y="1683"/>
                        </a:cubicBezTo>
                        <a:cubicBezTo>
                          <a:pt x="2287" y="1757"/>
                          <a:pt x="2616" y="1802"/>
                          <a:pt x="2945" y="1832"/>
                        </a:cubicBezTo>
                        <a:cubicBezTo>
                          <a:pt x="2949" y="1833"/>
                          <a:pt x="2953" y="1833"/>
                          <a:pt x="2957" y="1833"/>
                        </a:cubicBezTo>
                        <a:cubicBezTo>
                          <a:pt x="3017" y="1833"/>
                          <a:pt x="3001" y="1727"/>
                          <a:pt x="2945" y="1713"/>
                        </a:cubicBezTo>
                        <a:cubicBezTo>
                          <a:pt x="2467" y="1653"/>
                          <a:pt x="1974" y="1608"/>
                          <a:pt x="1526" y="1429"/>
                        </a:cubicBezTo>
                        <a:cubicBezTo>
                          <a:pt x="1182" y="1294"/>
                          <a:pt x="928" y="1041"/>
                          <a:pt x="704" y="757"/>
                        </a:cubicBezTo>
                        <a:cubicBezTo>
                          <a:pt x="510" y="518"/>
                          <a:pt x="316" y="264"/>
                          <a:pt x="137" y="25"/>
                        </a:cubicBezTo>
                        <a:cubicBezTo>
                          <a:pt x="124" y="7"/>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941097" y="-1284780"/>
                    <a:ext cx="85032" cy="79556"/>
                  </a:xfrm>
                  <a:custGeom>
                    <a:avLst/>
                    <a:gdLst/>
                    <a:ahLst/>
                    <a:cxnLst/>
                    <a:rect l="l" t="t" r="r" b="b"/>
                    <a:pathLst>
                      <a:path w="823" h="770" extrusionOk="0">
                        <a:moveTo>
                          <a:pt x="412" y="1"/>
                        </a:moveTo>
                        <a:cubicBezTo>
                          <a:pt x="208" y="1"/>
                          <a:pt x="1" y="165"/>
                          <a:pt x="45" y="490"/>
                        </a:cubicBezTo>
                        <a:cubicBezTo>
                          <a:pt x="101" y="666"/>
                          <a:pt x="269" y="770"/>
                          <a:pt x="429" y="770"/>
                        </a:cubicBezTo>
                        <a:cubicBezTo>
                          <a:pt x="567" y="770"/>
                          <a:pt x="699" y="693"/>
                          <a:pt x="747" y="520"/>
                        </a:cubicBezTo>
                        <a:cubicBezTo>
                          <a:pt x="823" y="173"/>
                          <a:pt x="619"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235869" y="-989389"/>
                    <a:ext cx="85032" cy="7883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143295" y="-1340883"/>
                    <a:ext cx="68088" cy="62715"/>
                  </a:xfrm>
                  <a:custGeom>
                    <a:avLst/>
                    <a:gdLst/>
                    <a:ahLst/>
                    <a:cxnLst/>
                    <a:rect l="l" t="t" r="r" b="b"/>
                    <a:pathLst>
                      <a:path w="659" h="607" extrusionOk="0">
                        <a:moveTo>
                          <a:pt x="333" y="1"/>
                        </a:moveTo>
                        <a:cubicBezTo>
                          <a:pt x="170" y="1"/>
                          <a:pt x="1" y="131"/>
                          <a:pt x="31" y="391"/>
                        </a:cubicBezTo>
                        <a:cubicBezTo>
                          <a:pt x="70" y="526"/>
                          <a:pt x="204" y="606"/>
                          <a:pt x="333" y="606"/>
                        </a:cubicBezTo>
                        <a:cubicBezTo>
                          <a:pt x="446" y="606"/>
                          <a:pt x="556" y="545"/>
                          <a:pt x="598" y="406"/>
                        </a:cubicBezTo>
                        <a:cubicBezTo>
                          <a:pt x="658" y="135"/>
                          <a:pt x="499"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283707" y="-1200471"/>
                    <a:ext cx="68088" cy="62095"/>
                  </a:xfrm>
                  <a:custGeom>
                    <a:avLst/>
                    <a:gdLst/>
                    <a:ahLst/>
                    <a:cxnLst/>
                    <a:rect l="l" t="t" r="r" b="b"/>
                    <a:pathLst>
                      <a:path w="659" h="601" extrusionOk="0">
                        <a:moveTo>
                          <a:pt x="333" y="1"/>
                        </a:moveTo>
                        <a:cubicBezTo>
                          <a:pt x="170" y="1"/>
                          <a:pt x="1" y="131"/>
                          <a:pt x="30" y="391"/>
                        </a:cubicBezTo>
                        <a:cubicBezTo>
                          <a:pt x="78" y="525"/>
                          <a:pt x="208" y="601"/>
                          <a:pt x="334" y="601"/>
                        </a:cubicBezTo>
                        <a:cubicBezTo>
                          <a:pt x="447" y="601"/>
                          <a:pt x="556" y="540"/>
                          <a:pt x="598" y="406"/>
                        </a:cubicBezTo>
                        <a:cubicBezTo>
                          <a:pt x="658" y="135"/>
                          <a:pt x="499"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282157" y="-1336027"/>
                    <a:ext cx="740804" cy="586238"/>
                  </a:xfrm>
                  <a:custGeom>
                    <a:avLst/>
                    <a:gdLst/>
                    <a:ahLst/>
                    <a:cxnLst/>
                    <a:rect l="l" t="t" r="r" b="b"/>
                    <a:pathLst>
                      <a:path w="7170" h="5674" extrusionOk="0">
                        <a:moveTo>
                          <a:pt x="4466" y="0"/>
                        </a:moveTo>
                        <a:cubicBezTo>
                          <a:pt x="4929" y="986"/>
                          <a:pt x="4496" y="1703"/>
                          <a:pt x="4212" y="2495"/>
                        </a:cubicBezTo>
                        <a:cubicBezTo>
                          <a:pt x="4138" y="2733"/>
                          <a:pt x="4108" y="2987"/>
                          <a:pt x="4123" y="3241"/>
                        </a:cubicBezTo>
                        <a:cubicBezTo>
                          <a:pt x="3480" y="1942"/>
                          <a:pt x="2465" y="1374"/>
                          <a:pt x="1031" y="1046"/>
                        </a:cubicBezTo>
                        <a:lnTo>
                          <a:pt x="1031" y="1046"/>
                        </a:lnTo>
                        <a:cubicBezTo>
                          <a:pt x="1165" y="1957"/>
                          <a:pt x="1539" y="2763"/>
                          <a:pt x="2420" y="3600"/>
                        </a:cubicBezTo>
                        <a:cubicBezTo>
                          <a:pt x="2629" y="3809"/>
                          <a:pt x="2928" y="3988"/>
                          <a:pt x="3227" y="4123"/>
                        </a:cubicBezTo>
                        <a:cubicBezTo>
                          <a:pt x="3187" y="4120"/>
                          <a:pt x="3146" y="4119"/>
                          <a:pt x="3106" y="4119"/>
                        </a:cubicBezTo>
                        <a:cubicBezTo>
                          <a:pt x="2903" y="4119"/>
                          <a:pt x="2691" y="4150"/>
                          <a:pt x="2480" y="4212"/>
                        </a:cubicBezTo>
                        <a:cubicBezTo>
                          <a:pt x="1945" y="4397"/>
                          <a:pt x="1439" y="4660"/>
                          <a:pt x="855" y="4660"/>
                        </a:cubicBezTo>
                        <a:cubicBezTo>
                          <a:pt x="589" y="4660"/>
                          <a:pt x="308" y="4606"/>
                          <a:pt x="0" y="4466"/>
                        </a:cubicBezTo>
                        <a:lnTo>
                          <a:pt x="0" y="4466"/>
                        </a:lnTo>
                        <a:cubicBezTo>
                          <a:pt x="696" y="5398"/>
                          <a:pt x="1292" y="5673"/>
                          <a:pt x="1843" y="5673"/>
                        </a:cubicBezTo>
                        <a:cubicBezTo>
                          <a:pt x="2637" y="5673"/>
                          <a:pt x="3338" y="5105"/>
                          <a:pt x="4112" y="5105"/>
                        </a:cubicBezTo>
                        <a:cubicBezTo>
                          <a:pt x="4361" y="5105"/>
                          <a:pt x="4616" y="5163"/>
                          <a:pt x="4884" y="5317"/>
                        </a:cubicBezTo>
                        <a:cubicBezTo>
                          <a:pt x="4884" y="5317"/>
                          <a:pt x="5213" y="5004"/>
                          <a:pt x="5228" y="5004"/>
                        </a:cubicBezTo>
                        <a:cubicBezTo>
                          <a:pt x="4242" y="3316"/>
                          <a:pt x="7170" y="2032"/>
                          <a:pt x="446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956595" y="-1012326"/>
                    <a:ext cx="123054" cy="122021"/>
                  </a:xfrm>
                  <a:custGeom>
                    <a:avLst/>
                    <a:gdLst/>
                    <a:ahLst/>
                    <a:cxnLst/>
                    <a:rect l="l" t="t" r="r" b="b"/>
                    <a:pathLst>
                      <a:path w="1191" h="1181" extrusionOk="0">
                        <a:moveTo>
                          <a:pt x="938" y="0"/>
                        </a:moveTo>
                        <a:cubicBezTo>
                          <a:pt x="897" y="0"/>
                          <a:pt x="852" y="26"/>
                          <a:pt x="837" y="78"/>
                        </a:cubicBezTo>
                        <a:cubicBezTo>
                          <a:pt x="837" y="198"/>
                          <a:pt x="837" y="332"/>
                          <a:pt x="837" y="452"/>
                        </a:cubicBezTo>
                        <a:cubicBezTo>
                          <a:pt x="858" y="615"/>
                          <a:pt x="878" y="778"/>
                          <a:pt x="927" y="926"/>
                        </a:cubicBezTo>
                        <a:lnTo>
                          <a:pt x="927" y="926"/>
                        </a:lnTo>
                        <a:cubicBezTo>
                          <a:pt x="775" y="876"/>
                          <a:pt x="616" y="855"/>
                          <a:pt x="464" y="855"/>
                        </a:cubicBezTo>
                        <a:cubicBezTo>
                          <a:pt x="397" y="848"/>
                          <a:pt x="333" y="844"/>
                          <a:pt x="270" y="844"/>
                        </a:cubicBezTo>
                        <a:cubicBezTo>
                          <a:pt x="206" y="844"/>
                          <a:pt x="143" y="848"/>
                          <a:pt x="76" y="855"/>
                        </a:cubicBezTo>
                        <a:cubicBezTo>
                          <a:pt x="31" y="870"/>
                          <a:pt x="1" y="900"/>
                          <a:pt x="1" y="945"/>
                        </a:cubicBezTo>
                        <a:cubicBezTo>
                          <a:pt x="1" y="990"/>
                          <a:pt x="46" y="1034"/>
                          <a:pt x="91" y="1034"/>
                        </a:cubicBezTo>
                        <a:cubicBezTo>
                          <a:pt x="210" y="1019"/>
                          <a:pt x="315" y="1019"/>
                          <a:pt x="434" y="1019"/>
                        </a:cubicBezTo>
                        <a:cubicBezTo>
                          <a:pt x="643" y="1034"/>
                          <a:pt x="867" y="1064"/>
                          <a:pt x="1046" y="1169"/>
                        </a:cubicBezTo>
                        <a:cubicBezTo>
                          <a:pt x="1060" y="1177"/>
                          <a:pt x="1074" y="1181"/>
                          <a:pt x="1087" y="1181"/>
                        </a:cubicBezTo>
                        <a:cubicBezTo>
                          <a:pt x="1145" y="1181"/>
                          <a:pt x="1190" y="1110"/>
                          <a:pt x="1166" y="1049"/>
                        </a:cubicBezTo>
                        <a:cubicBezTo>
                          <a:pt x="1046" y="870"/>
                          <a:pt x="1017" y="646"/>
                          <a:pt x="1017" y="437"/>
                        </a:cubicBezTo>
                        <a:cubicBezTo>
                          <a:pt x="1002" y="317"/>
                          <a:pt x="1002" y="198"/>
                          <a:pt x="1017" y="78"/>
                        </a:cubicBezTo>
                        <a:cubicBezTo>
                          <a:pt x="1017" y="26"/>
                          <a:pt x="979"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856065" y="-907972"/>
                    <a:ext cx="109003" cy="102183"/>
                  </a:xfrm>
                  <a:custGeom>
                    <a:avLst/>
                    <a:gdLst/>
                    <a:ahLst/>
                    <a:cxnLst/>
                    <a:rect l="l" t="t" r="r" b="b"/>
                    <a:pathLst>
                      <a:path w="1055" h="989" extrusionOk="0">
                        <a:moveTo>
                          <a:pt x="124" y="1"/>
                        </a:moveTo>
                        <a:cubicBezTo>
                          <a:pt x="60" y="1"/>
                          <a:pt x="0" y="86"/>
                          <a:pt x="58" y="144"/>
                        </a:cubicBezTo>
                        <a:lnTo>
                          <a:pt x="775" y="861"/>
                        </a:lnTo>
                        <a:lnTo>
                          <a:pt x="880" y="965"/>
                        </a:lnTo>
                        <a:cubicBezTo>
                          <a:pt x="897" y="982"/>
                          <a:pt x="915" y="989"/>
                          <a:pt x="934" y="989"/>
                        </a:cubicBezTo>
                        <a:cubicBezTo>
                          <a:pt x="997" y="989"/>
                          <a:pt x="1054" y="904"/>
                          <a:pt x="984" y="846"/>
                        </a:cubicBezTo>
                        <a:lnTo>
                          <a:pt x="268" y="129"/>
                        </a:lnTo>
                        <a:lnTo>
                          <a:pt x="178" y="24"/>
                        </a:lnTo>
                        <a:cubicBezTo>
                          <a:pt x="161" y="8"/>
                          <a:pt x="14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320881" y="-853213"/>
                    <a:ext cx="819534" cy="2033751"/>
                  </a:xfrm>
                  <a:custGeom>
                    <a:avLst/>
                    <a:gdLst/>
                    <a:ahLst/>
                    <a:cxnLst/>
                    <a:rect l="l" t="t" r="r" b="b"/>
                    <a:pathLst>
                      <a:path w="7932" h="19684" extrusionOk="0">
                        <a:moveTo>
                          <a:pt x="5341" y="0"/>
                        </a:moveTo>
                        <a:cubicBezTo>
                          <a:pt x="5275" y="0"/>
                          <a:pt x="5207" y="23"/>
                          <a:pt x="5168" y="62"/>
                        </a:cubicBezTo>
                        <a:cubicBezTo>
                          <a:pt x="5064" y="166"/>
                          <a:pt x="5094" y="301"/>
                          <a:pt x="5168" y="405"/>
                        </a:cubicBezTo>
                        <a:cubicBezTo>
                          <a:pt x="5407" y="704"/>
                          <a:pt x="5781" y="1182"/>
                          <a:pt x="6094" y="1570"/>
                        </a:cubicBezTo>
                        <a:cubicBezTo>
                          <a:pt x="6498" y="2063"/>
                          <a:pt x="6737" y="2720"/>
                          <a:pt x="6438" y="3303"/>
                        </a:cubicBezTo>
                        <a:cubicBezTo>
                          <a:pt x="6303" y="3572"/>
                          <a:pt x="6124" y="3796"/>
                          <a:pt x="5900" y="4005"/>
                        </a:cubicBezTo>
                        <a:cubicBezTo>
                          <a:pt x="5900" y="3930"/>
                          <a:pt x="5900" y="3871"/>
                          <a:pt x="5885" y="3796"/>
                        </a:cubicBezTo>
                        <a:cubicBezTo>
                          <a:pt x="5855" y="3437"/>
                          <a:pt x="5661" y="3079"/>
                          <a:pt x="5318" y="2930"/>
                        </a:cubicBezTo>
                        <a:cubicBezTo>
                          <a:pt x="4884" y="2735"/>
                          <a:pt x="3630" y="2720"/>
                          <a:pt x="3466" y="2720"/>
                        </a:cubicBezTo>
                        <a:cubicBezTo>
                          <a:pt x="3461" y="2720"/>
                          <a:pt x="3456" y="2720"/>
                          <a:pt x="3451" y="2720"/>
                        </a:cubicBezTo>
                        <a:cubicBezTo>
                          <a:pt x="3257" y="2720"/>
                          <a:pt x="3261" y="3019"/>
                          <a:pt x="3466" y="3019"/>
                        </a:cubicBezTo>
                        <a:cubicBezTo>
                          <a:pt x="3839" y="3049"/>
                          <a:pt x="4855" y="3094"/>
                          <a:pt x="4989" y="3124"/>
                        </a:cubicBezTo>
                        <a:cubicBezTo>
                          <a:pt x="5288" y="3198"/>
                          <a:pt x="5527" y="3437"/>
                          <a:pt x="5572" y="3736"/>
                        </a:cubicBezTo>
                        <a:cubicBezTo>
                          <a:pt x="5601" y="4005"/>
                          <a:pt x="5572" y="4184"/>
                          <a:pt x="5572" y="4244"/>
                        </a:cubicBezTo>
                        <a:cubicBezTo>
                          <a:pt x="5273" y="4453"/>
                          <a:pt x="4989" y="4662"/>
                          <a:pt x="4690" y="4886"/>
                        </a:cubicBezTo>
                        <a:cubicBezTo>
                          <a:pt x="4272" y="5230"/>
                          <a:pt x="3854" y="5588"/>
                          <a:pt x="3466" y="5976"/>
                        </a:cubicBezTo>
                        <a:cubicBezTo>
                          <a:pt x="3466" y="5947"/>
                          <a:pt x="3451" y="5528"/>
                          <a:pt x="3451" y="5364"/>
                        </a:cubicBezTo>
                        <a:cubicBezTo>
                          <a:pt x="3421" y="5036"/>
                          <a:pt x="3197" y="4826"/>
                          <a:pt x="2868" y="4782"/>
                        </a:cubicBezTo>
                        <a:cubicBezTo>
                          <a:pt x="2849" y="4780"/>
                          <a:pt x="2830" y="4779"/>
                          <a:pt x="2811" y="4779"/>
                        </a:cubicBezTo>
                        <a:cubicBezTo>
                          <a:pt x="2678" y="4779"/>
                          <a:pt x="2541" y="4823"/>
                          <a:pt x="2450" y="4901"/>
                        </a:cubicBezTo>
                        <a:cubicBezTo>
                          <a:pt x="2375" y="4946"/>
                          <a:pt x="1972" y="5289"/>
                          <a:pt x="1823" y="5424"/>
                        </a:cubicBezTo>
                        <a:cubicBezTo>
                          <a:pt x="1763" y="5484"/>
                          <a:pt x="1778" y="5588"/>
                          <a:pt x="1823" y="5648"/>
                        </a:cubicBezTo>
                        <a:cubicBezTo>
                          <a:pt x="1853" y="5678"/>
                          <a:pt x="1894" y="5693"/>
                          <a:pt x="1935" y="5693"/>
                        </a:cubicBezTo>
                        <a:cubicBezTo>
                          <a:pt x="1976" y="5693"/>
                          <a:pt x="2017" y="5678"/>
                          <a:pt x="2047" y="5648"/>
                        </a:cubicBezTo>
                        <a:cubicBezTo>
                          <a:pt x="2166" y="5543"/>
                          <a:pt x="2286" y="5454"/>
                          <a:pt x="2405" y="5349"/>
                        </a:cubicBezTo>
                        <a:cubicBezTo>
                          <a:pt x="2521" y="5223"/>
                          <a:pt x="2681" y="5089"/>
                          <a:pt x="2839" y="5089"/>
                        </a:cubicBezTo>
                        <a:cubicBezTo>
                          <a:pt x="2905" y="5089"/>
                          <a:pt x="2971" y="5113"/>
                          <a:pt x="3032" y="5170"/>
                        </a:cubicBezTo>
                        <a:cubicBezTo>
                          <a:pt x="3212" y="5349"/>
                          <a:pt x="3167" y="6156"/>
                          <a:pt x="3167" y="6305"/>
                        </a:cubicBezTo>
                        <a:cubicBezTo>
                          <a:pt x="2659" y="6873"/>
                          <a:pt x="2211" y="7470"/>
                          <a:pt x="1838" y="8097"/>
                        </a:cubicBezTo>
                        <a:cubicBezTo>
                          <a:pt x="1404" y="8799"/>
                          <a:pt x="1076" y="9546"/>
                          <a:pt x="792" y="10323"/>
                        </a:cubicBezTo>
                        <a:cubicBezTo>
                          <a:pt x="493" y="11174"/>
                          <a:pt x="0" y="12698"/>
                          <a:pt x="0" y="15491"/>
                        </a:cubicBezTo>
                        <a:lnTo>
                          <a:pt x="0" y="19314"/>
                        </a:lnTo>
                        <a:lnTo>
                          <a:pt x="0" y="19449"/>
                        </a:lnTo>
                        <a:cubicBezTo>
                          <a:pt x="0" y="19605"/>
                          <a:pt x="120" y="19684"/>
                          <a:pt x="239" y="19684"/>
                        </a:cubicBezTo>
                        <a:cubicBezTo>
                          <a:pt x="359" y="19684"/>
                          <a:pt x="478" y="19605"/>
                          <a:pt x="478" y="19449"/>
                        </a:cubicBezTo>
                        <a:lnTo>
                          <a:pt x="478" y="15789"/>
                        </a:lnTo>
                        <a:cubicBezTo>
                          <a:pt x="404" y="12638"/>
                          <a:pt x="1180" y="9322"/>
                          <a:pt x="3286" y="6888"/>
                        </a:cubicBezTo>
                        <a:cubicBezTo>
                          <a:pt x="3734" y="6335"/>
                          <a:pt x="4242" y="5857"/>
                          <a:pt x="4795" y="5409"/>
                        </a:cubicBezTo>
                        <a:cubicBezTo>
                          <a:pt x="6184" y="4423"/>
                          <a:pt x="7931" y="3288"/>
                          <a:pt x="6557" y="1421"/>
                        </a:cubicBezTo>
                        <a:lnTo>
                          <a:pt x="6572" y="1421"/>
                        </a:lnTo>
                        <a:cubicBezTo>
                          <a:pt x="6318" y="1092"/>
                          <a:pt x="5512" y="92"/>
                          <a:pt x="5497" y="62"/>
                        </a:cubicBezTo>
                        <a:cubicBezTo>
                          <a:pt x="5461" y="19"/>
                          <a:pt x="5402" y="0"/>
                          <a:pt x="5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330180" y="-859722"/>
                    <a:ext cx="768597" cy="2046459"/>
                  </a:xfrm>
                  <a:custGeom>
                    <a:avLst/>
                    <a:gdLst/>
                    <a:ahLst/>
                    <a:cxnLst/>
                    <a:rect l="l" t="t" r="r" b="b"/>
                    <a:pathLst>
                      <a:path w="7439" h="19807" extrusionOk="0">
                        <a:moveTo>
                          <a:pt x="5471" y="127"/>
                        </a:moveTo>
                        <a:cubicBezTo>
                          <a:pt x="5551" y="127"/>
                          <a:pt x="5606" y="197"/>
                          <a:pt x="5662" y="274"/>
                        </a:cubicBezTo>
                        <a:cubicBezTo>
                          <a:pt x="5751" y="379"/>
                          <a:pt x="5841" y="498"/>
                          <a:pt x="5930" y="603"/>
                        </a:cubicBezTo>
                        <a:cubicBezTo>
                          <a:pt x="6153" y="894"/>
                          <a:pt x="6375" y="1173"/>
                          <a:pt x="6597" y="1463"/>
                        </a:cubicBezTo>
                        <a:lnTo>
                          <a:pt x="6597" y="1463"/>
                        </a:lnTo>
                        <a:cubicBezTo>
                          <a:pt x="6589" y="1478"/>
                          <a:pt x="6589" y="1496"/>
                          <a:pt x="6602" y="1514"/>
                        </a:cubicBezTo>
                        <a:cubicBezTo>
                          <a:pt x="6841" y="1843"/>
                          <a:pt x="7036" y="2186"/>
                          <a:pt x="7080" y="2589"/>
                        </a:cubicBezTo>
                        <a:cubicBezTo>
                          <a:pt x="7125" y="2888"/>
                          <a:pt x="7066" y="3187"/>
                          <a:pt x="6946" y="3471"/>
                        </a:cubicBezTo>
                        <a:cubicBezTo>
                          <a:pt x="6662" y="4068"/>
                          <a:pt x="6110" y="4516"/>
                          <a:pt x="5587" y="4904"/>
                        </a:cubicBezTo>
                        <a:cubicBezTo>
                          <a:pt x="5318" y="5128"/>
                          <a:pt x="5004" y="5308"/>
                          <a:pt x="4736" y="5547"/>
                        </a:cubicBezTo>
                        <a:cubicBezTo>
                          <a:pt x="4392" y="5830"/>
                          <a:pt x="4048" y="6144"/>
                          <a:pt x="3750" y="6488"/>
                        </a:cubicBezTo>
                        <a:cubicBezTo>
                          <a:pt x="3167" y="7100"/>
                          <a:pt x="2645" y="7772"/>
                          <a:pt x="2226" y="8504"/>
                        </a:cubicBezTo>
                        <a:cubicBezTo>
                          <a:pt x="1405" y="9923"/>
                          <a:pt x="912" y="11521"/>
                          <a:pt x="673" y="13134"/>
                        </a:cubicBezTo>
                        <a:cubicBezTo>
                          <a:pt x="554" y="13955"/>
                          <a:pt x="509" y="14777"/>
                          <a:pt x="509" y="15598"/>
                        </a:cubicBezTo>
                        <a:cubicBezTo>
                          <a:pt x="509" y="16032"/>
                          <a:pt x="524" y="16480"/>
                          <a:pt x="524" y="16913"/>
                        </a:cubicBezTo>
                        <a:lnTo>
                          <a:pt x="524" y="18615"/>
                        </a:lnTo>
                        <a:lnTo>
                          <a:pt x="524" y="19288"/>
                        </a:lnTo>
                        <a:cubicBezTo>
                          <a:pt x="524" y="19437"/>
                          <a:pt x="568" y="19676"/>
                          <a:pt x="359" y="19691"/>
                        </a:cubicBezTo>
                        <a:cubicBezTo>
                          <a:pt x="348" y="19692"/>
                          <a:pt x="338" y="19693"/>
                          <a:pt x="328" y="19693"/>
                        </a:cubicBezTo>
                        <a:cubicBezTo>
                          <a:pt x="110" y="19693"/>
                          <a:pt x="165" y="19385"/>
                          <a:pt x="165" y="19228"/>
                        </a:cubicBezTo>
                        <a:lnTo>
                          <a:pt x="165" y="18586"/>
                        </a:lnTo>
                        <a:lnTo>
                          <a:pt x="165" y="16868"/>
                        </a:lnTo>
                        <a:cubicBezTo>
                          <a:pt x="165" y="15613"/>
                          <a:pt x="150" y="14344"/>
                          <a:pt x="315" y="13089"/>
                        </a:cubicBezTo>
                        <a:cubicBezTo>
                          <a:pt x="464" y="12029"/>
                          <a:pt x="733" y="10968"/>
                          <a:pt x="1136" y="9968"/>
                        </a:cubicBezTo>
                        <a:cubicBezTo>
                          <a:pt x="1480" y="9086"/>
                          <a:pt x="1928" y="8250"/>
                          <a:pt x="2480" y="7473"/>
                        </a:cubicBezTo>
                        <a:cubicBezTo>
                          <a:pt x="2615" y="7294"/>
                          <a:pt x="2764" y="7100"/>
                          <a:pt x="2898" y="6921"/>
                        </a:cubicBezTo>
                        <a:cubicBezTo>
                          <a:pt x="2973" y="6831"/>
                          <a:pt x="3048" y="6741"/>
                          <a:pt x="3122" y="6652"/>
                        </a:cubicBezTo>
                        <a:cubicBezTo>
                          <a:pt x="3152" y="6607"/>
                          <a:pt x="3182" y="6577"/>
                          <a:pt x="3227" y="6532"/>
                        </a:cubicBezTo>
                        <a:cubicBezTo>
                          <a:pt x="3257" y="6503"/>
                          <a:pt x="3317" y="6458"/>
                          <a:pt x="3332" y="6413"/>
                        </a:cubicBezTo>
                        <a:cubicBezTo>
                          <a:pt x="3332" y="6383"/>
                          <a:pt x="3332" y="6338"/>
                          <a:pt x="3332" y="6308"/>
                        </a:cubicBezTo>
                        <a:cubicBezTo>
                          <a:pt x="3332" y="6249"/>
                          <a:pt x="3332" y="6174"/>
                          <a:pt x="3346" y="6114"/>
                        </a:cubicBezTo>
                        <a:cubicBezTo>
                          <a:pt x="3346" y="5980"/>
                          <a:pt x="3346" y="5845"/>
                          <a:pt x="3332" y="5696"/>
                        </a:cubicBezTo>
                        <a:cubicBezTo>
                          <a:pt x="3317" y="5457"/>
                          <a:pt x="3272" y="5113"/>
                          <a:pt x="2958" y="5113"/>
                        </a:cubicBezTo>
                        <a:cubicBezTo>
                          <a:pt x="2794" y="5113"/>
                          <a:pt x="2630" y="5248"/>
                          <a:pt x="2525" y="5352"/>
                        </a:cubicBezTo>
                        <a:cubicBezTo>
                          <a:pt x="2435" y="5442"/>
                          <a:pt x="2346" y="5517"/>
                          <a:pt x="2256" y="5591"/>
                        </a:cubicBezTo>
                        <a:cubicBezTo>
                          <a:pt x="2211" y="5621"/>
                          <a:pt x="2167" y="5681"/>
                          <a:pt x="2107" y="5696"/>
                        </a:cubicBezTo>
                        <a:cubicBezTo>
                          <a:pt x="2091" y="5705"/>
                          <a:pt x="2075" y="5709"/>
                          <a:pt x="2059" y="5709"/>
                        </a:cubicBezTo>
                        <a:cubicBezTo>
                          <a:pt x="2000" y="5709"/>
                          <a:pt x="1949" y="5650"/>
                          <a:pt x="1972" y="5591"/>
                        </a:cubicBezTo>
                        <a:cubicBezTo>
                          <a:pt x="1987" y="5532"/>
                          <a:pt x="2077" y="5487"/>
                          <a:pt x="2122" y="5442"/>
                        </a:cubicBezTo>
                        <a:cubicBezTo>
                          <a:pt x="2182" y="5397"/>
                          <a:pt x="2241" y="5338"/>
                          <a:pt x="2301" y="5293"/>
                        </a:cubicBezTo>
                        <a:cubicBezTo>
                          <a:pt x="2391" y="5203"/>
                          <a:pt x="2495" y="5113"/>
                          <a:pt x="2600" y="5039"/>
                        </a:cubicBezTo>
                        <a:cubicBezTo>
                          <a:pt x="2702" y="4962"/>
                          <a:pt x="2824" y="4926"/>
                          <a:pt x="2947" y="4926"/>
                        </a:cubicBezTo>
                        <a:cubicBezTo>
                          <a:pt x="3183" y="4926"/>
                          <a:pt x="3417" y="5062"/>
                          <a:pt x="3496" y="5308"/>
                        </a:cubicBezTo>
                        <a:cubicBezTo>
                          <a:pt x="3541" y="5442"/>
                          <a:pt x="3526" y="5606"/>
                          <a:pt x="3541" y="5741"/>
                        </a:cubicBezTo>
                        <a:cubicBezTo>
                          <a:pt x="3541" y="5845"/>
                          <a:pt x="3541" y="5950"/>
                          <a:pt x="3541" y="6054"/>
                        </a:cubicBezTo>
                        <a:cubicBezTo>
                          <a:pt x="3541" y="6087"/>
                          <a:pt x="3572" y="6111"/>
                          <a:pt x="3606" y="6111"/>
                        </a:cubicBezTo>
                        <a:cubicBezTo>
                          <a:pt x="3619" y="6111"/>
                          <a:pt x="3633" y="6108"/>
                          <a:pt x="3645" y="6099"/>
                        </a:cubicBezTo>
                        <a:cubicBezTo>
                          <a:pt x="4273" y="5457"/>
                          <a:pt x="4960" y="4904"/>
                          <a:pt x="5691" y="4397"/>
                        </a:cubicBezTo>
                        <a:cubicBezTo>
                          <a:pt x="5751" y="4367"/>
                          <a:pt x="5766" y="4352"/>
                          <a:pt x="5766" y="4292"/>
                        </a:cubicBezTo>
                        <a:cubicBezTo>
                          <a:pt x="5781" y="4232"/>
                          <a:pt x="5781" y="4173"/>
                          <a:pt x="5781" y="4113"/>
                        </a:cubicBezTo>
                        <a:cubicBezTo>
                          <a:pt x="5781" y="3948"/>
                          <a:pt x="5766" y="3769"/>
                          <a:pt x="5691" y="3605"/>
                        </a:cubicBezTo>
                        <a:cubicBezTo>
                          <a:pt x="5587" y="3366"/>
                          <a:pt x="5333" y="3172"/>
                          <a:pt x="5064" y="3142"/>
                        </a:cubicBezTo>
                        <a:cubicBezTo>
                          <a:pt x="4840" y="3112"/>
                          <a:pt x="4601" y="3097"/>
                          <a:pt x="4377" y="3082"/>
                        </a:cubicBezTo>
                        <a:cubicBezTo>
                          <a:pt x="4108" y="3067"/>
                          <a:pt x="3854" y="3082"/>
                          <a:pt x="3600" y="3052"/>
                        </a:cubicBezTo>
                        <a:cubicBezTo>
                          <a:pt x="3481" y="3037"/>
                          <a:pt x="3451" y="2858"/>
                          <a:pt x="3600" y="2843"/>
                        </a:cubicBezTo>
                        <a:cubicBezTo>
                          <a:pt x="3675" y="2843"/>
                          <a:pt x="3735" y="2858"/>
                          <a:pt x="3810" y="2858"/>
                        </a:cubicBezTo>
                        <a:cubicBezTo>
                          <a:pt x="4063" y="2858"/>
                          <a:pt x="4317" y="2873"/>
                          <a:pt x="4571" y="2888"/>
                        </a:cubicBezTo>
                        <a:cubicBezTo>
                          <a:pt x="4855" y="2918"/>
                          <a:pt x="5154" y="2933"/>
                          <a:pt x="5423" y="3052"/>
                        </a:cubicBezTo>
                        <a:cubicBezTo>
                          <a:pt x="5803" y="3222"/>
                          <a:pt x="5958" y="3617"/>
                          <a:pt x="5974" y="4013"/>
                        </a:cubicBezTo>
                        <a:lnTo>
                          <a:pt x="5974" y="4013"/>
                        </a:lnTo>
                        <a:cubicBezTo>
                          <a:pt x="5964" y="4021"/>
                          <a:pt x="5955" y="4030"/>
                          <a:pt x="5945" y="4038"/>
                        </a:cubicBezTo>
                        <a:cubicBezTo>
                          <a:pt x="5954" y="4042"/>
                          <a:pt x="5964" y="4047"/>
                          <a:pt x="5975" y="4051"/>
                        </a:cubicBezTo>
                        <a:lnTo>
                          <a:pt x="5975" y="4051"/>
                        </a:lnTo>
                        <a:cubicBezTo>
                          <a:pt x="5975" y="4062"/>
                          <a:pt x="5975" y="4072"/>
                          <a:pt x="5975" y="4083"/>
                        </a:cubicBezTo>
                        <a:cubicBezTo>
                          <a:pt x="5975" y="4119"/>
                          <a:pt x="5997" y="4139"/>
                          <a:pt x="6021" y="4139"/>
                        </a:cubicBezTo>
                        <a:cubicBezTo>
                          <a:pt x="6037" y="4139"/>
                          <a:pt x="6053" y="4130"/>
                          <a:pt x="6065" y="4113"/>
                        </a:cubicBezTo>
                        <a:cubicBezTo>
                          <a:pt x="6453" y="3784"/>
                          <a:pt x="6767" y="3336"/>
                          <a:pt x="6767" y="2813"/>
                        </a:cubicBezTo>
                        <a:cubicBezTo>
                          <a:pt x="6752" y="2276"/>
                          <a:pt x="6468" y="1857"/>
                          <a:pt x="6139" y="1454"/>
                        </a:cubicBezTo>
                        <a:cubicBezTo>
                          <a:pt x="5975" y="1245"/>
                          <a:pt x="5811" y="1021"/>
                          <a:pt x="5632" y="812"/>
                        </a:cubicBezTo>
                        <a:cubicBezTo>
                          <a:pt x="5557" y="707"/>
                          <a:pt x="5482" y="603"/>
                          <a:pt x="5408" y="513"/>
                        </a:cubicBezTo>
                        <a:cubicBezTo>
                          <a:pt x="5333" y="409"/>
                          <a:pt x="5213" y="259"/>
                          <a:pt x="5378" y="155"/>
                        </a:cubicBezTo>
                        <a:cubicBezTo>
                          <a:pt x="5412" y="136"/>
                          <a:pt x="5443" y="127"/>
                          <a:pt x="5471" y="127"/>
                        </a:cubicBezTo>
                        <a:close/>
                        <a:moveTo>
                          <a:pt x="5437" y="1"/>
                        </a:moveTo>
                        <a:cubicBezTo>
                          <a:pt x="5276" y="1"/>
                          <a:pt x="5127" y="132"/>
                          <a:pt x="5139" y="304"/>
                        </a:cubicBezTo>
                        <a:cubicBezTo>
                          <a:pt x="5139" y="424"/>
                          <a:pt x="5213" y="513"/>
                          <a:pt x="5288" y="588"/>
                        </a:cubicBezTo>
                        <a:cubicBezTo>
                          <a:pt x="5363" y="692"/>
                          <a:pt x="5438" y="797"/>
                          <a:pt x="5527" y="902"/>
                        </a:cubicBezTo>
                        <a:cubicBezTo>
                          <a:pt x="5706" y="1126"/>
                          <a:pt x="5886" y="1350"/>
                          <a:pt x="6065" y="1589"/>
                        </a:cubicBezTo>
                        <a:cubicBezTo>
                          <a:pt x="6244" y="1813"/>
                          <a:pt x="6423" y="2052"/>
                          <a:pt x="6513" y="2320"/>
                        </a:cubicBezTo>
                        <a:cubicBezTo>
                          <a:pt x="6617" y="2619"/>
                          <a:pt x="6647" y="2933"/>
                          <a:pt x="6528" y="3246"/>
                        </a:cubicBezTo>
                        <a:cubicBezTo>
                          <a:pt x="6437" y="3505"/>
                          <a:pt x="6258" y="3741"/>
                          <a:pt x="6046" y="3945"/>
                        </a:cubicBezTo>
                        <a:lnTo>
                          <a:pt x="6046" y="3945"/>
                        </a:lnTo>
                        <a:cubicBezTo>
                          <a:pt x="6031" y="3692"/>
                          <a:pt x="5965" y="3452"/>
                          <a:pt x="5811" y="3246"/>
                        </a:cubicBezTo>
                        <a:cubicBezTo>
                          <a:pt x="5662" y="3052"/>
                          <a:pt x="5467" y="2933"/>
                          <a:pt x="5228" y="2873"/>
                        </a:cubicBezTo>
                        <a:cubicBezTo>
                          <a:pt x="4795" y="2769"/>
                          <a:pt x="4317" y="2754"/>
                          <a:pt x="3869" y="2739"/>
                        </a:cubicBezTo>
                        <a:lnTo>
                          <a:pt x="3630" y="2739"/>
                        </a:lnTo>
                        <a:cubicBezTo>
                          <a:pt x="3600" y="2739"/>
                          <a:pt x="3571" y="2735"/>
                          <a:pt x="3543" y="2735"/>
                        </a:cubicBezTo>
                        <a:cubicBezTo>
                          <a:pt x="3515" y="2735"/>
                          <a:pt x="3488" y="2739"/>
                          <a:pt x="3466" y="2754"/>
                        </a:cubicBezTo>
                        <a:cubicBezTo>
                          <a:pt x="3302" y="2828"/>
                          <a:pt x="3332" y="3082"/>
                          <a:pt x="3496" y="3142"/>
                        </a:cubicBezTo>
                        <a:cubicBezTo>
                          <a:pt x="3533" y="3157"/>
                          <a:pt x="3578" y="3161"/>
                          <a:pt x="3623" y="3161"/>
                        </a:cubicBezTo>
                        <a:cubicBezTo>
                          <a:pt x="3668" y="3161"/>
                          <a:pt x="3712" y="3157"/>
                          <a:pt x="3750" y="3157"/>
                        </a:cubicBezTo>
                        <a:cubicBezTo>
                          <a:pt x="3869" y="3172"/>
                          <a:pt x="3989" y="3172"/>
                          <a:pt x="4093" y="3172"/>
                        </a:cubicBezTo>
                        <a:cubicBezTo>
                          <a:pt x="4332" y="3202"/>
                          <a:pt x="4556" y="3202"/>
                          <a:pt x="4795" y="3232"/>
                        </a:cubicBezTo>
                        <a:cubicBezTo>
                          <a:pt x="5034" y="3246"/>
                          <a:pt x="5243" y="3276"/>
                          <a:pt x="5423" y="3456"/>
                        </a:cubicBezTo>
                        <a:cubicBezTo>
                          <a:pt x="5641" y="3688"/>
                          <a:pt x="5618" y="3992"/>
                          <a:pt x="5617" y="4284"/>
                        </a:cubicBezTo>
                        <a:lnTo>
                          <a:pt x="5617" y="4284"/>
                        </a:lnTo>
                        <a:cubicBezTo>
                          <a:pt x="5253" y="4545"/>
                          <a:pt x="4890" y="4793"/>
                          <a:pt x="4541" y="5084"/>
                        </a:cubicBezTo>
                        <a:cubicBezTo>
                          <a:pt x="4230" y="5354"/>
                          <a:pt x="3919" y="5625"/>
                          <a:pt x="3630" y="5918"/>
                        </a:cubicBezTo>
                        <a:lnTo>
                          <a:pt x="3630" y="5918"/>
                        </a:lnTo>
                        <a:cubicBezTo>
                          <a:pt x="3628" y="5841"/>
                          <a:pt x="3625" y="5767"/>
                          <a:pt x="3615" y="5681"/>
                        </a:cubicBezTo>
                        <a:cubicBezTo>
                          <a:pt x="3615" y="5547"/>
                          <a:pt x="3615" y="5382"/>
                          <a:pt x="3571" y="5248"/>
                        </a:cubicBezTo>
                        <a:cubicBezTo>
                          <a:pt x="3482" y="4969"/>
                          <a:pt x="3211" y="4798"/>
                          <a:pt x="2930" y="4798"/>
                        </a:cubicBezTo>
                        <a:cubicBezTo>
                          <a:pt x="2879" y="4798"/>
                          <a:pt x="2829" y="4803"/>
                          <a:pt x="2779" y="4815"/>
                        </a:cubicBezTo>
                        <a:cubicBezTo>
                          <a:pt x="2630" y="4845"/>
                          <a:pt x="2525" y="4919"/>
                          <a:pt x="2420" y="5009"/>
                        </a:cubicBezTo>
                        <a:cubicBezTo>
                          <a:pt x="2301" y="5113"/>
                          <a:pt x="2182" y="5203"/>
                          <a:pt x="2077" y="5308"/>
                        </a:cubicBezTo>
                        <a:cubicBezTo>
                          <a:pt x="1972" y="5382"/>
                          <a:pt x="1823" y="5472"/>
                          <a:pt x="1838" y="5621"/>
                        </a:cubicBezTo>
                        <a:cubicBezTo>
                          <a:pt x="1849" y="5742"/>
                          <a:pt x="1941" y="5815"/>
                          <a:pt x="2048" y="5815"/>
                        </a:cubicBezTo>
                        <a:cubicBezTo>
                          <a:pt x="2087" y="5815"/>
                          <a:pt x="2127" y="5805"/>
                          <a:pt x="2167" y="5786"/>
                        </a:cubicBezTo>
                        <a:cubicBezTo>
                          <a:pt x="2256" y="5726"/>
                          <a:pt x="2346" y="5621"/>
                          <a:pt x="2435" y="5547"/>
                        </a:cubicBezTo>
                        <a:cubicBezTo>
                          <a:pt x="2525" y="5472"/>
                          <a:pt x="2600" y="5397"/>
                          <a:pt x="2674" y="5338"/>
                        </a:cubicBezTo>
                        <a:cubicBezTo>
                          <a:pt x="2756" y="5273"/>
                          <a:pt x="2863" y="5221"/>
                          <a:pt x="2959" y="5221"/>
                        </a:cubicBezTo>
                        <a:cubicBezTo>
                          <a:pt x="3040" y="5221"/>
                          <a:pt x="3111" y="5257"/>
                          <a:pt x="3152" y="5352"/>
                        </a:cubicBezTo>
                        <a:cubicBezTo>
                          <a:pt x="3212" y="5487"/>
                          <a:pt x="3212" y="5636"/>
                          <a:pt x="3227" y="5771"/>
                        </a:cubicBezTo>
                        <a:cubicBezTo>
                          <a:pt x="3227" y="5905"/>
                          <a:pt x="3227" y="6054"/>
                          <a:pt x="3227" y="6204"/>
                        </a:cubicBezTo>
                        <a:cubicBezTo>
                          <a:pt x="3227" y="6249"/>
                          <a:pt x="3227" y="6293"/>
                          <a:pt x="3212" y="6338"/>
                        </a:cubicBezTo>
                        <a:cubicBezTo>
                          <a:pt x="3212" y="6383"/>
                          <a:pt x="3227" y="6353"/>
                          <a:pt x="3182" y="6383"/>
                        </a:cubicBezTo>
                        <a:cubicBezTo>
                          <a:pt x="3137" y="6428"/>
                          <a:pt x="3093" y="6488"/>
                          <a:pt x="3048" y="6532"/>
                        </a:cubicBezTo>
                        <a:cubicBezTo>
                          <a:pt x="2898" y="6712"/>
                          <a:pt x="2749" y="6906"/>
                          <a:pt x="2600" y="7085"/>
                        </a:cubicBezTo>
                        <a:cubicBezTo>
                          <a:pt x="2316" y="7458"/>
                          <a:pt x="2047" y="7862"/>
                          <a:pt x="1808" y="8280"/>
                        </a:cubicBezTo>
                        <a:cubicBezTo>
                          <a:pt x="1151" y="9400"/>
                          <a:pt x="673" y="10655"/>
                          <a:pt x="389" y="11939"/>
                        </a:cubicBezTo>
                        <a:cubicBezTo>
                          <a:pt x="105" y="13283"/>
                          <a:pt x="46" y="14643"/>
                          <a:pt x="46" y="16017"/>
                        </a:cubicBezTo>
                        <a:lnTo>
                          <a:pt x="46" y="19228"/>
                        </a:lnTo>
                        <a:cubicBezTo>
                          <a:pt x="46" y="19422"/>
                          <a:pt x="1" y="19691"/>
                          <a:pt x="225" y="19780"/>
                        </a:cubicBezTo>
                        <a:cubicBezTo>
                          <a:pt x="260" y="19798"/>
                          <a:pt x="300" y="19807"/>
                          <a:pt x="341" y="19807"/>
                        </a:cubicBezTo>
                        <a:cubicBezTo>
                          <a:pt x="404" y="19807"/>
                          <a:pt x="469" y="19787"/>
                          <a:pt x="524" y="19751"/>
                        </a:cubicBezTo>
                        <a:cubicBezTo>
                          <a:pt x="613" y="19691"/>
                          <a:pt x="628" y="19586"/>
                          <a:pt x="628" y="19482"/>
                        </a:cubicBezTo>
                        <a:lnTo>
                          <a:pt x="628" y="18138"/>
                        </a:lnTo>
                        <a:lnTo>
                          <a:pt x="628" y="16420"/>
                        </a:lnTo>
                        <a:cubicBezTo>
                          <a:pt x="628" y="15837"/>
                          <a:pt x="613" y="15270"/>
                          <a:pt x="643" y="14702"/>
                        </a:cubicBezTo>
                        <a:cubicBezTo>
                          <a:pt x="718" y="13000"/>
                          <a:pt x="1046" y="11297"/>
                          <a:pt x="1733" y="9714"/>
                        </a:cubicBezTo>
                        <a:cubicBezTo>
                          <a:pt x="2077" y="8937"/>
                          <a:pt x="2495" y="8190"/>
                          <a:pt x="3003" y="7503"/>
                        </a:cubicBezTo>
                        <a:cubicBezTo>
                          <a:pt x="3287" y="7145"/>
                          <a:pt x="3585" y="6801"/>
                          <a:pt x="3899" y="6473"/>
                        </a:cubicBezTo>
                        <a:cubicBezTo>
                          <a:pt x="4063" y="6293"/>
                          <a:pt x="4228" y="6129"/>
                          <a:pt x="4407" y="5965"/>
                        </a:cubicBezTo>
                        <a:cubicBezTo>
                          <a:pt x="4586" y="5801"/>
                          <a:pt x="4765" y="5636"/>
                          <a:pt x="4960" y="5487"/>
                        </a:cubicBezTo>
                        <a:cubicBezTo>
                          <a:pt x="5915" y="4785"/>
                          <a:pt x="7439" y="3874"/>
                          <a:pt x="7185" y="2470"/>
                        </a:cubicBezTo>
                        <a:cubicBezTo>
                          <a:pt x="7110" y="2111"/>
                          <a:pt x="6931" y="1753"/>
                          <a:pt x="6707" y="1454"/>
                        </a:cubicBezTo>
                        <a:cubicBezTo>
                          <a:pt x="6498" y="1170"/>
                          <a:pt x="6274" y="887"/>
                          <a:pt x="6050" y="603"/>
                        </a:cubicBezTo>
                        <a:cubicBezTo>
                          <a:pt x="5945" y="483"/>
                          <a:pt x="5841" y="349"/>
                          <a:pt x="5736" y="215"/>
                        </a:cubicBezTo>
                        <a:cubicBezTo>
                          <a:pt x="5676" y="140"/>
                          <a:pt x="5632" y="65"/>
                          <a:pt x="5542" y="20"/>
                        </a:cubicBezTo>
                        <a:cubicBezTo>
                          <a:pt x="5507" y="7"/>
                          <a:pt x="5472" y="1"/>
                          <a:pt x="5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144845" y="-666720"/>
                    <a:ext cx="314196" cy="221415"/>
                  </a:xfrm>
                  <a:custGeom>
                    <a:avLst/>
                    <a:gdLst/>
                    <a:ahLst/>
                    <a:cxnLst/>
                    <a:rect l="l" t="t" r="r" b="b"/>
                    <a:pathLst>
                      <a:path w="3041" h="2143" extrusionOk="0">
                        <a:moveTo>
                          <a:pt x="1794" y="1"/>
                        </a:moveTo>
                        <a:cubicBezTo>
                          <a:pt x="1531" y="1"/>
                          <a:pt x="1273" y="61"/>
                          <a:pt x="1076" y="169"/>
                        </a:cubicBezTo>
                        <a:cubicBezTo>
                          <a:pt x="837" y="288"/>
                          <a:pt x="613" y="467"/>
                          <a:pt x="359" y="527"/>
                        </a:cubicBezTo>
                        <a:cubicBezTo>
                          <a:pt x="165" y="572"/>
                          <a:pt x="31" y="736"/>
                          <a:pt x="16" y="930"/>
                        </a:cubicBezTo>
                        <a:lnTo>
                          <a:pt x="16" y="945"/>
                        </a:lnTo>
                        <a:cubicBezTo>
                          <a:pt x="1" y="1140"/>
                          <a:pt x="120" y="1319"/>
                          <a:pt x="299" y="1393"/>
                        </a:cubicBezTo>
                        <a:cubicBezTo>
                          <a:pt x="538" y="1498"/>
                          <a:pt x="733" y="1707"/>
                          <a:pt x="942" y="1856"/>
                        </a:cubicBezTo>
                        <a:cubicBezTo>
                          <a:pt x="1187" y="2032"/>
                          <a:pt x="1540" y="2143"/>
                          <a:pt x="1883" y="2143"/>
                        </a:cubicBezTo>
                        <a:cubicBezTo>
                          <a:pt x="2419" y="2143"/>
                          <a:pt x="2933" y="1873"/>
                          <a:pt x="2988" y="1154"/>
                        </a:cubicBezTo>
                        <a:cubicBezTo>
                          <a:pt x="3040" y="329"/>
                          <a:pt x="2405" y="1"/>
                          <a:pt x="1794"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143295" y="-629835"/>
                    <a:ext cx="306344" cy="151467"/>
                  </a:xfrm>
                  <a:custGeom>
                    <a:avLst/>
                    <a:gdLst/>
                    <a:ahLst/>
                    <a:cxnLst/>
                    <a:rect l="l" t="t" r="r" b="b"/>
                    <a:pathLst>
                      <a:path w="2965" h="1466" extrusionOk="0">
                        <a:moveTo>
                          <a:pt x="1915" y="1"/>
                        </a:moveTo>
                        <a:cubicBezTo>
                          <a:pt x="1765" y="1"/>
                          <a:pt x="1614" y="12"/>
                          <a:pt x="1464" y="36"/>
                        </a:cubicBezTo>
                        <a:cubicBezTo>
                          <a:pt x="971" y="110"/>
                          <a:pt x="494" y="320"/>
                          <a:pt x="45" y="558"/>
                        </a:cubicBezTo>
                        <a:cubicBezTo>
                          <a:pt x="1" y="573"/>
                          <a:pt x="16" y="633"/>
                          <a:pt x="45" y="663"/>
                        </a:cubicBezTo>
                        <a:cubicBezTo>
                          <a:pt x="681" y="1150"/>
                          <a:pt x="1463" y="1465"/>
                          <a:pt x="2271" y="1465"/>
                        </a:cubicBezTo>
                        <a:cubicBezTo>
                          <a:pt x="2355" y="1465"/>
                          <a:pt x="2440" y="1462"/>
                          <a:pt x="2525" y="1455"/>
                        </a:cubicBezTo>
                        <a:cubicBezTo>
                          <a:pt x="2614" y="1440"/>
                          <a:pt x="2719" y="1425"/>
                          <a:pt x="2809" y="1410"/>
                        </a:cubicBezTo>
                        <a:cubicBezTo>
                          <a:pt x="2878" y="1382"/>
                          <a:pt x="2857" y="1289"/>
                          <a:pt x="2793" y="1289"/>
                        </a:cubicBezTo>
                        <a:cubicBezTo>
                          <a:pt x="2788" y="1289"/>
                          <a:pt x="2784" y="1289"/>
                          <a:pt x="2779" y="1290"/>
                        </a:cubicBezTo>
                        <a:cubicBezTo>
                          <a:pt x="2619" y="1322"/>
                          <a:pt x="2450" y="1337"/>
                          <a:pt x="2282" y="1337"/>
                        </a:cubicBezTo>
                        <a:cubicBezTo>
                          <a:pt x="2136" y="1337"/>
                          <a:pt x="1991" y="1326"/>
                          <a:pt x="1853" y="1305"/>
                        </a:cubicBezTo>
                        <a:cubicBezTo>
                          <a:pt x="1244" y="1235"/>
                          <a:pt x="676" y="976"/>
                          <a:pt x="186" y="619"/>
                        </a:cubicBezTo>
                        <a:lnTo>
                          <a:pt x="186" y="619"/>
                        </a:lnTo>
                        <a:cubicBezTo>
                          <a:pt x="594" y="400"/>
                          <a:pt x="1016" y="225"/>
                          <a:pt x="1464" y="155"/>
                        </a:cubicBezTo>
                        <a:cubicBezTo>
                          <a:pt x="1604" y="133"/>
                          <a:pt x="1742" y="123"/>
                          <a:pt x="1879" y="123"/>
                        </a:cubicBezTo>
                        <a:cubicBezTo>
                          <a:pt x="2211" y="123"/>
                          <a:pt x="2536" y="184"/>
                          <a:pt x="2853" y="290"/>
                        </a:cubicBezTo>
                        <a:cubicBezTo>
                          <a:pt x="2863" y="293"/>
                          <a:pt x="2872" y="294"/>
                          <a:pt x="2881" y="294"/>
                        </a:cubicBezTo>
                        <a:cubicBezTo>
                          <a:pt x="2948" y="294"/>
                          <a:pt x="2965" y="197"/>
                          <a:pt x="2898" y="170"/>
                        </a:cubicBezTo>
                        <a:cubicBezTo>
                          <a:pt x="2580" y="57"/>
                          <a:pt x="2247" y="1"/>
                          <a:pt x="1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289906" y="-350871"/>
                    <a:ext cx="254787" cy="203127"/>
                  </a:xfrm>
                  <a:custGeom>
                    <a:avLst/>
                    <a:gdLst/>
                    <a:ahLst/>
                    <a:cxnLst/>
                    <a:rect l="l" t="t" r="r" b="b"/>
                    <a:pathLst>
                      <a:path w="2466" h="1966" extrusionOk="0">
                        <a:moveTo>
                          <a:pt x="1260" y="1"/>
                        </a:moveTo>
                        <a:cubicBezTo>
                          <a:pt x="805" y="1"/>
                          <a:pt x="378" y="430"/>
                          <a:pt x="255" y="831"/>
                        </a:cubicBezTo>
                        <a:cubicBezTo>
                          <a:pt x="195" y="1025"/>
                          <a:pt x="180" y="1234"/>
                          <a:pt x="75" y="1413"/>
                        </a:cubicBezTo>
                        <a:cubicBezTo>
                          <a:pt x="1" y="1548"/>
                          <a:pt x="1" y="1712"/>
                          <a:pt x="105" y="1831"/>
                        </a:cubicBezTo>
                        <a:lnTo>
                          <a:pt x="120" y="1846"/>
                        </a:lnTo>
                        <a:cubicBezTo>
                          <a:pt x="190" y="1926"/>
                          <a:pt x="280" y="1966"/>
                          <a:pt x="376" y="1966"/>
                        </a:cubicBezTo>
                        <a:cubicBezTo>
                          <a:pt x="424" y="1966"/>
                          <a:pt x="474" y="1956"/>
                          <a:pt x="524" y="1936"/>
                        </a:cubicBezTo>
                        <a:cubicBezTo>
                          <a:pt x="703" y="1861"/>
                          <a:pt x="927" y="1861"/>
                          <a:pt x="1136" y="1831"/>
                        </a:cubicBezTo>
                        <a:cubicBezTo>
                          <a:pt x="1718" y="1742"/>
                          <a:pt x="2465" y="1025"/>
                          <a:pt x="1868" y="308"/>
                        </a:cubicBezTo>
                        <a:cubicBezTo>
                          <a:pt x="1677" y="89"/>
                          <a:pt x="1465" y="1"/>
                          <a:pt x="1260"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277507" y="-349011"/>
                    <a:ext cx="209016" cy="190522"/>
                  </a:xfrm>
                  <a:custGeom>
                    <a:avLst/>
                    <a:gdLst/>
                    <a:ahLst/>
                    <a:cxnLst/>
                    <a:rect l="l" t="t" r="r" b="b"/>
                    <a:pathLst>
                      <a:path w="2023" h="1844" extrusionOk="0">
                        <a:moveTo>
                          <a:pt x="1383" y="0"/>
                        </a:moveTo>
                        <a:cubicBezTo>
                          <a:pt x="1376" y="0"/>
                          <a:pt x="1368" y="2"/>
                          <a:pt x="1359" y="6"/>
                        </a:cubicBezTo>
                        <a:cubicBezTo>
                          <a:pt x="1031" y="170"/>
                          <a:pt x="732" y="409"/>
                          <a:pt x="508" y="708"/>
                        </a:cubicBezTo>
                        <a:cubicBezTo>
                          <a:pt x="269" y="1037"/>
                          <a:pt x="120" y="1410"/>
                          <a:pt x="0" y="1784"/>
                        </a:cubicBezTo>
                        <a:cubicBezTo>
                          <a:pt x="0" y="1813"/>
                          <a:pt x="15" y="1843"/>
                          <a:pt x="60" y="1843"/>
                        </a:cubicBezTo>
                        <a:cubicBezTo>
                          <a:pt x="792" y="1754"/>
                          <a:pt x="1583" y="1380"/>
                          <a:pt x="2002" y="723"/>
                        </a:cubicBezTo>
                        <a:cubicBezTo>
                          <a:pt x="2023" y="691"/>
                          <a:pt x="1984" y="660"/>
                          <a:pt x="1949" y="660"/>
                        </a:cubicBezTo>
                        <a:cubicBezTo>
                          <a:pt x="1935" y="660"/>
                          <a:pt x="1921" y="665"/>
                          <a:pt x="1912" y="678"/>
                        </a:cubicBezTo>
                        <a:cubicBezTo>
                          <a:pt x="1536" y="1286"/>
                          <a:pt x="795" y="1627"/>
                          <a:pt x="111" y="1743"/>
                        </a:cubicBezTo>
                        <a:lnTo>
                          <a:pt x="111" y="1743"/>
                        </a:lnTo>
                        <a:cubicBezTo>
                          <a:pt x="214" y="1408"/>
                          <a:pt x="358" y="1076"/>
                          <a:pt x="568" y="783"/>
                        </a:cubicBezTo>
                        <a:cubicBezTo>
                          <a:pt x="792" y="484"/>
                          <a:pt x="1076" y="245"/>
                          <a:pt x="1404" y="96"/>
                        </a:cubicBezTo>
                        <a:cubicBezTo>
                          <a:pt x="1456" y="70"/>
                          <a:pt x="1430" y="0"/>
                          <a:pt x="1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370823" y="-1456655"/>
                    <a:ext cx="1013893" cy="2769200"/>
                  </a:xfrm>
                  <a:custGeom>
                    <a:avLst/>
                    <a:gdLst/>
                    <a:ahLst/>
                    <a:cxnLst/>
                    <a:rect l="l" t="t" r="r" b="b"/>
                    <a:pathLst>
                      <a:path w="9589" h="26190" extrusionOk="0">
                        <a:moveTo>
                          <a:pt x="6333" y="479"/>
                        </a:moveTo>
                        <a:cubicBezTo>
                          <a:pt x="6542" y="479"/>
                          <a:pt x="6736" y="523"/>
                          <a:pt x="6930" y="598"/>
                        </a:cubicBezTo>
                        <a:cubicBezTo>
                          <a:pt x="7304" y="747"/>
                          <a:pt x="7602" y="1046"/>
                          <a:pt x="7782" y="1405"/>
                        </a:cubicBezTo>
                        <a:cubicBezTo>
                          <a:pt x="7976" y="1853"/>
                          <a:pt x="7946" y="2405"/>
                          <a:pt x="7826" y="2883"/>
                        </a:cubicBezTo>
                        <a:cubicBezTo>
                          <a:pt x="7722" y="3376"/>
                          <a:pt x="7498" y="3839"/>
                          <a:pt x="7319" y="4317"/>
                        </a:cubicBezTo>
                        <a:cubicBezTo>
                          <a:pt x="7259" y="4511"/>
                          <a:pt x="7199" y="4720"/>
                          <a:pt x="7184" y="4929"/>
                        </a:cubicBezTo>
                        <a:cubicBezTo>
                          <a:pt x="7184" y="5019"/>
                          <a:pt x="7199" y="5109"/>
                          <a:pt x="7214" y="5198"/>
                        </a:cubicBezTo>
                        <a:cubicBezTo>
                          <a:pt x="7244" y="5303"/>
                          <a:pt x="7304" y="5392"/>
                          <a:pt x="7378" y="5467"/>
                        </a:cubicBezTo>
                        <a:cubicBezTo>
                          <a:pt x="8006" y="6259"/>
                          <a:pt x="8738" y="7050"/>
                          <a:pt x="8947" y="8051"/>
                        </a:cubicBezTo>
                        <a:cubicBezTo>
                          <a:pt x="9141" y="8992"/>
                          <a:pt x="8753" y="9888"/>
                          <a:pt x="8140" y="10575"/>
                        </a:cubicBezTo>
                        <a:cubicBezTo>
                          <a:pt x="7558" y="11217"/>
                          <a:pt x="6841" y="11695"/>
                          <a:pt x="6154" y="12203"/>
                        </a:cubicBezTo>
                        <a:cubicBezTo>
                          <a:pt x="5691" y="12547"/>
                          <a:pt x="5287" y="12965"/>
                          <a:pt x="4899" y="13368"/>
                        </a:cubicBezTo>
                        <a:cubicBezTo>
                          <a:pt x="4511" y="13771"/>
                          <a:pt x="4167" y="14219"/>
                          <a:pt x="3854" y="14668"/>
                        </a:cubicBezTo>
                        <a:cubicBezTo>
                          <a:pt x="2733" y="16281"/>
                          <a:pt x="2031" y="18163"/>
                          <a:pt x="1688" y="20089"/>
                        </a:cubicBezTo>
                        <a:cubicBezTo>
                          <a:pt x="1524" y="20985"/>
                          <a:pt x="1479" y="21897"/>
                          <a:pt x="1285" y="22778"/>
                        </a:cubicBezTo>
                        <a:cubicBezTo>
                          <a:pt x="1090" y="23569"/>
                          <a:pt x="822" y="24331"/>
                          <a:pt x="478" y="25048"/>
                        </a:cubicBezTo>
                        <a:lnTo>
                          <a:pt x="478" y="24331"/>
                        </a:lnTo>
                        <a:lnTo>
                          <a:pt x="478" y="21956"/>
                        </a:lnTo>
                        <a:lnTo>
                          <a:pt x="478" y="18924"/>
                        </a:lnTo>
                        <a:lnTo>
                          <a:pt x="478" y="15474"/>
                        </a:lnTo>
                        <a:lnTo>
                          <a:pt x="478" y="11889"/>
                        </a:lnTo>
                        <a:lnTo>
                          <a:pt x="478" y="8365"/>
                        </a:lnTo>
                        <a:lnTo>
                          <a:pt x="478" y="5198"/>
                        </a:lnTo>
                        <a:lnTo>
                          <a:pt x="478" y="2629"/>
                        </a:lnTo>
                        <a:lnTo>
                          <a:pt x="478" y="882"/>
                        </a:lnTo>
                        <a:lnTo>
                          <a:pt x="478" y="479"/>
                        </a:lnTo>
                        <a:close/>
                        <a:moveTo>
                          <a:pt x="254" y="1"/>
                        </a:moveTo>
                        <a:cubicBezTo>
                          <a:pt x="135" y="1"/>
                          <a:pt x="30" y="120"/>
                          <a:pt x="30" y="240"/>
                        </a:cubicBezTo>
                        <a:lnTo>
                          <a:pt x="30" y="284"/>
                        </a:lnTo>
                        <a:cubicBezTo>
                          <a:pt x="0" y="598"/>
                          <a:pt x="15" y="912"/>
                          <a:pt x="15" y="1225"/>
                        </a:cubicBezTo>
                        <a:lnTo>
                          <a:pt x="15" y="3182"/>
                        </a:lnTo>
                        <a:lnTo>
                          <a:pt x="15" y="5915"/>
                        </a:lnTo>
                        <a:lnTo>
                          <a:pt x="15" y="9186"/>
                        </a:lnTo>
                        <a:lnTo>
                          <a:pt x="15" y="12741"/>
                        </a:lnTo>
                        <a:lnTo>
                          <a:pt x="15" y="16325"/>
                        </a:lnTo>
                        <a:lnTo>
                          <a:pt x="15" y="19701"/>
                        </a:lnTo>
                        <a:lnTo>
                          <a:pt x="15" y="22584"/>
                        </a:lnTo>
                        <a:lnTo>
                          <a:pt x="15" y="24764"/>
                        </a:lnTo>
                        <a:lnTo>
                          <a:pt x="15" y="25959"/>
                        </a:lnTo>
                        <a:cubicBezTo>
                          <a:pt x="15" y="26105"/>
                          <a:pt x="131" y="26189"/>
                          <a:pt x="249" y="26189"/>
                        </a:cubicBezTo>
                        <a:cubicBezTo>
                          <a:pt x="325" y="26189"/>
                          <a:pt x="402" y="26154"/>
                          <a:pt x="448" y="26079"/>
                        </a:cubicBezTo>
                        <a:cubicBezTo>
                          <a:pt x="553" y="25899"/>
                          <a:pt x="642" y="25720"/>
                          <a:pt x="747" y="25541"/>
                        </a:cubicBezTo>
                        <a:cubicBezTo>
                          <a:pt x="1165" y="24734"/>
                          <a:pt x="1494" y="23883"/>
                          <a:pt x="1703" y="23002"/>
                        </a:cubicBezTo>
                        <a:cubicBezTo>
                          <a:pt x="1882" y="22255"/>
                          <a:pt x="1927" y="21508"/>
                          <a:pt x="2031" y="20761"/>
                        </a:cubicBezTo>
                        <a:cubicBezTo>
                          <a:pt x="2240" y="19328"/>
                          <a:pt x="2644" y="17924"/>
                          <a:pt x="3271" y="16624"/>
                        </a:cubicBezTo>
                        <a:cubicBezTo>
                          <a:pt x="3630" y="15847"/>
                          <a:pt x="4093" y="15101"/>
                          <a:pt x="4615" y="14414"/>
                        </a:cubicBezTo>
                        <a:cubicBezTo>
                          <a:pt x="4884" y="14055"/>
                          <a:pt x="5183" y="13727"/>
                          <a:pt x="5496" y="13413"/>
                        </a:cubicBezTo>
                        <a:cubicBezTo>
                          <a:pt x="5795" y="13129"/>
                          <a:pt x="6109" y="12801"/>
                          <a:pt x="6423" y="12577"/>
                        </a:cubicBezTo>
                        <a:cubicBezTo>
                          <a:pt x="7573" y="11755"/>
                          <a:pt x="8887" y="10859"/>
                          <a:pt x="9335" y="9440"/>
                        </a:cubicBezTo>
                        <a:cubicBezTo>
                          <a:pt x="9589" y="8619"/>
                          <a:pt x="9440" y="7752"/>
                          <a:pt x="9066" y="6991"/>
                        </a:cubicBezTo>
                        <a:cubicBezTo>
                          <a:pt x="8872" y="6632"/>
                          <a:pt x="8633" y="6318"/>
                          <a:pt x="8394" y="6005"/>
                        </a:cubicBezTo>
                        <a:cubicBezTo>
                          <a:pt x="8155" y="5706"/>
                          <a:pt x="7916" y="5392"/>
                          <a:pt x="7677" y="5094"/>
                        </a:cubicBezTo>
                        <a:cubicBezTo>
                          <a:pt x="7647" y="4974"/>
                          <a:pt x="7662" y="4870"/>
                          <a:pt x="7692" y="4735"/>
                        </a:cubicBezTo>
                        <a:cubicBezTo>
                          <a:pt x="7752" y="4481"/>
                          <a:pt x="7841" y="4242"/>
                          <a:pt x="7946" y="4003"/>
                        </a:cubicBezTo>
                        <a:cubicBezTo>
                          <a:pt x="8275" y="3182"/>
                          <a:pt x="8603" y="2196"/>
                          <a:pt x="8245" y="1315"/>
                        </a:cubicBezTo>
                        <a:cubicBezTo>
                          <a:pt x="7946" y="523"/>
                          <a:pt x="7184" y="15"/>
                          <a:pt x="634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2"/>
                <p:cNvGrpSpPr/>
                <p:nvPr/>
              </p:nvGrpSpPr>
              <p:grpSpPr>
                <a:xfrm flipH="1">
                  <a:off x="1378549" y="629781"/>
                  <a:ext cx="370914" cy="354385"/>
                  <a:chOff x="7458849" y="629781"/>
                  <a:chExt cx="370914" cy="354385"/>
                </a:xfrm>
              </p:grpSpPr>
              <p:grpSp>
                <p:nvGrpSpPr>
                  <p:cNvPr id="165" name="Google Shape;165;p2"/>
                  <p:cNvGrpSpPr/>
                  <p:nvPr/>
                </p:nvGrpSpPr>
                <p:grpSpPr>
                  <a:xfrm rot="10799728">
                    <a:off x="7458851" y="629796"/>
                    <a:ext cx="370913" cy="343092"/>
                    <a:chOff x="-5141073" y="1451977"/>
                    <a:chExt cx="293119" cy="271112"/>
                  </a:xfrm>
                </p:grpSpPr>
                <p:sp>
                  <p:nvSpPr>
                    <p:cNvPr id="166" name="Google Shape;166;p2"/>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2"/>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0800000">
                    <a:off x="7458849" y="9028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70" name="Google Shape;170;p2"/>
            <p:cNvSpPr/>
            <p:nvPr/>
          </p:nvSpPr>
          <p:spPr>
            <a:xfrm rot="10800000" flipH="1">
              <a:off x="1745194" y="518625"/>
              <a:ext cx="19137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sp>
          <p:nvSpPr>
            <p:cNvPr id="171" name="Google Shape;171;p2"/>
            <p:cNvSpPr/>
            <p:nvPr/>
          </p:nvSpPr>
          <p:spPr>
            <a:xfrm rot="10800000">
              <a:off x="5538781" y="4709250"/>
              <a:ext cx="27003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4"/>
        <p:cNvGrpSpPr/>
        <p:nvPr/>
      </p:nvGrpSpPr>
      <p:grpSpPr>
        <a:xfrm>
          <a:off x="0" y="0"/>
          <a:ext cx="0" cy="0"/>
          <a:chOff x="0" y="0"/>
          <a:chExt cx="0" cy="0"/>
        </a:xfrm>
      </p:grpSpPr>
      <p:sp>
        <p:nvSpPr>
          <p:cNvPr id="415" name="Google Shape;415;p6"/>
          <p:cNvSpPr txBox="1">
            <a:spLocks noGrp="1"/>
          </p:cNvSpPr>
          <p:nvPr>
            <p:ph type="title"/>
          </p:nvPr>
        </p:nvSpPr>
        <p:spPr>
          <a:xfrm>
            <a:off x="720000" y="445025"/>
            <a:ext cx="7704000" cy="64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16" name="Google Shape;416;p6"/>
          <p:cNvGrpSpPr/>
          <p:nvPr/>
        </p:nvGrpSpPr>
        <p:grpSpPr>
          <a:xfrm>
            <a:off x="26083" y="82131"/>
            <a:ext cx="9091833" cy="5127073"/>
            <a:chOff x="26083" y="82131"/>
            <a:chExt cx="9091833" cy="5127073"/>
          </a:xfrm>
        </p:grpSpPr>
        <p:grpSp>
          <p:nvGrpSpPr>
            <p:cNvPr id="417" name="Google Shape;417;p6"/>
            <p:cNvGrpSpPr/>
            <p:nvPr/>
          </p:nvGrpSpPr>
          <p:grpSpPr>
            <a:xfrm>
              <a:off x="26083" y="82131"/>
              <a:ext cx="1144033" cy="5127073"/>
              <a:chOff x="26084" y="82131"/>
              <a:chExt cx="1144033" cy="5127073"/>
            </a:xfrm>
          </p:grpSpPr>
          <p:grpSp>
            <p:nvGrpSpPr>
              <p:cNvPr id="418" name="Google Shape;418;p6"/>
              <p:cNvGrpSpPr/>
              <p:nvPr/>
            </p:nvGrpSpPr>
            <p:grpSpPr>
              <a:xfrm>
                <a:off x="26084" y="82131"/>
                <a:ext cx="707320" cy="708463"/>
                <a:chOff x="91035" y="142369"/>
                <a:chExt cx="707320" cy="708463"/>
              </a:xfrm>
            </p:grpSpPr>
            <p:sp>
              <p:nvSpPr>
                <p:cNvPr id="419" name="Google Shape;419;p6"/>
                <p:cNvSpPr/>
                <p:nvPr/>
              </p:nvSpPr>
              <p:spPr>
                <a:xfrm rot="10800000" flipH="1">
                  <a:off x="561286" y="630317"/>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 name="Google Shape;420;p6"/>
                <p:cNvGrpSpPr/>
                <p:nvPr/>
              </p:nvGrpSpPr>
              <p:grpSpPr>
                <a:xfrm rot="10799713">
                  <a:off x="335443" y="272790"/>
                  <a:ext cx="350805" cy="324466"/>
                  <a:chOff x="-5141073" y="1451977"/>
                  <a:chExt cx="293119" cy="271112"/>
                </a:xfrm>
              </p:grpSpPr>
              <p:sp>
                <p:nvSpPr>
                  <p:cNvPr id="421" name="Google Shape;421;p6"/>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6"/>
                <p:cNvGrpSpPr/>
                <p:nvPr/>
              </p:nvGrpSpPr>
              <p:grpSpPr>
                <a:xfrm rot="8100000" flipH="1">
                  <a:off x="171390" y="374717"/>
                  <a:ext cx="398979" cy="392541"/>
                  <a:chOff x="10007648" y="6729273"/>
                  <a:chExt cx="739699" cy="727762"/>
                </a:xfrm>
              </p:grpSpPr>
              <p:sp>
                <p:nvSpPr>
                  <p:cNvPr id="424" name="Google Shape;424;p6"/>
                  <p:cNvSpPr/>
                  <p:nvPr/>
                </p:nvSpPr>
                <p:spPr>
                  <a:xfrm>
                    <a:off x="10019389" y="6741993"/>
                    <a:ext cx="713281" cy="705453"/>
                  </a:xfrm>
                  <a:custGeom>
                    <a:avLst/>
                    <a:gdLst/>
                    <a:ahLst/>
                    <a:cxnLst/>
                    <a:rect l="l" t="t" r="r" b="b"/>
                    <a:pathLst>
                      <a:path w="3645" h="3605" extrusionOk="0">
                        <a:moveTo>
                          <a:pt x="1822" y="1"/>
                        </a:moveTo>
                        <a:cubicBezTo>
                          <a:pt x="1763" y="1"/>
                          <a:pt x="1703" y="23"/>
                          <a:pt x="1658" y="68"/>
                        </a:cubicBezTo>
                        <a:cubicBezTo>
                          <a:pt x="1076" y="561"/>
                          <a:pt x="583" y="1054"/>
                          <a:pt x="75" y="1636"/>
                        </a:cubicBezTo>
                        <a:cubicBezTo>
                          <a:pt x="0" y="1726"/>
                          <a:pt x="0" y="1875"/>
                          <a:pt x="75" y="1965"/>
                        </a:cubicBezTo>
                        <a:cubicBezTo>
                          <a:pt x="583" y="2547"/>
                          <a:pt x="1076" y="3040"/>
                          <a:pt x="1658" y="3548"/>
                        </a:cubicBezTo>
                        <a:cubicBezTo>
                          <a:pt x="1703" y="3585"/>
                          <a:pt x="1763" y="3604"/>
                          <a:pt x="1822" y="3604"/>
                        </a:cubicBezTo>
                        <a:cubicBezTo>
                          <a:pt x="1882" y="3604"/>
                          <a:pt x="1942" y="3585"/>
                          <a:pt x="1987" y="3548"/>
                        </a:cubicBezTo>
                        <a:cubicBezTo>
                          <a:pt x="2569" y="3040"/>
                          <a:pt x="3062" y="2547"/>
                          <a:pt x="3570" y="1965"/>
                        </a:cubicBezTo>
                        <a:cubicBezTo>
                          <a:pt x="3645" y="1875"/>
                          <a:pt x="3645" y="1726"/>
                          <a:pt x="3570" y="1636"/>
                        </a:cubicBezTo>
                        <a:cubicBezTo>
                          <a:pt x="3062" y="1054"/>
                          <a:pt x="2569" y="561"/>
                          <a:pt x="1987" y="68"/>
                        </a:cubicBezTo>
                        <a:cubicBezTo>
                          <a:pt x="1942" y="23"/>
                          <a:pt x="1882" y="1"/>
                          <a:pt x="1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10007648" y="6729273"/>
                    <a:ext cx="739699" cy="727762"/>
                  </a:xfrm>
                  <a:custGeom>
                    <a:avLst/>
                    <a:gdLst/>
                    <a:ahLst/>
                    <a:cxnLst/>
                    <a:rect l="l" t="t" r="r" b="b"/>
                    <a:pathLst>
                      <a:path w="3780" h="3719" extrusionOk="0">
                        <a:moveTo>
                          <a:pt x="1870" y="122"/>
                        </a:moveTo>
                        <a:cubicBezTo>
                          <a:pt x="2010" y="122"/>
                          <a:pt x="2137" y="281"/>
                          <a:pt x="2241" y="372"/>
                        </a:cubicBezTo>
                        <a:cubicBezTo>
                          <a:pt x="2495" y="611"/>
                          <a:pt x="2764" y="850"/>
                          <a:pt x="3003" y="1104"/>
                        </a:cubicBezTo>
                        <a:cubicBezTo>
                          <a:pt x="3122" y="1238"/>
                          <a:pt x="3257" y="1373"/>
                          <a:pt x="3361" y="1507"/>
                        </a:cubicBezTo>
                        <a:cubicBezTo>
                          <a:pt x="3481" y="1627"/>
                          <a:pt x="3720" y="1806"/>
                          <a:pt x="3585" y="1985"/>
                        </a:cubicBezTo>
                        <a:cubicBezTo>
                          <a:pt x="3167" y="2478"/>
                          <a:pt x="2719" y="2926"/>
                          <a:pt x="2226" y="3359"/>
                        </a:cubicBezTo>
                        <a:cubicBezTo>
                          <a:pt x="2145" y="3440"/>
                          <a:pt x="2017" y="3605"/>
                          <a:pt x="1883" y="3605"/>
                        </a:cubicBezTo>
                        <a:cubicBezTo>
                          <a:pt x="1868" y="3605"/>
                          <a:pt x="1853" y="3603"/>
                          <a:pt x="1838" y="3598"/>
                        </a:cubicBezTo>
                        <a:cubicBezTo>
                          <a:pt x="1748" y="3583"/>
                          <a:pt x="1688" y="3494"/>
                          <a:pt x="1629" y="3449"/>
                        </a:cubicBezTo>
                        <a:cubicBezTo>
                          <a:pt x="1569" y="3389"/>
                          <a:pt x="1494" y="3344"/>
                          <a:pt x="1434" y="3284"/>
                        </a:cubicBezTo>
                        <a:cubicBezTo>
                          <a:pt x="1195" y="3075"/>
                          <a:pt x="971" y="2851"/>
                          <a:pt x="747" y="2612"/>
                        </a:cubicBezTo>
                        <a:cubicBezTo>
                          <a:pt x="643" y="2493"/>
                          <a:pt x="538" y="2388"/>
                          <a:pt x="434" y="2269"/>
                        </a:cubicBezTo>
                        <a:cubicBezTo>
                          <a:pt x="374" y="2224"/>
                          <a:pt x="329" y="2164"/>
                          <a:pt x="284" y="2105"/>
                        </a:cubicBezTo>
                        <a:cubicBezTo>
                          <a:pt x="225" y="2030"/>
                          <a:pt x="135" y="1970"/>
                          <a:pt x="135" y="1866"/>
                        </a:cubicBezTo>
                        <a:cubicBezTo>
                          <a:pt x="135" y="1791"/>
                          <a:pt x="210" y="1731"/>
                          <a:pt x="254" y="1671"/>
                        </a:cubicBezTo>
                        <a:cubicBezTo>
                          <a:pt x="314" y="1597"/>
                          <a:pt x="374" y="1537"/>
                          <a:pt x="434" y="1462"/>
                        </a:cubicBezTo>
                        <a:cubicBezTo>
                          <a:pt x="538" y="1343"/>
                          <a:pt x="643" y="1238"/>
                          <a:pt x="747" y="1119"/>
                        </a:cubicBezTo>
                        <a:cubicBezTo>
                          <a:pt x="971" y="895"/>
                          <a:pt x="1210" y="671"/>
                          <a:pt x="1434" y="447"/>
                        </a:cubicBezTo>
                        <a:cubicBezTo>
                          <a:pt x="1494" y="402"/>
                          <a:pt x="1554" y="357"/>
                          <a:pt x="1614" y="297"/>
                        </a:cubicBezTo>
                        <a:cubicBezTo>
                          <a:pt x="1673" y="238"/>
                          <a:pt x="1733" y="163"/>
                          <a:pt x="1808" y="133"/>
                        </a:cubicBezTo>
                        <a:cubicBezTo>
                          <a:pt x="1829" y="125"/>
                          <a:pt x="1850" y="122"/>
                          <a:pt x="1870" y="122"/>
                        </a:cubicBezTo>
                        <a:close/>
                        <a:moveTo>
                          <a:pt x="1859" y="0"/>
                        </a:moveTo>
                        <a:cubicBezTo>
                          <a:pt x="1833" y="0"/>
                          <a:pt x="1806" y="4"/>
                          <a:pt x="1778" y="14"/>
                        </a:cubicBezTo>
                        <a:cubicBezTo>
                          <a:pt x="1703" y="43"/>
                          <a:pt x="1643" y="103"/>
                          <a:pt x="1599" y="148"/>
                        </a:cubicBezTo>
                        <a:cubicBezTo>
                          <a:pt x="1509" y="223"/>
                          <a:pt x="1449" y="282"/>
                          <a:pt x="1375" y="357"/>
                        </a:cubicBezTo>
                        <a:cubicBezTo>
                          <a:pt x="1225" y="477"/>
                          <a:pt x="1106" y="596"/>
                          <a:pt x="971" y="730"/>
                        </a:cubicBezTo>
                        <a:cubicBezTo>
                          <a:pt x="702" y="999"/>
                          <a:pt x="449" y="1268"/>
                          <a:pt x="195" y="1552"/>
                        </a:cubicBezTo>
                        <a:cubicBezTo>
                          <a:pt x="105" y="1656"/>
                          <a:pt x="1" y="1761"/>
                          <a:pt x="30" y="1925"/>
                        </a:cubicBezTo>
                        <a:cubicBezTo>
                          <a:pt x="60" y="2075"/>
                          <a:pt x="210" y="2194"/>
                          <a:pt x="314" y="2314"/>
                        </a:cubicBezTo>
                        <a:cubicBezTo>
                          <a:pt x="553" y="2597"/>
                          <a:pt x="822" y="2866"/>
                          <a:pt x="1091" y="3120"/>
                        </a:cubicBezTo>
                        <a:cubicBezTo>
                          <a:pt x="1225" y="3240"/>
                          <a:pt x="1375" y="3374"/>
                          <a:pt x="1509" y="3509"/>
                        </a:cubicBezTo>
                        <a:cubicBezTo>
                          <a:pt x="1622" y="3594"/>
                          <a:pt x="1722" y="3719"/>
                          <a:pt x="1872" y="3719"/>
                        </a:cubicBezTo>
                        <a:cubicBezTo>
                          <a:pt x="1881" y="3719"/>
                          <a:pt x="1889" y="3718"/>
                          <a:pt x="1897" y="3718"/>
                        </a:cubicBezTo>
                        <a:cubicBezTo>
                          <a:pt x="2077" y="3703"/>
                          <a:pt x="2196" y="3538"/>
                          <a:pt x="2330" y="3419"/>
                        </a:cubicBezTo>
                        <a:cubicBezTo>
                          <a:pt x="2480" y="3284"/>
                          <a:pt x="2629" y="3150"/>
                          <a:pt x="2779" y="3001"/>
                        </a:cubicBezTo>
                        <a:cubicBezTo>
                          <a:pt x="3081" y="2712"/>
                          <a:pt x="3370" y="2410"/>
                          <a:pt x="3632" y="2094"/>
                        </a:cubicBezTo>
                        <a:lnTo>
                          <a:pt x="3632" y="2094"/>
                        </a:lnTo>
                        <a:cubicBezTo>
                          <a:pt x="3634" y="2094"/>
                          <a:pt x="3636" y="2094"/>
                          <a:pt x="3638" y="2094"/>
                        </a:cubicBezTo>
                        <a:cubicBezTo>
                          <a:pt x="3651" y="2094"/>
                          <a:pt x="3664" y="2089"/>
                          <a:pt x="3675" y="2075"/>
                        </a:cubicBezTo>
                        <a:cubicBezTo>
                          <a:pt x="3749" y="1970"/>
                          <a:pt x="3779" y="1821"/>
                          <a:pt x="3705" y="1701"/>
                        </a:cubicBezTo>
                        <a:cubicBezTo>
                          <a:pt x="3660" y="1627"/>
                          <a:pt x="3600" y="1582"/>
                          <a:pt x="3540" y="1522"/>
                        </a:cubicBezTo>
                        <a:cubicBezTo>
                          <a:pt x="3481" y="1447"/>
                          <a:pt x="3421" y="1373"/>
                          <a:pt x="3346" y="1298"/>
                        </a:cubicBezTo>
                        <a:cubicBezTo>
                          <a:pt x="3092" y="1029"/>
                          <a:pt x="2823" y="760"/>
                          <a:pt x="2555" y="506"/>
                        </a:cubicBezTo>
                        <a:cubicBezTo>
                          <a:pt x="2420" y="372"/>
                          <a:pt x="2286" y="253"/>
                          <a:pt x="2136" y="133"/>
                        </a:cubicBezTo>
                        <a:cubicBezTo>
                          <a:pt x="2053" y="62"/>
                          <a:pt x="1961"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10107057" y="6822421"/>
                    <a:ext cx="537945" cy="540880"/>
                  </a:xfrm>
                  <a:custGeom>
                    <a:avLst/>
                    <a:gdLst/>
                    <a:ahLst/>
                    <a:cxnLst/>
                    <a:rect l="l" t="t" r="r" b="b"/>
                    <a:pathLst>
                      <a:path w="2749" h="2764" extrusionOk="0">
                        <a:moveTo>
                          <a:pt x="1225" y="1"/>
                        </a:moveTo>
                        <a:cubicBezTo>
                          <a:pt x="1195" y="1"/>
                          <a:pt x="1180" y="30"/>
                          <a:pt x="1180" y="60"/>
                        </a:cubicBezTo>
                        <a:lnTo>
                          <a:pt x="1180" y="150"/>
                        </a:lnTo>
                        <a:cubicBezTo>
                          <a:pt x="1180" y="180"/>
                          <a:pt x="1150" y="210"/>
                          <a:pt x="1121" y="210"/>
                        </a:cubicBezTo>
                        <a:lnTo>
                          <a:pt x="1001" y="210"/>
                        </a:lnTo>
                        <a:cubicBezTo>
                          <a:pt x="971" y="210"/>
                          <a:pt x="941" y="225"/>
                          <a:pt x="941" y="269"/>
                        </a:cubicBezTo>
                        <a:lnTo>
                          <a:pt x="941" y="404"/>
                        </a:lnTo>
                        <a:cubicBezTo>
                          <a:pt x="941" y="434"/>
                          <a:pt x="971" y="449"/>
                          <a:pt x="1001" y="449"/>
                        </a:cubicBezTo>
                        <a:lnTo>
                          <a:pt x="1135" y="449"/>
                        </a:lnTo>
                        <a:cubicBezTo>
                          <a:pt x="1165" y="449"/>
                          <a:pt x="1180" y="479"/>
                          <a:pt x="1180" y="508"/>
                        </a:cubicBezTo>
                        <a:lnTo>
                          <a:pt x="1180" y="1136"/>
                        </a:lnTo>
                        <a:cubicBezTo>
                          <a:pt x="1180" y="1166"/>
                          <a:pt x="1165" y="1195"/>
                          <a:pt x="1135" y="1195"/>
                        </a:cubicBezTo>
                        <a:lnTo>
                          <a:pt x="508" y="1195"/>
                        </a:lnTo>
                        <a:cubicBezTo>
                          <a:pt x="478" y="1195"/>
                          <a:pt x="448" y="1180"/>
                          <a:pt x="448" y="1136"/>
                        </a:cubicBezTo>
                        <a:lnTo>
                          <a:pt x="448" y="1016"/>
                        </a:lnTo>
                        <a:cubicBezTo>
                          <a:pt x="448" y="986"/>
                          <a:pt x="433" y="956"/>
                          <a:pt x="404" y="956"/>
                        </a:cubicBezTo>
                        <a:lnTo>
                          <a:pt x="254" y="956"/>
                        </a:lnTo>
                        <a:cubicBezTo>
                          <a:pt x="224" y="956"/>
                          <a:pt x="209" y="986"/>
                          <a:pt x="209" y="1016"/>
                        </a:cubicBezTo>
                        <a:lnTo>
                          <a:pt x="209" y="1136"/>
                        </a:lnTo>
                        <a:cubicBezTo>
                          <a:pt x="209" y="1166"/>
                          <a:pt x="180" y="1195"/>
                          <a:pt x="150" y="1195"/>
                        </a:cubicBezTo>
                        <a:lnTo>
                          <a:pt x="60" y="1195"/>
                        </a:lnTo>
                        <a:cubicBezTo>
                          <a:pt x="30" y="1195"/>
                          <a:pt x="0" y="1225"/>
                          <a:pt x="0" y="1255"/>
                        </a:cubicBezTo>
                        <a:lnTo>
                          <a:pt x="0" y="1524"/>
                        </a:lnTo>
                        <a:cubicBezTo>
                          <a:pt x="0" y="1554"/>
                          <a:pt x="30" y="1584"/>
                          <a:pt x="60" y="1584"/>
                        </a:cubicBezTo>
                        <a:lnTo>
                          <a:pt x="150" y="1584"/>
                        </a:lnTo>
                        <a:cubicBezTo>
                          <a:pt x="180" y="1584"/>
                          <a:pt x="209" y="1599"/>
                          <a:pt x="209" y="1643"/>
                        </a:cubicBezTo>
                        <a:lnTo>
                          <a:pt x="209" y="1763"/>
                        </a:lnTo>
                        <a:cubicBezTo>
                          <a:pt x="209" y="1793"/>
                          <a:pt x="224" y="1823"/>
                          <a:pt x="254" y="1823"/>
                        </a:cubicBezTo>
                        <a:lnTo>
                          <a:pt x="404" y="1823"/>
                        </a:lnTo>
                        <a:cubicBezTo>
                          <a:pt x="433" y="1823"/>
                          <a:pt x="448" y="1793"/>
                          <a:pt x="448" y="1763"/>
                        </a:cubicBezTo>
                        <a:lnTo>
                          <a:pt x="448" y="1643"/>
                        </a:lnTo>
                        <a:cubicBezTo>
                          <a:pt x="448" y="1599"/>
                          <a:pt x="478" y="1584"/>
                          <a:pt x="508" y="1584"/>
                        </a:cubicBezTo>
                        <a:lnTo>
                          <a:pt x="1135" y="1584"/>
                        </a:lnTo>
                        <a:cubicBezTo>
                          <a:pt x="1165" y="1584"/>
                          <a:pt x="1180" y="1599"/>
                          <a:pt x="1180" y="1643"/>
                        </a:cubicBezTo>
                        <a:lnTo>
                          <a:pt x="1180" y="2256"/>
                        </a:lnTo>
                        <a:cubicBezTo>
                          <a:pt x="1180" y="2286"/>
                          <a:pt x="1165" y="2316"/>
                          <a:pt x="1135" y="2316"/>
                        </a:cubicBezTo>
                        <a:lnTo>
                          <a:pt x="1001" y="2316"/>
                        </a:lnTo>
                        <a:cubicBezTo>
                          <a:pt x="971" y="2316"/>
                          <a:pt x="941" y="2345"/>
                          <a:pt x="941" y="2375"/>
                        </a:cubicBezTo>
                        <a:lnTo>
                          <a:pt x="941" y="2510"/>
                        </a:lnTo>
                        <a:cubicBezTo>
                          <a:pt x="941" y="2540"/>
                          <a:pt x="971" y="2570"/>
                          <a:pt x="1001" y="2570"/>
                        </a:cubicBezTo>
                        <a:lnTo>
                          <a:pt x="1135" y="2570"/>
                        </a:lnTo>
                        <a:cubicBezTo>
                          <a:pt x="1165" y="2570"/>
                          <a:pt x="1180" y="2584"/>
                          <a:pt x="1180" y="2614"/>
                        </a:cubicBezTo>
                        <a:lnTo>
                          <a:pt x="1180" y="2704"/>
                        </a:lnTo>
                        <a:cubicBezTo>
                          <a:pt x="1180" y="2734"/>
                          <a:pt x="1210" y="2764"/>
                          <a:pt x="1240" y="2764"/>
                        </a:cubicBezTo>
                        <a:lnTo>
                          <a:pt x="1524" y="2764"/>
                        </a:lnTo>
                        <a:cubicBezTo>
                          <a:pt x="1554" y="2764"/>
                          <a:pt x="1569" y="2734"/>
                          <a:pt x="1569" y="2704"/>
                        </a:cubicBezTo>
                        <a:lnTo>
                          <a:pt x="1569" y="2614"/>
                        </a:lnTo>
                        <a:cubicBezTo>
                          <a:pt x="1569" y="2584"/>
                          <a:pt x="1598" y="2570"/>
                          <a:pt x="1628" y="2570"/>
                        </a:cubicBezTo>
                        <a:lnTo>
                          <a:pt x="1763" y="2570"/>
                        </a:lnTo>
                        <a:cubicBezTo>
                          <a:pt x="1793" y="2570"/>
                          <a:pt x="1808" y="2540"/>
                          <a:pt x="1808" y="2510"/>
                        </a:cubicBezTo>
                        <a:lnTo>
                          <a:pt x="1808" y="2375"/>
                        </a:lnTo>
                        <a:cubicBezTo>
                          <a:pt x="1808" y="2345"/>
                          <a:pt x="1793" y="2316"/>
                          <a:pt x="1763" y="2316"/>
                        </a:cubicBezTo>
                        <a:lnTo>
                          <a:pt x="1628" y="2316"/>
                        </a:lnTo>
                        <a:cubicBezTo>
                          <a:pt x="1598" y="2316"/>
                          <a:pt x="1569" y="2286"/>
                          <a:pt x="1569" y="2256"/>
                        </a:cubicBezTo>
                        <a:lnTo>
                          <a:pt x="1569" y="1643"/>
                        </a:lnTo>
                        <a:cubicBezTo>
                          <a:pt x="1569" y="1599"/>
                          <a:pt x="1598" y="1584"/>
                          <a:pt x="1628" y="1584"/>
                        </a:cubicBezTo>
                        <a:lnTo>
                          <a:pt x="2256" y="1584"/>
                        </a:lnTo>
                        <a:cubicBezTo>
                          <a:pt x="2286" y="1584"/>
                          <a:pt x="2300" y="1599"/>
                          <a:pt x="2300" y="1643"/>
                        </a:cubicBezTo>
                        <a:lnTo>
                          <a:pt x="2300" y="1763"/>
                        </a:lnTo>
                        <a:cubicBezTo>
                          <a:pt x="2300" y="1793"/>
                          <a:pt x="2330" y="1823"/>
                          <a:pt x="2360" y="1823"/>
                        </a:cubicBezTo>
                        <a:lnTo>
                          <a:pt x="2495" y="1823"/>
                        </a:lnTo>
                        <a:cubicBezTo>
                          <a:pt x="2524" y="1823"/>
                          <a:pt x="2554" y="1793"/>
                          <a:pt x="2554" y="1763"/>
                        </a:cubicBezTo>
                        <a:lnTo>
                          <a:pt x="2554" y="1643"/>
                        </a:lnTo>
                        <a:cubicBezTo>
                          <a:pt x="2554" y="1599"/>
                          <a:pt x="2569" y="1584"/>
                          <a:pt x="2599" y="1584"/>
                        </a:cubicBezTo>
                        <a:lnTo>
                          <a:pt x="2704" y="1584"/>
                        </a:lnTo>
                        <a:cubicBezTo>
                          <a:pt x="2734" y="1584"/>
                          <a:pt x="2749" y="1554"/>
                          <a:pt x="2749" y="1524"/>
                        </a:cubicBezTo>
                        <a:lnTo>
                          <a:pt x="2749" y="1255"/>
                        </a:lnTo>
                        <a:cubicBezTo>
                          <a:pt x="2749" y="1225"/>
                          <a:pt x="2719" y="1195"/>
                          <a:pt x="2689" y="1195"/>
                        </a:cubicBezTo>
                        <a:lnTo>
                          <a:pt x="2599" y="1195"/>
                        </a:lnTo>
                        <a:cubicBezTo>
                          <a:pt x="2569" y="1195"/>
                          <a:pt x="2539" y="1166"/>
                          <a:pt x="2539" y="1136"/>
                        </a:cubicBezTo>
                        <a:lnTo>
                          <a:pt x="2539" y="1001"/>
                        </a:lnTo>
                        <a:cubicBezTo>
                          <a:pt x="2539" y="971"/>
                          <a:pt x="2524" y="942"/>
                          <a:pt x="2495" y="942"/>
                        </a:cubicBezTo>
                        <a:lnTo>
                          <a:pt x="2345" y="942"/>
                        </a:lnTo>
                        <a:cubicBezTo>
                          <a:pt x="2315" y="942"/>
                          <a:pt x="2300" y="971"/>
                          <a:pt x="2300" y="1001"/>
                        </a:cubicBezTo>
                        <a:lnTo>
                          <a:pt x="2300" y="1136"/>
                        </a:lnTo>
                        <a:cubicBezTo>
                          <a:pt x="2300" y="1166"/>
                          <a:pt x="2271" y="1195"/>
                          <a:pt x="2241" y="1195"/>
                        </a:cubicBezTo>
                        <a:lnTo>
                          <a:pt x="1613" y="1195"/>
                        </a:lnTo>
                        <a:cubicBezTo>
                          <a:pt x="1584" y="1195"/>
                          <a:pt x="1569" y="1166"/>
                          <a:pt x="1569" y="1136"/>
                        </a:cubicBezTo>
                        <a:lnTo>
                          <a:pt x="1569" y="508"/>
                        </a:lnTo>
                        <a:cubicBezTo>
                          <a:pt x="1569" y="464"/>
                          <a:pt x="1584" y="449"/>
                          <a:pt x="1613" y="449"/>
                        </a:cubicBezTo>
                        <a:lnTo>
                          <a:pt x="1748" y="449"/>
                        </a:lnTo>
                        <a:cubicBezTo>
                          <a:pt x="1778" y="449"/>
                          <a:pt x="1808" y="419"/>
                          <a:pt x="1808" y="389"/>
                        </a:cubicBezTo>
                        <a:lnTo>
                          <a:pt x="1808" y="254"/>
                        </a:lnTo>
                        <a:cubicBezTo>
                          <a:pt x="1808" y="225"/>
                          <a:pt x="1778" y="195"/>
                          <a:pt x="1748" y="195"/>
                        </a:cubicBezTo>
                        <a:lnTo>
                          <a:pt x="1613" y="195"/>
                        </a:lnTo>
                        <a:cubicBezTo>
                          <a:pt x="1584" y="195"/>
                          <a:pt x="1569" y="180"/>
                          <a:pt x="1569" y="150"/>
                        </a:cubicBezTo>
                        <a:lnTo>
                          <a:pt x="1569" y="60"/>
                        </a:lnTo>
                        <a:cubicBezTo>
                          <a:pt x="1569" y="30"/>
                          <a:pt x="153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10089445" y="6812441"/>
                    <a:ext cx="563776" cy="561036"/>
                  </a:xfrm>
                  <a:custGeom>
                    <a:avLst/>
                    <a:gdLst/>
                    <a:ahLst/>
                    <a:cxnLst/>
                    <a:rect l="l" t="t" r="r" b="b"/>
                    <a:pathLst>
                      <a:path w="2881" h="2867" extrusionOk="0">
                        <a:moveTo>
                          <a:pt x="1554" y="126"/>
                        </a:moveTo>
                        <a:cubicBezTo>
                          <a:pt x="1584" y="141"/>
                          <a:pt x="1554" y="231"/>
                          <a:pt x="1569" y="261"/>
                        </a:cubicBezTo>
                        <a:cubicBezTo>
                          <a:pt x="1614" y="335"/>
                          <a:pt x="1674" y="335"/>
                          <a:pt x="1733" y="335"/>
                        </a:cubicBezTo>
                        <a:cubicBezTo>
                          <a:pt x="1733" y="335"/>
                          <a:pt x="1760" y="329"/>
                          <a:pt x="1778" y="329"/>
                        </a:cubicBezTo>
                        <a:cubicBezTo>
                          <a:pt x="1786" y="329"/>
                          <a:pt x="1793" y="330"/>
                          <a:pt x="1793" y="335"/>
                        </a:cubicBezTo>
                        <a:cubicBezTo>
                          <a:pt x="1808" y="350"/>
                          <a:pt x="1793" y="410"/>
                          <a:pt x="1793" y="425"/>
                        </a:cubicBezTo>
                        <a:cubicBezTo>
                          <a:pt x="1793" y="455"/>
                          <a:pt x="1808" y="455"/>
                          <a:pt x="1778" y="455"/>
                        </a:cubicBezTo>
                        <a:cubicBezTo>
                          <a:pt x="1768" y="460"/>
                          <a:pt x="1756" y="461"/>
                          <a:pt x="1745" y="461"/>
                        </a:cubicBezTo>
                        <a:cubicBezTo>
                          <a:pt x="1722" y="461"/>
                          <a:pt x="1698" y="455"/>
                          <a:pt x="1688" y="455"/>
                        </a:cubicBezTo>
                        <a:cubicBezTo>
                          <a:pt x="1614" y="470"/>
                          <a:pt x="1569" y="500"/>
                          <a:pt x="1569" y="574"/>
                        </a:cubicBezTo>
                        <a:cubicBezTo>
                          <a:pt x="1554" y="664"/>
                          <a:pt x="1569" y="783"/>
                          <a:pt x="1569" y="873"/>
                        </a:cubicBezTo>
                        <a:cubicBezTo>
                          <a:pt x="1569" y="978"/>
                          <a:pt x="1554" y="1097"/>
                          <a:pt x="1569" y="1202"/>
                        </a:cubicBezTo>
                        <a:cubicBezTo>
                          <a:pt x="1581" y="1297"/>
                          <a:pt x="1650" y="1307"/>
                          <a:pt x="1723" y="1307"/>
                        </a:cubicBezTo>
                        <a:cubicBezTo>
                          <a:pt x="1742" y="1307"/>
                          <a:pt x="1760" y="1306"/>
                          <a:pt x="1778" y="1306"/>
                        </a:cubicBezTo>
                        <a:lnTo>
                          <a:pt x="2211" y="1306"/>
                        </a:lnTo>
                        <a:cubicBezTo>
                          <a:pt x="2228" y="1306"/>
                          <a:pt x="2244" y="1307"/>
                          <a:pt x="2261" y="1307"/>
                        </a:cubicBezTo>
                        <a:cubicBezTo>
                          <a:pt x="2335" y="1307"/>
                          <a:pt x="2405" y="1297"/>
                          <a:pt x="2405" y="1187"/>
                        </a:cubicBezTo>
                        <a:lnTo>
                          <a:pt x="2405" y="1097"/>
                        </a:lnTo>
                        <a:cubicBezTo>
                          <a:pt x="2405" y="1067"/>
                          <a:pt x="2405" y="1067"/>
                          <a:pt x="2435" y="1067"/>
                        </a:cubicBezTo>
                        <a:cubicBezTo>
                          <a:pt x="2443" y="1060"/>
                          <a:pt x="2465" y="1056"/>
                          <a:pt x="2488" y="1056"/>
                        </a:cubicBezTo>
                        <a:cubicBezTo>
                          <a:pt x="2510" y="1056"/>
                          <a:pt x="2532" y="1060"/>
                          <a:pt x="2540" y="1067"/>
                        </a:cubicBezTo>
                        <a:cubicBezTo>
                          <a:pt x="2555" y="1082"/>
                          <a:pt x="2540" y="1112"/>
                          <a:pt x="2540" y="1142"/>
                        </a:cubicBezTo>
                        <a:cubicBezTo>
                          <a:pt x="2540" y="1187"/>
                          <a:pt x="2540" y="1246"/>
                          <a:pt x="2585" y="1276"/>
                        </a:cubicBezTo>
                        <a:cubicBezTo>
                          <a:pt x="2629" y="1306"/>
                          <a:pt x="2689" y="1306"/>
                          <a:pt x="2734" y="1306"/>
                        </a:cubicBezTo>
                        <a:cubicBezTo>
                          <a:pt x="2738" y="1306"/>
                          <a:pt x="2742" y="1306"/>
                          <a:pt x="2745" y="1306"/>
                        </a:cubicBezTo>
                        <a:lnTo>
                          <a:pt x="2745" y="1306"/>
                        </a:lnTo>
                        <a:cubicBezTo>
                          <a:pt x="2759" y="1342"/>
                          <a:pt x="2749" y="1428"/>
                          <a:pt x="2749" y="1441"/>
                        </a:cubicBezTo>
                        <a:cubicBezTo>
                          <a:pt x="2749" y="1485"/>
                          <a:pt x="2764" y="1515"/>
                          <a:pt x="2749" y="1545"/>
                        </a:cubicBezTo>
                        <a:cubicBezTo>
                          <a:pt x="2741" y="1560"/>
                          <a:pt x="2745" y="1564"/>
                          <a:pt x="2745" y="1564"/>
                        </a:cubicBezTo>
                        <a:cubicBezTo>
                          <a:pt x="2745" y="1564"/>
                          <a:pt x="2741" y="1560"/>
                          <a:pt x="2719" y="1560"/>
                        </a:cubicBezTo>
                        <a:cubicBezTo>
                          <a:pt x="2659" y="1575"/>
                          <a:pt x="2600" y="1545"/>
                          <a:pt x="2570" y="1620"/>
                        </a:cubicBezTo>
                        <a:cubicBezTo>
                          <a:pt x="2555" y="1650"/>
                          <a:pt x="2555" y="1665"/>
                          <a:pt x="2555" y="1709"/>
                        </a:cubicBezTo>
                        <a:cubicBezTo>
                          <a:pt x="2555" y="1724"/>
                          <a:pt x="2555" y="1784"/>
                          <a:pt x="2555" y="1799"/>
                        </a:cubicBezTo>
                        <a:cubicBezTo>
                          <a:pt x="2548" y="1812"/>
                          <a:pt x="2523" y="1816"/>
                          <a:pt x="2496" y="1816"/>
                        </a:cubicBezTo>
                        <a:cubicBezTo>
                          <a:pt x="2457" y="1816"/>
                          <a:pt x="2414" y="1808"/>
                          <a:pt x="2405" y="1799"/>
                        </a:cubicBezTo>
                        <a:cubicBezTo>
                          <a:pt x="2390" y="1769"/>
                          <a:pt x="2405" y="1724"/>
                          <a:pt x="2405" y="1694"/>
                        </a:cubicBezTo>
                        <a:cubicBezTo>
                          <a:pt x="2405" y="1665"/>
                          <a:pt x="2405" y="1635"/>
                          <a:pt x="2390" y="1620"/>
                        </a:cubicBezTo>
                        <a:cubicBezTo>
                          <a:pt x="2357" y="1578"/>
                          <a:pt x="2296" y="1569"/>
                          <a:pt x="2236" y="1569"/>
                        </a:cubicBezTo>
                        <a:cubicBezTo>
                          <a:pt x="2188" y="1569"/>
                          <a:pt x="2140" y="1575"/>
                          <a:pt x="2107" y="1575"/>
                        </a:cubicBezTo>
                        <a:lnTo>
                          <a:pt x="1703" y="1575"/>
                        </a:lnTo>
                        <a:cubicBezTo>
                          <a:pt x="1614" y="1575"/>
                          <a:pt x="1569" y="1620"/>
                          <a:pt x="1569" y="1709"/>
                        </a:cubicBezTo>
                        <a:lnTo>
                          <a:pt x="1569" y="2113"/>
                        </a:lnTo>
                        <a:cubicBezTo>
                          <a:pt x="1569" y="2187"/>
                          <a:pt x="1539" y="2337"/>
                          <a:pt x="1614" y="2396"/>
                        </a:cubicBezTo>
                        <a:cubicBezTo>
                          <a:pt x="1636" y="2411"/>
                          <a:pt x="1662" y="2415"/>
                          <a:pt x="1688" y="2415"/>
                        </a:cubicBezTo>
                        <a:cubicBezTo>
                          <a:pt x="1715" y="2415"/>
                          <a:pt x="1741" y="2411"/>
                          <a:pt x="1763" y="2411"/>
                        </a:cubicBezTo>
                        <a:cubicBezTo>
                          <a:pt x="1808" y="2411"/>
                          <a:pt x="1793" y="2411"/>
                          <a:pt x="1808" y="2441"/>
                        </a:cubicBezTo>
                        <a:cubicBezTo>
                          <a:pt x="1808" y="2441"/>
                          <a:pt x="1808" y="2531"/>
                          <a:pt x="1808" y="2546"/>
                        </a:cubicBezTo>
                        <a:cubicBezTo>
                          <a:pt x="1798" y="2551"/>
                          <a:pt x="1783" y="2552"/>
                          <a:pt x="1766" y="2552"/>
                        </a:cubicBezTo>
                        <a:cubicBezTo>
                          <a:pt x="1733" y="2552"/>
                          <a:pt x="1693" y="2546"/>
                          <a:pt x="1674" y="2546"/>
                        </a:cubicBezTo>
                        <a:cubicBezTo>
                          <a:pt x="1599" y="2546"/>
                          <a:pt x="1569" y="2606"/>
                          <a:pt x="1569" y="2680"/>
                        </a:cubicBezTo>
                        <a:cubicBezTo>
                          <a:pt x="1569" y="2734"/>
                          <a:pt x="1569" y="2741"/>
                          <a:pt x="1547" y="2741"/>
                        </a:cubicBezTo>
                        <a:cubicBezTo>
                          <a:pt x="1538" y="2741"/>
                          <a:pt x="1526" y="2740"/>
                          <a:pt x="1509" y="2740"/>
                        </a:cubicBezTo>
                        <a:lnTo>
                          <a:pt x="1405" y="2740"/>
                        </a:lnTo>
                        <a:cubicBezTo>
                          <a:pt x="1395" y="2740"/>
                          <a:pt x="1358" y="2747"/>
                          <a:pt x="1331" y="2747"/>
                        </a:cubicBezTo>
                        <a:cubicBezTo>
                          <a:pt x="1317" y="2747"/>
                          <a:pt x="1305" y="2745"/>
                          <a:pt x="1300" y="2740"/>
                        </a:cubicBezTo>
                        <a:cubicBezTo>
                          <a:pt x="1285" y="2725"/>
                          <a:pt x="1300" y="2650"/>
                          <a:pt x="1285" y="2621"/>
                        </a:cubicBezTo>
                        <a:cubicBezTo>
                          <a:pt x="1270" y="2546"/>
                          <a:pt x="1196" y="2546"/>
                          <a:pt x="1121" y="2546"/>
                        </a:cubicBezTo>
                        <a:cubicBezTo>
                          <a:pt x="1121" y="2546"/>
                          <a:pt x="1094" y="2552"/>
                          <a:pt x="1077" y="2552"/>
                        </a:cubicBezTo>
                        <a:cubicBezTo>
                          <a:pt x="1068" y="2552"/>
                          <a:pt x="1061" y="2551"/>
                          <a:pt x="1061" y="2546"/>
                        </a:cubicBezTo>
                        <a:cubicBezTo>
                          <a:pt x="1046" y="2546"/>
                          <a:pt x="1061" y="2486"/>
                          <a:pt x="1061" y="2471"/>
                        </a:cubicBezTo>
                        <a:cubicBezTo>
                          <a:pt x="1061" y="2456"/>
                          <a:pt x="1046" y="2426"/>
                          <a:pt x="1061" y="2411"/>
                        </a:cubicBezTo>
                        <a:cubicBezTo>
                          <a:pt x="1071" y="2406"/>
                          <a:pt x="1084" y="2405"/>
                          <a:pt x="1098" y="2405"/>
                        </a:cubicBezTo>
                        <a:cubicBezTo>
                          <a:pt x="1126" y="2405"/>
                          <a:pt x="1156" y="2411"/>
                          <a:pt x="1166" y="2411"/>
                        </a:cubicBezTo>
                        <a:cubicBezTo>
                          <a:pt x="1285" y="2411"/>
                          <a:pt x="1285" y="2322"/>
                          <a:pt x="1285" y="2232"/>
                        </a:cubicBezTo>
                        <a:lnTo>
                          <a:pt x="1285" y="1814"/>
                        </a:lnTo>
                        <a:cubicBezTo>
                          <a:pt x="1285" y="1724"/>
                          <a:pt x="1300" y="1590"/>
                          <a:pt x="1181" y="1575"/>
                        </a:cubicBezTo>
                        <a:lnTo>
                          <a:pt x="553" y="1575"/>
                        </a:lnTo>
                        <a:cubicBezTo>
                          <a:pt x="494" y="1590"/>
                          <a:pt x="464" y="1620"/>
                          <a:pt x="449" y="1680"/>
                        </a:cubicBezTo>
                        <a:lnTo>
                          <a:pt x="449" y="1769"/>
                        </a:lnTo>
                        <a:cubicBezTo>
                          <a:pt x="449" y="1814"/>
                          <a:pt x="464" y="1814"/>
                          <a:pt x="404" y="1814"/>
                        </a:cubicBezTo>
                        <a:lnTo>
                          <a:pt x="314" y="1814"/>
                        </a:lnTo>
                        <a:cubicBezTo>
                          <a:pt x="314" y="1799"/>
                          <a:pt x="314" y="1739"/>
                          <a:pt x="314" y="1724"/>
                        </a:cubicBezTo>
                        <a:cubicBezTo>
                          <a:pt x="314" y="1665"/>
                          <a:pt x="314" y="1605"/>
                          <a:pt x="255" y="1575"/>
                        </a:cubicBezTo>
                        <a:cubicBezTo>
                          <a:pt x="248" y="1572"/>
                          <a:pt x="238" y="1571"/>
                          <a:pt x="227" y="1571"/>
                        </a:cubicBezTo>
                        <a:cubicBezTo>
                          <a:pt x="206" y="1571"/>
                          <a:pt x="181" y="1574"/>
                          <a:pt x="161" y="1574"/>
                        </a:cubicBezTo>
                        <a:cubicBezTo>
                          <a:pt x="141" y="1574"/>
                          <a:pt x="126" y="1571"/>
                          <a:pt x="120" y="1560"/>
                        </a:cubicBezTo>
                        <a:cubicBezTo>
                          <a:pt x="105" y="1545"/>
                          <a:pt x="120" y="1515"/>
                          <a:pt x="120" y="1500"/>
                        </a:cubicBezTo>
                        <a:lnTo>
                          <a:pt x="120" y="1366"/>
                        </a:lnTo>
                        <a:cubicBezTo>
                          <a:pt x="120" y="1306"/>
                          <a:pt x="120" y="1306"/>
                          <a:pt x="180" y="1306"/>
                        </a:cubicBezTo>
                        <a:cubicBezTo>
                          <a:pt x="255" y="1306"/>
                          <a:pt x="314" y="1291"/>
                          <a:pt x="314" y="1202"/>
                        </a:cubicBezTo>
                        <a:cubicBezTo>
                          <a:pt x="314" y="1172"/>
                          <a:pt x="299" y="1097"/>
                          <a:pt x="314" y="1067"/>
                        </a:cubicBezTo>
                        <a:lnTo>
                          <a:pt x="404" y="1067"/>
                        </a:lnTo>
                        <a:cubicBezTo>
                          <a:pt x="464" y="1067"/>
                          <a:pt x="449" y="1067"/>
                          <a:pt x="449" y="1112"/>
                        </a:cubicBezTo>
                        <a:cubicBezTo>
                          <a:pt x="449" y="1157"/>
                          <a:pt x="434" y="1231"/>
                          <a:pt x="479" y="1276"/>
                        </a:cubicBezTo>
                        <a:cubicBezTo>
                          <a:pt x="509" y="1306"/>
                          <a:pt x="553" y="1306"/>
                          <a:pt x="598" y="1321"/>
                        </a:cubicBezTo>
                        <a:lnTo>
                          <a:pt x="1001" y="1321"/>
                        </a:lnTo>
                        <a:cubicBezTo>
                          <a:pt x="1035" y="1321"/>
                          <a:pt x="1083" y="1327"/>
                          <a:pt x="1130" y="1327"/>
                        </a:cubicBezTo>
                        <a:cubicBezTo>
                          <a:pt x="1188" y="1327"/>
                          <a:pt x="1245" y="1318"/>
                          <a:pt x="1270" y="1276"/>
                        </a:cubicBezTo>
                        <a:cubicBezTo>
                          <a:pt x="1330" y="1202"/>
                          <a:pt x="1300" y="1067"/>
                          <a:pt x="1300" y="978"/>
                        </a:cubicBezTo>
                        <a:lnTo>
                          <a:pt x="1300" y="604"/>
                        </a:lnTo>
                        <a:cubicBezTo>
                          <a:pt x="1300" y="559"/>
                          <a:pt x="1285" y="515"/>
                          <a:pt x="1255" y="485"/>
                        </a:cubicBezTo>
                        <a:cubicBezTo>
                          <a:pt x="1234" y="469"/>
                          <a:pt x="1213" y="464"/>
                          <a:pt x="1192" y="464"/>
                        </a:cubicBezTo>
                        <a:cubicBezTo>
                          <a:pt x="1162" y="464"/>
                          <a:pt x="1133" y="473"/>
                          <a:pt x="1104" y="473"/>
                        </a:cubicBezTo>
                        <a:cubicBezTo>
                          <a:pt x="1095" y="473"/>
                          <a:pt x="1085" y="472"/>
                          <a:pt x="1076" y="470"/>
                        </a:cubicBezTo>
                        <a:cubicBezTo>
                          <a:pt x="1046" y="455"/>
                          <a:pt x="1061" y="470"/>
                          <a:pt x="1061" y="425"/>
                        </a:cubicBezTo>
                        <a:cubicBezTo>
                          <a:pt x="1061" y="410"/>
                          <a:pt x="1046" y="350"/>
                          <a:pt x="1061" y="335"/>
                        </a:cubicBezTo>
                        <a:cubicBezTo>
                          <a:pt x="1066" y="330"/>
                          <a:pt x="1079" y="329"/>
                          <a:pt x="1097" y="329"/>
                        </a:cubicBezTo>
                        <a:cubicBezTo>
                          <a:pt x="1131" y="329"/>
                          <a:pt x="1181" y="335"/>
                          <a:pt x="1211" y="335"/>
                        </a:cubicBezTo>
                        <a:cubicBezTo>
                          <a:pt x="1270" y="320"/>
                          <a:pt x="1300" y="261"/>
                          <a:pt x="1300" y="186"/>
                        </a:cubicBezTo>
                        <a:cubicBezTo>
                          <a:pt x="1300" y="171"/>
                          <a:pt x="1285" y="141"/>
                          <a:pt x="1300" y="126"/>
                        </a:cubicBezTo>
                        <a:close/>
                        <a:moveTo>
                          <a:pt x="1544" y="0"/>
                        </a:moveTo>
                        <a:cubicBezTo>
                          <a:pt x="1509" y="0"/>
                          <a:pt x="1479" y="7"/>
                          <a:pt x="1449" y="7"/>
                        </a:cubicBezTo>
                        <a:cubicBezTo>
                          <a:pt x="1427" y="7"/>
                          <a:pt x="1393" y="3"/>
                          <a:pt x="1360" y="3"/>
                        </a:cubicBezTo>
                        <a:cubicBezTo>
                          <a:pt x="1326" y="3"/>
                          <a:pt x="1293" y="7"/>
                          <a:pt x="1270" y="22"/>
                        </a:cubicBezTo>
                        <a:cubicBezTo>
                          <a:pt x="1196" y="52"/>
                          <a:pt x="1240" y="126"/>
                          <a:pt x="1211" y="186"/>
                        </a:cubicBezTo>
                        <a:cubicBezTo>
                          <a:pt x="1211" y="216"/>
                          <a:pt x="1211" y="201"/>
                          <a:pt x="1181" y="216"/>
                        </a:cubicBezTo>
                        <a:lnTo>
                          <a:pt x="1076" y="216"/>
                        </a:lnTo>
                        <a:cubicBezTo>
                          <a:pt x="1016" y="216"/>
                          <a:pt x="986" y="261"/>
                          <a:pt x="972" y="335"/>
                        </a:cubicBezTo>
                        <a:cubicBezTo>
                          <a:pt x="972" y="395"/>
                          <a:pt x="957" y="470"/>
                          <a:pt x="1001" y="530"/>
                        </a:cubicBezTo>
                        <a:cubicBezTo>
                          <a:pt x="1021" y="569"/>
                          <a:pt x="1055" y="576"/>
                          <a:pt x="1097" y="576"/>
                        </a:cubicBezTo>
                        <a:cubicBezTo>
                          <a:pt x="1118" y="576"/>
                          <a:pt x="1141" y="574"/>
                          <a:pt x="1166" y="574"/>
                        </a:cubicBezTo>
                        <a:cubicBezTo>
                          <a:pt x="1225" y="574"/>
                          <a:pt x="1211" y="574"/>
                          <a:pt x="1211" y="634"/>
                        </a:cubicBezTo>
                        <a:lnTo>
                          <a:pt x="1211" y="1067"/>
                        </a:lnTo>
                        <a:cubicBezTo>
                          <a:pt x="1211" y="1082"/>
                          <a:pt x="1225" y="1172"/>
                          <a:pt x="1211" y="1187"/>
                        </a:cubicBezTo>
                        <a:cubicBezTo>
                          <a:pt x="1211" y="1202"/>
                          <a:pt x="1166" y="1202"/>
                          <a:pt x="1136" y="1202"/>
                        </a:cubicBezTo>
                        <a:lnTo>
                          <a:pt x="583" y="1202"/>
                        </a:lnTo>
                        <a:cubicBezTo>
                          <a:pt x="568" y="1172"/>
                          <a:pt x="598" y="1067"/>
                          <a:pt x="583" y="1037"/>
                        </a:cubicBezTo>
                        <a:cubicBezTo>
                          <a:pt x="567" y="979"/>
                          <a:pt x="485" y="949"/>
                          <a:pt x="406" y="949"/>
                        </a:cubicBezTo>
                        <a:cubicBezTo>
                          <a:pt x="343" y="949"/>
                          <a:pt x="281" y="968"/>
                          <a:pt x="255" y="1007"/>
                        </a:cubicBezTo>
                        <a:cubicBezTo>
                          <a:pt x="210" y="1052"/>
                          <a:pt x="255" y="1112"/>
                          <a:pt x="240" y="1172"/>
                        </a:cubicBezTo>
                        <a:cubicBezTo>
                          <a:pt x="225" y="1202"/>
                          <a:pt x="225" y="1202"/>
                          <a:pt x="180" y="1202"/>
                        </a:cubicBezTo>
                        <a:cubicBezTo>
                          <a:pt x="150" y="1202"/>
                          <a:pt x="120" y="1202"/>
                          <a:pt x="90" y="1217"/>
                        </a:cubicBezTo>
                        <a:cubicBezTo>
                          <a:pt x="1" y="1276"/>
                          <a:pt x="31" y="1485"/>
                          <a:pt x="31" y="1560"/>
                        </a:cubicBezTo>
                        <a:cubicBezTo>
                          <a:pt x="31" y="1620"/>
                          <a:pt x="46" y="1665"/>
                          <a:pt x="105" y="1680"/>
                        </a:cubicBezTo>
                        <a:cubicBezTo>
                          <a:pt x="120" y="1694"/>
                          <a:pt x="150" y="1694"/>
                          <a:pt x="165" y="1694"/>
                        </a:cubicBezTo>
                        <a:cubicBezTo>
                          <a:pt x="189" y="1694"/>
                          <a:pt x="203" y="1692"/>
                          <a:pt x="213" y="1692"/>
                        </a:cubicBezTo>
                        <a:cubicBezTo>
                          <a:pt x="227" y="1692"/>
                          <a:pt x="231" y="1697"/>
                          <a:pt x="240" y="1724"/>
                        </a:cubicBezTo>
                        <a:cubicBezTo>
                          <a:pt x="255" y="1784"/>
                          <a:pt x="210" y="1844"/>
                          <a:pt x="270" y="1889"/>
                        </a:cubicBezTo>
                        <a:cubicBezTo>
                          <a:pt x="299" y="1928"/>
                          <a:pt x="343" y="1935"/>
                          <a:pt x="386" y="1935"/>
                        </a:cubicBezTo>
                        <a:cubicBezTo>
                          <a:pt x="407" y="1935"/>
                          <a:pt x="429" y="1933"/>
                          <a:pt x="449" y="1933"/>
                        </a:cubicBezTo>
                        <a:cubicBezTo>
                          <a:pt x="509" y="1933"/>
                          <a:pt x="568" y="1904"/>
                          <a:pt x="583" y="1829"/>
                        </a:cubicBezTo>
                        <a:cubicBezTo>
                          <a:pt x="583" y="1799"/>
                          <a:pt x="568" y="1709"/>
                          <a:pt x="583" y="1694"/>
                        </a:cubicBezTo>
                        <a:cubicBezTo>
                          <a:pt x="593" y="1690"/>
                          <a:pt x="610" y="1688"/>
                          <a:pt x="628" y="1688"/>
                        </a:cubicBezTo>
                        <a:cubicBezTo>
                          <a:pt x="665" y="1688"/>
                          <a:pt x="708" y="1694"/>
                          <a:pt x="718" y="1694"/>
                        </a:cubicBezTo>
                        <a:lnTo>
                          <a:pt x="1151" y="1694"/>
                        </a:lnTo>
                        <a:cubicBezTo>
                          <a:pt x="1173" y="1694"/>
                          <a:pt x="1184" y="1691"/>
                          <a:pt x="1192" y="1691"/>
                        </a:cubicBezTo>
                        <a:cubicBezTo>
                          <a:pt x="1199" y="1691"/>
                          <a:pt x="1203" y="1694"/>
                          <a:pt x="1211" y="1709"/>
                        </a:cubicBezTo>
                        <a:cubicBezTo>
                          <a:pt x="1225" y="1739"/>
                          <a:pt x="1211" y="1829"/>
                          <a:pt x="1211" y="1859"/>
                        </a:cubicBezTo>
                        <a:lnTo>
                          <a:pt x="1211" y="2098"/>
                        </a:lnTo>
                        <a:cubicBezTo>
                          <a:pt x="1211" y="2158"/>
                          <a:pt x="1211" y="2217"/>
                          <a:pt x="1211" y="2277"/>
                        </a:cubicBezTo>
                        <a:cubicBezTo>
                          <a:pt x="1211" y="2292"/>
                          <a:pt x="1211" y="2307"/>
                          <a:pt x="1211" y="2307"/>
                        </a:cubicBezTo>
                        <a:cubicBezTo>
                          <a:pt x="1206" y="2312"/>
                          <a:pt x="1196" y="2314"/>
                          <a:pt x="1183" y="2314"/>
                        </a:cubicBezTo>
                        <a:cubicBezTo>
                          <a:pt x="1159" y="2314"/>
                          <a:pt x="1126" y="2307"/>
                          <a:pt x="1106" y="2307"/>
                        </a:cubicBezTo>
                        <a:cubicBezTo>
                          <a:pt x="1046" y="2307"/>
                          <a:pt x="1001" y="2322"/>
                          <a:pt x="972" y="2382"/>
                        </a:cubicBezTo>
                        <a:cubicBezTo>
                          <a:pt x="957" y="2426"/>
                          <a:pt x="972" y="2501"/>
                          <a:pt x="972" y="2546"/>
                        </a:cubicBezTo>
                        <a:cubicBezTo>
                          <a:pt x="972" y="2621"/>
                          <a:pt x="1016" y="2650"/>
                          <a:pt x="1076" y="2665"/>
                        </a:cubicBezTo>
                        <a:cubicBezTo>
                          <a:pt x="1096" y="2665"/>
                          <a:pt x="1123" y="2659"/>
                          <a:pt x="1147" y="2659"/>
                        </a:cubicBezTo>
                        <a:cubicBezTo>
                          <a:pt x="1159" y="2659"/>
                          <a:pt x="1171" y="2660"/>
                          <a:pt x="1181" y="2665"/>
                        </a:cubicBezTo>
                        <a:cubicBezTo>
                          <a:pt x="1211" y="2680"/>
                          <a:pt x="1196" y="2680"/>
                          <a:pt x="1196" y="2725"/>
                        </a:cubicBezTo>
                        <a:cubicBezTo>
                          <a:pt x="1207" y="2846"/>
                          <a:pt x="1282" y="2862"/>
                          <a:pt x="1368" y="2862"/>
                        </a:cubicBezTo>
                        <a:cubicBezTo>
                          <a:pt x="1400" y="2862"/>
                          <a:pt x="1433" y="2859"/>
                          <a:pt x="1464" y="2859"/>
                        </a:cubicBezTo>
                        <a:cubicBezTo>
                          <a:pt x="1494" y="2859"/>
                          <a:pt x="1531" y="2866"/>
                          <a:pt x="1565" y="2866"/>
                        </a:cubicBezTo>
                        <a:cubicBezTo>
                          <a:pt x="1582" y="2866"/>
                          <a:pt x="1599" y="2864"/>
                          <a:pt x="1614" y="2859"/>
                        </a:cubicBezTo>
                        <a:cubicBezTo>
                          <a:pt x="1703" y="2815"/>
                          <a:pt x="1674" y="2755"/>
                          <a:pt x="1688" y="2695"/>
                        </a:cubicBezTo>
                        <a:cubicBezTo>
                          <a:pt x="1688" y="2665"/>
                          <a:pt x="1688" y="2665"/>
                          <a:pt x="1718" y="2665"/>
                        </a:cubicBezTo>
                        <a:lnTo>
                          <a:pt x="1808" y="2665"/>
                        </a:lnTo>
                        <a:cubicBezTo>
                          <a:pt x="1883" y="2650"/>
                          <a:pt x="1912" y="2606"/>
                          <a:pt x="1912" y="2531"/>
                        </a:cubicBezTo>
                        <a:cubicBezTo>
                          <a:pt x="1912" y="2486"/>
                          <a:pt x="1927" y="2411"/>
                          <a:pt x="1898" y="2367"/>
                        </a:cubicBezTo>
                        <a:cubicBezTo>
                          <a:pt x="1876" y="2313"/>
                          <a:pt x="1832" y="2306"/>
                          <a:pt x="1787" y="2306"/>
                        </a:cubicBezTo>
                        <a:cubicBezTo>
                          <a:pt x="1769" y="2306"/>
                          <a:pt x="1750" y="2307"/>
                          <a:pt x="1733" y="2307"/>
                        </a:cubicBezTo>
                        <a:cubicBezTo>
                          <a:pt x="1674" y="2307"/>
                          <a:pt x="1674" y="2307"/>
                          <a:pt x="1674" y="2262"/>
                        </a:cubicBezTo>
                        <a:lnTo>
                          <a:pt x="1674" y="2053"/>
                        </a:lnTo>
                        <a:lnTo>
                          <a:pt x="1674" y="1829"/>
                        </a:lnTo>
                        <a:cubicBezTo>
                          <a:pt x="1674" y="1814"/>
                          <a:pt x="1659" y="1709"/>
                          <a:pt x="1674" y="1680"/>
                        </a:cubicBezTo>
                        <a:cubicBezTo>
                          <a:pt x="1679" y="1675"/>
                          <a:pt x="1685" y="1673"/>
                          <a:pt x="1693" y="1673"/>
                        </a:cubicBezTo>
                        <a:cubicBezTo>
                          <a:pt x="1708" y="1673"/>
                          <a:pt x="1728" y="1680"/>
                          <a:pt x="1748" y="1680"/>
                        </a:cubicBezTo>
                        <a:lnTo>
                          <a:pt x="2181" y="1680"/>
                        </a:lnTo>
                        <a:cubicBezTo>
                          <a:pt x="2191" y="1680"/>
                          <a:pt x="2234" y="1673"/>
                          <a:pt x="2267" y="1673"/>
                        </a:cubicBezTo>
                        <a:cubicBezTo>
                          <a:pt x="2283" y="1673"/>
                          <a:pt x="2296" y="1675"/>
                          <a:pt x="2301" y="1680"/>
                        </a:cubicBezTo>
                        <a:cubicBezTo>
                          <a:pt x="2331" y="1709"/>
                          <a:pt x="2301" y="1799"/>
                          <a:pt x="2316" y="1844"/>
                        </a:cubicBezTo>
                        <a:cubicBezTo>
                          <a:pt x="2331" y="1904"/>
                          <a:pt x="2405" y="1904"/>
                          <a:pt x="2465" y="1904"/>
                        </a:cubicBezTo>
                        <a:cubicBezTo>
                          <a:pt x="2485" y="1904"/>
                          <a:pt x="2507" y="1905"/>
                          <a:pt x="2528" y="1905"/>
                        </a:cubicBezTo>
                        <a:cubicBezTo>
                          <a:pt x="2570" y="1905"/>
                          <a:pt x="2609" y="1899"/>
                          <a:pt x="2629" y="1859"/>
                        </a:cubicBezTo>
                        <a:cubicBezTo>
                          <a:pt x="2644" y="1844"/>
                          <a:pt x="2659" y="1814"/>
                          <a:pt x="2659" y="1784"/>
                        </a:cubicBezTo>
                        <a:cubicBezTo>
                          <a:pt x="2659" y="1769"/>
                          <a:pt x="2644" y="1694"/>
                          <a:pt x="2659" y="1680"/>
                        </a:cubicBezTo>
                        <a:cubicBezTo>
                          <a:pt x="2667" y="1665"/>
                          <a:pt x="2697" y="1665"/>
                          <a:pt x="2728" y="1665"/>
                        </a:cubicBezTo>
                        <a:cubicBezTo>
                          <a:pt x="2760" y="1665"/>
                          <a:pt x="2794" y="1665"/>
                          <a:pt x="2809" y="1650"/>
                        </a:cubicBezTo>
                        <a:cubicBezTo>
                          <a:pt x="2853" y="1620"/>
                          <a:pt x="2853" y="1560"/>
                          <a:pt x="2853" y="1500"/>
                        </a:cubicBezTo>
                        <a:cubicBezTo>
                          <a:pt x="2853" y="1419"/>
                          <a:pt x="2881" y="1292"/>
                          <a:pt x="2829" y="1226"/>
                        </a:cubicBezTo>
                        <a:lnTo>
                          <a:pt x="2829" y="1226"/>
                        </a:lnTo>
                        <a:cubicBezTo>
                          <a:pt x="2825" y="1204"/>
                          <a:pt x="2808" y="1187"/>
                          <a:pt x="2779" y="1187"/>
                        </a:cubicBezTo>
                        <a:lnTo>
                          <a:pt x="2764" y="1187"/>
                        </a:lnTo>
                        <a:cubicBezTo>
                          <a:pt x="2759" y="1186"/>
                          <a:pt x="2754" y="1185"/>
                          <a:pt x="2750" y="1185"/>
                        </a:cubicBezTo>
                        <a:cubicBezTo>
                          <a:pt x="2745" y="1185"/>
                          <a:pt x="2740" y="1186"/>
                          <a:pt x="2736" y="1187"/>
                        </a:cubicBezTo>
                        <a:lnTo>
                          <a:pt x="2704" y="1187"/>
                        </a:lnTo>
                        <a:cubicBezTo>
                          <a:pt x="2674" y="1172"/>
                          <a:pt x="2689" y="1157"/>
                          <a:pt x="2689" y="1127"/>
                        </a:cubicBezTo>
                        <a:cubicBezTo>
                          <a:pt x="2689" y="1067"/>
                          <a:pt x="2689" y="993"/>
                          <a:pt x="2629" y="963"/>
                        </a:cubicBezTo>
                        <a:cubicBezTo>
                          <a:pt x="2607" y="948"/>
                          <a:pt x="2573" y="944"/>
                          <a:pt x="2540" y="944"/>
                        </a:cubicBezTo>
                        <a:cubicBezTo>
                          <a:pt x="2506" y="944"/>
                          <a:pt x="2473" y="948"/>
                          <a:pt x="2450" y="948"/>
                        </a:cubicBezTo>
                        <a:cubicBezTo>
                          <a:pt x="2390" y="948"/>
                          <a:pt x="2346" y="978"/>
                          <a:pt x="2331" y="1052"/>
                        </a:cubicBezTo>
                        <a:cubicBezTo>
                          <a:pt x="2331" y="1082"/>
                          <a:pt x="2346" y="1172"/>
                          <a:pt x="2331" y="1187"/>
                        </a:cubicBezTo>
                        <a:cubicBezTo>
                          <a:pt x="2321" y="1192"/>
                          <a:pt x="2302" y="1193"/>
                          <a:pt x="2282" y="1193"/>
                        </a:cubicBezTo>
                        <a:cubicBezTo>
                          <a:pt x="2241" y="1193"/>
                          <a:pt x="2191" y="1187"/>
                          <a:pt x="2181" y="1187"/>
                        </a:cubicBezTo>
                        <a:lnTo>
                          <a:pt x="1748" y="1187"/>
                        </a:lnTo>
                        <a:cubicBezTo>
                          <a:pt x="1718" y="1187"/>
                          <a:pt x="1718" y="1187"/>
                          <a:pt x="1703" y="1172"/>
                        </a:cubicBezTo>
                        <a:cubicBezTo>
                          <a:pt x="1688" y="1127"/>
                          <a:pt x="1703" y="1037"/>
                          <a:pt x="1703" y="993"/>
                        </a:cubicBezTo>
                        <a:lnTo>
                          <a:pt x="1703" y="768"/>
                        </a:lnTo>
                        <a:cubicBezTo>
                          <a:pt x="1703" y="709"/>
                          <a:pt x="1688" y="634"/>
                          <a:pt x="1703" y="589"/>
                        </a:cubicBezTo>
                        <a:lnTo>
                          <a:pt x="1703" y="559"/>
                        </a:lnTo>
                        <a:lnTo>
                          <a:pt x="1793" y="559"/>
                        </a:lnTo>
                        <a:cubicBezTo>
                          <a:pt x="1868" y="559"/>
                          <a:pt x="1927" y="544"/>
                          <a:pt x="1942" y="470"/>
                        </a:cubicBezTo>
                        <a:cubicBezTo>
                          <a:pt x="1957" y="350"/>
                          <a:pt x="1942" y="216"/>
                          <a:pt x="1808" y="201"/>
                        </a:cubicBezTo>
                        <a:cubicBezTo>
                          <a:pt x="1788" y="201"/>
                          <a:pt x="1761" y="208"/>
                          <a:pt x="1742" y="208"/>
                        </a:cubicBezTo>
                        <a:cubicBezTo>
                          <a:pt x="1732" y="208"/>
                          <a:pt x="1723" y="206"/>
                          <a:pt x="1718" y="201"/>
                        </a:cubicBezTo>
                        <a:cubicBezTo>
                          <a:pt x="1703" y="201"/>
                          <a:pt x="1703" y="171"/>
                          <a:pt x="1703" y="141"/>
                        </a:cubicBezTo>
                        <a:cubicBezTo>
                          <a:pt x="1703" y="66"/>
                          <a:pt x="1674" y="7"/>
                          <a:pt x="1599" y="7"/>
                        </a:cubicBezTo>
                        <a:cubicBezTo>
                          <a:pt x="1579" y="2"/>
                          <a:pt x="1561" y="0"/>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6"/>
                <p:cNvGrpSpPr/>
                <p:nvPr/>
              </p:nvGrpSpPr>
              <p:grpSpPr>
                <a:xfrm>
                  <a:off x="489076" y="142369"/>
                  <a:ext cx="309279" cy="264820"/>
                  <a:chOff x="-3751736" y="-1899354"/>
                  <a:chExt cx="319569" cy="274625"/>
                </a:xfrm>
              </p:grpSpPr>
              <p:sp>
                <p:nvSpPr>
                  <p:cNvPr id="429" name="Google Shape;429;p6"/>
                  <p:cNvSpPr/>
                  <p:nvPr/>
                </p:nvSpPr>
                <p:spPr>
                  <a:xfrm>
                    <a:off x="-3751736" y="-1899354"/>
                    <a:ext cx="319569" cy="274625"/>
                  </a:xfrm>
                  <a:custGeom>
                    <a:avLst/>
                    <a:gdLst/>
                    <a:ahLst/>
                    <a:cxnLst/>
                    <a:rect l="l" t="t" r="r" b="b"/>
                    <a:pathLst>
                      <a:path w="3093" h="2658" extrusionOk="0">
                        <a:moveTo>
                          <a:pt x="1290" y="0"/>
                        </a:moveTo>
                        <a:cubicBezTo>
                          <a:pt x="1096" y="0"/>
                          <a:pt x="927" y="330"/>
                          <a:pt x="807" y="731"/>
                        </a:cubicBezTo>
                        <a:cubicBezTo>
                          <a:pt x="777" y="283"/>
                          <a:pt x="658" y="44"/>
                          <a:pt x="448" y="44"/>
                        </a:cubicBezTo>
                        <a:cubicBezTo>
                          <a:pt x="0" y="59"/>
                          <a:pt x="299" y="1508"/>
                          <a:pt x="598" y="2046"/>
                        </a:cubicBezTo>
                        <a:lnTo>
                          <a:pt x="1016" y="2404"/>
                        </a:lnTo>
                        <a:cubicBezTo>
                          <a:pt x="1321" y="2544"/>
                          <a:pt x="1914" y="2657"/>
                          <a:pt x="2375" y="2657"/>
                        </a:cubicBezTo>
                        <a:cubicBezTo>
                          <a:pt x="2749" y="2657"/>
                          <a:pt x="3037" y="2583"/>
                          <a:pt x="3017" y="2389"/>
                        </a:cubicBezTo>
                        <a:cubicBezTo>
                          <a:pt x="3002" y="2165"/>
                          <a:pt x="2763" y="2090"/>
                          <a:pt x="2315" y="2090"/>
                        </a:cubicBezTo>
                        <a:cubicBezTo>
                          <a:pt x="2749" y="1926"/>
                          <a:pt x="3092" y="1687"/>
                          <a:pt x="2973" y="1463"/>
                        </a:cubicBezTo>
                        <a:cubicBezTo>
                          <a:pt x="2933" y="1377"/>
                          <a:pt x="2849" y="1336"/>
                          <a:pt x="2728" y="1336"/>
                        </a:cubicBezTo>
                        <a:cubicBezTo>
                          <a:pt x="2618" y="1336"/>
                          <a:pt x="2479" y="1369"/>
                          <a:pt x="2315" y="1433"/>
                        </a:cubicBezTo>
                        <a:cubicBezTo>
                          <a:pt x="2569" y="1194"/>
                          <a:pt x="2719" y="940"/>
                          <a:pt x="2584" y="791"/>
                        </a:cubicBezTo>
                        <a:cubicBezTo>
                          <a:pt x="2539" y="751"/>
                          <a:pt x="2485" y="731"/>
                          <a:pt x="2423" y="731"/>
                        </a:cubicBezTo>
                        <a:cubicBezTo>
                          <a:pt x="2302" y="731"/>
                          <a:pt x="2150" y="807"/>
                          <a:pt x="1972" y="955"/>
                        </a:cubicBezTo>
                        <a:cubicBezTo>
                          <a:pt x="2166" y="671"/>
                          <a:pt x="2211" y="462"/>
                          <a:pt x="2062" y="328"/>
                        </a:cubicBezTo>
                        <a:cubicBezTo>
                          <a:pt x="2032" y="302"/>
                          <a:pt x="1998" y="290"/>
                          <a:pt x="1961" y="290"/>
                        </a:cubicBezTo>
                        <a:cubicBezTo>
                          <a:pt x="1824" y="290"/>
                          <a:pt x="1640" y="446"/>
                          <a:pt x="1464" y="657"/>
                        </a:cubicBezTo>
                        <a:cubicBezTo>
                          <a:pt x="1569" y="313"/>
                          <a:pt x="1554" y="74"/>
                          <a:pt x="1360" y="14"/>
                        </a:cubicBezTo>
                        <a:cubicBezTo>
                          <a:pt x="1336" y="5"/>
                          <a:pt x="1313" y="0"/>
                          <a:pt x="1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3703899" y="-1834469"/>
                    <a:ext cx="204884" cy="182153"/>
                  </a:xfrm>
                  <a:custGeom>
                    <a:avLst/>
                    <a:gdLst/>
                    <a:ahLst/>
                    <a:cxnLst/>
                    <a:rect l="l" t="t" r="r" b="b"/>
                    <a:pathLst>
                      <a:path w="1983" h="1763" extrusionOk="0">
                        <a:moveTo>
                          <a:pt x="1508" y="339"/>
                        </a:moveTo>
                        <a:cubicBezTo>
                          <a:pt x="1493" y="339"/>
                          <a:pt x="1477" y="344"/>
                          <a:pt x="1464" y="357"/>
                        </a:cubicBezTo>
                        <a:cubicBezTo>
                          <a:pt x="1165" y="790"/>
                          <a:pt x="792" y="1149"/>
                          <a:pt x="389" y="1462"/>
                        </a:cubicBezTo>
                        <a:cubicBezTo>
                          <a:pt x="342" y="1486"/>
                          <a:pt x="377" y="1536"/>
                          <a:pt x="416" y="1536"/>
                        </a:cubicBezTo>
                        <a:cubicBezTo>
                          <a:pt x="427" y="1536"/>
                          <a:pt x="439" y="1532"/>
                          <a:pt x="448" y="1522"/>
                        </a:cubicBezTo>
                        <a:cubicBezTo>
                          <a:pt x="867" y="1194"/>
                          <a:pt x="1240" y="835"/>
                          <a:pt x="1554" y="402"/>
                        </a:cubicBezTo>
                        <a:cubicBezTo>
                          <a:pt x="1575" y="370"/>
                          <a:pt x="1544" y="339"/>
                          <a:pt x="1508" y="339"/>
                        </a:cubicBezTo>
                        <a:close/>
                        <a:moveTo>
                          <a:pt x="980" y="0"/>
                        </a:moveTo>
                        <a:cubicBezTo>
                          <a:pt x="961" y="0"/>
                          <a:pt x="941" y="9"/>
                          <a:pt x="926" y="29"/>
                        </a:cubicBezTo>
                        <a:cubicBezTo>
                          <a:pt x="628" y="477"/>
                          <a:pt x="329" y="955"/>
                          <a:pt x="150" y="1477"/>
                        </a:cubicBezTo>
                        <a:cubicBezTo>
                          <a:pt x="141" y="1514"/>
                          <a:pt x="171" y="1540"/>
                          <a:pt x="200" y="1540"/>
                        </a:cubicBezTo>
                        <a:cubicBezTo>
                          <a:pt x="217" y="1540"/>
                          <a:pt x="234" y="1530"/>
                          <a:pt x="239" y="1507"/>
                        </a:cubicBezTo>
                        <a:cubicBezTo>
                          <a:pt x="419" y="984"/>
                          <a:pt x="702" y="521"/>
                          <a:pt x="1016" y="73"/>
                        </a:cubicBezTo>
                        <a:cubicBezTo>
                          <a:pt x="1046" y="34"/>
                          <a:pt x="1016" y="0"/>
                          <a:pt x="980" y="0"/>
                        </a:cubicBezTo>
                        <a:close/>
                        <a:moveTo>
                          <a:pt x="339" y="26"/>
                        </a:moveTo>
                        <a:cubicBezTo>
                          <a:pt x="321" y="26"/>
                          <a:pt x="305" y="36"/>
                          <a:pt x="299" y="58"/>
                        </a:cubicBezTo>
                        <a:cubicBezTo>
                          <a:pt x="135" y="566"/>
                          <a:pt x="15" y="1074"/>
                          <a:pt x="0" y="1612"/>
                        </a:cubicBezTo>
                        <a:cubicBezTo>
                          <a:pt x="0" y="1642"/>
                          <a:pt x="27" y="1657"/>
                          <a:pt x="53" y="1657"/>
                        </a:cubicBezTo>
                        <a:cubicBezTo>
                          <a:pt x="79" y="1657"/>
                          <a:pt x="105" y="1642"/>
                          <a:pt x="105" y="1612"/>
                        </a:cubicBezTo>
                        <a:cubicBezTo>
                          <a:pt x="120" y="1089"/>
                          <a:pt x="224" y="581"/>
                          <a:pt x="389" y="88"/>
                        </a:cubicBezTo>
                        <a:cubicBezTo>
                          <a:pt x="398" y="51"/>
                          <a:pt x="367" y="26"/>
                          <a:pt x="339" y="26"/>
                        </a:cubicBezTo>
                        <a:close/>
                        <a:moveTo>
                          <a:pt x="1820" y="782"/>
                        </a:moveTo>
                        <a:cubicBezTo>
                          <a:pt x="1810" y="782"/>
                          <a:pt x="1801" y="785"/>
                          <a:pt x="1793" y="790"/>
                        </a:cubicBezTo>
                        <a:cubicBezTo>
                          <a:pt x="1404" y="1134"/>
                          <a:pt x="941" y="1388"/>
                          <a:pt x="478" y="1597"/>
                        </a:cubicBezTo>
                        <a:cubicBezTo>
                          <a:pt x="434" y="1597"/>
                          <a:pt x="448" y="1642"/>
                          <a:pt x="463" y="1657"/>
                        </a:cubicBezTo>
                        <a:lnTo>
                          <a:pt x="374" y="1671"/>
                        </a:lnTo>
                        <a:cubicBezTo>
                          <a:pt x="318" y="1671"/>
                          <a:pt x="314" y="1763"/>
                          <a:pt x="363" y="1763"/>
                        </a:cubicBezTo>
                        <a:cubicBezTo>
                          <a:pt x="366" y="1763"/>
                          <a:pt x="370" y="1762"/>
                          <a:pt x="374" y="1761"/>
                        </a:cubicBezTo>
                        <a:cubicBezTo>
                          <a:pt x="897" y="1746"/>
                          <a:pt x="1419" y="1686"/>
                          <a:pt x="1927" y="1507"/>
                        </a:cubicBezTo>
                        <a:cubicBezTo>
                          <a:pt x="1982" y="1493"/>
                          <a:pt x="1961" y="1416"/>
                          <a:pt x="1910" y="1416"/>
                        </a:cubicBezTo>
                        <a:cubicBezTo>
                          <a:pt x="1906" y="1416"/>
                          <a:pt x="1902" y="1416"/>
                          <a:pt x="1897" y="1418"/>
                        </a:cubicBezTo>
                        <a:cubicBezTo>
                          <a:pt x="1464" y="1567"/>
                          <a:pt x="1016" y="1627"/>
                          <a:pt x="553" y="1657"/>
                        </a:cubicBezTo>
                        <a:cubicBezTo>
                          <a:pt x="1031" y="1447"/>
                          <a:pt x="1479" y="1194"/>
                          <a:pt x="1867" y="865"/>
                        </a:cubicBezTo>
                        <a:cubicBezTo>
                          <a:pt x="1904" y="829"/>
                          <a:pt x="1861" y="782"/>
                          <a:pt x="1820" y="7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3721670" y="-1742205"/>
                    <a:ext cx="145165" cy="117062"/>
                  </a:xfrm>
                  <a:custGeom>
                    <a:avLst/>
                    <a:gdLst/>
                    <a:ahLst/>
                    <a:cxnLst/>
                    <a:rect l="l" t="t" r="r" b="b"/>
                    <a:pathLst>
                      <a:path w="1405" h="1133" extrusionOk="0">
                        <a:moveTo>
                          <a:pt x="120" y="1"/>
                        </a:moveTo>
                        <a:cubicBezTo>
                          <a:pt x="0" y="1"/>
                          <a:pt x="187" y="1122"/>
                          <a:pt x="187" y="1122"/>
                        </a:cubicBezTo>
                        <a:cubicBezTo>
                          <a:pt x="187" y="1122"/>
                          <a:pt x="410" y="1133"/>
                          <a:pt x="661" y="1133"/>
                        </a:cubicBezTo>
                        <a:cubicBezTo>
                          <a:pt x="1006" y="1133"/>
                          <a:pt x="1404" y="1113"/>
                          <a:pt x="1352" y="1017"/>
                        </a:cubicBezTo>
                        <a:cubicBezTo>
                          <a:pt x="1308" y="943"/>
                          <a:pt x="785" y="898"/>
                          <a:pt x="785" y="898"/>
                        </a:cubicBezTo>
                        <a:cubicBezTo>
                          <a:pt x="785" y="898"/>
                          <a:pt x="1188" y="644"/>
                          <a:pt x="1113" y="584"/>
                        </a:cubicBezTo>
                        <a:cubicBezTo>
                          <a:pt x="1092" y="562"/>
                          <a:pt x="1057" y="554"/>
                          <a:pt x="1016" y="554"/>
                        </a:cubicBezTo>
                        <a:cubicBezTo>
                          <a:pt x="862" y="554"/>
                          <a:pt x="611" y="680"/>
                          <a:pt x="576" y="704"/>
                        </a:cubicBezTo>
                        <a:cubicBezTo>
                          <a:pt x="650" y="599"/>
                          <a:pt x="830" y="301"/>
                          <a:pt x="755" y="226"/>
                        </a:cubicBezTo>
                        <a:cubicBezTo>
                          <a:pt x="746" y="217"/>
                          <a:pt x="734" y="212"/>
                          <a:pt x="721" y="212"/>
                        </a:cubicBezTo>
                        <a:cubicBezTo>
                          <a:pt x="607" y="212"/>
                          <a:pt x="367" y="525"/>
                          <a:pt x="367" y="525"/>
                        </a:cubicBezTo>
                        <a:cubicBezTo>
                          <a:pt x="367" y="525"/>
                          <a:pt x="187" y="17"/>
                          <a:pt x="128" y="2"/>
                        </a:cubicBezTo>
                        <a:cubicBezTo>
                          <a:pt x="125" y="1"/>
                          <a:pt x="12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6"/>
                <p:cNvSpPr/>
                <p:nvPr/>
              </p:nvSpPr>
              <p:spPr>
                <a:xfrm rot="10800000" flipH="1">
                  <a:off x="220665" y="300031"/>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6"/>
              <p:cNvSpPr/>
              <p:nvPr/>
            </p:nvSpPr>
            <p:spPr>
              <a:xfrm rot="-5400000">
                <a:off x="-1461100" y="2515000"/>
                <a:ext cx="35655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nvGrpSpPr>
              <p:cNvPr id="434" name="Google Shape;434;p6"/>
              <p:cNvGrpSpPr/>
              <p:nvPr/>
            </p:nvGrpSpPr>
            <p:grpSpPr>
              <a:xfrm rot="8100000">
                <a:off x="369571" y="4256117"/>
                <a:ext cx="573837" cy="878919"/>
                <a:chOff x="49496" y="3466067"/>
                <a:chExt cx="573843" cy="878927"/>
              </a:xfrm>
            </p:grpSpPr>
            <p:sp>
              <p:nvSpPr>
                <p:cNvPr id="435" name="Google Shape;435;p6"/>
                <p:cNvSpPr/>
                <p:nvPr/>
              </p:nvSpPr>
              <p:spPr>
                <a:xfrm rot="5400000">
                  <a:off x="323726" y="4058072"/>
                  <a:ext cx="198384" cy="206309"/>
                </a:xfrm>
                <a:custGeom>
                  <a:avLst/>
                  <a:gdLst/>
                  <a:ahLst/>
                  <a:cxnLst/>
                  <a:rect l="l" t="t" r="r" b="b"/>
                  <a:pathLst>
                    <a:path w="2451" h="2558" extrusionOk="0">
                      <a:moveTo>
                        <a:pt x="697" y="1"/>
                      </a:moveTo>
                      <a:cubicBezTo>
                        <a:pt x="659" y="1"/>
                        <a:pt x="621" y="11"/>
                        <a:pt x="583" y="40"/>
                      </a:cubicBezTo>
                      <a:cubicBezTo>
                        <a:pt x="359" y="174"/>
                        <a:pt x="180" y="353"/>
                        <a:pt x="31" y="577"/>
                      </a:cubicBezTo>
                      <a:cubicBezTo>
                        <a:pt x="1" y="622"/>
                        <a:pt x="1" y="697"/>
                        <a:pt x="16" y="757"/>
                      </a:cubicBezTo>
                      <a:cubicBezTo>
                        <a:pt x="31" y="801"/>
                        <a:pt x="61" y="861"/>
                        <a:pt x="120" y="891"/>
                      </a:cubicBezTo>
                      <a:cubicBezTo>
                        <a:pt x="148" y="909"/>
                        <a:pt x="187" y="922"/>
                        <a:pt x="227" y="922"/>
                      </a:cubicBezTo>
                      <a:cubicBezTo>
                        <a:pt x="252" y="922"/>
                        <a:pt x="277" y="917"/>
                        <a:pt x="300" y="906"/>
                      </a:cubicBezTo>
                      <a:cubicBezTo>
                        <a:pt x="359" y="891"/>
                        <a:pt x="389" y="861"/>
                        <a:pt x="434" y="801"/>
                      </a:cubicBezTo>
                      <a:cubicBezTo>
                        <a:pt x="434" y="801"/>
                        <a:pt x="449" y="786"/>
                        <a:pt x="464" y="772"/>
                      </a:cubicBezTo>
                      <a:cubicBezTo>
                        <a:pt x="897" y="1175"/>
                        <a:pt x="1315" y="1623"/>
                        <a:pt x="1659" y="2101"/>
                      </a:cubicBezTo>
                      <a:cubicBezTo>
                        <a:pt x="1644" y="2101"/>
                        <a:pt x="1629" y="2116"/>
                        <a:pt x="1614" y="2131"/>
                      </a:cubicBezTo>
                      <a:cubicBezTo>
                        <a:pt x="1554" y="2161"/>
                        <a:pt x="1524" y="2205"/>
                        <a:pt x="1509" y="2265"/>
                      </a:cubicBezTo>
                      <a:cubicBezTo>
                        <a:pt x="1494" y="2325"/>
                        <a:pt x="1494" y="2400"/>
                        <a:pt x="1524" y="2444"/>
                      </a:cubicBezTo>
                      <a:cubicBezTo>
                        <a:pt x="1554" y="2489"/>
                        <a:pt x="1614" y="2534"/>
                        <a:pt x="1674" y="2549"/>
                      </a:cubicBezTo>
                      <a:cubicBezTo>
                        <a:pt x="1696" y="2554"/>
                        <a:pt x="1717" y="2558"/>
                        <a:pt x="1739" y="2558"/>
                      </a:cubicBezTo>
                      <a:cubicBezTo>
                        <a:pt x="1777" y="2558"/>
                        <a:pt x="1815" y="2547"/>
                        <a:pt x="1853" y="2519"/>
                      </a:cubicBezTo>
                      <a:cubicBezTo>
                        <a:pt x="2077" y="2385"/>
                        <a:pt x="2256" y="2205"/>
                        <a:pt x="2405" y="1981"/>
                      </a:cubicBezTo>
                      <a:cubicBezTo>
                        <a:pt x="2435" y="1937"/>
                        <a:pt x="2450" y="1862"/>
                        <a:pt x="2435" y="1802"/>
                      </a:cubicBezTo>
                      <a:cubicBezTo>
                        <a:pt x="2420" y="1742"/>
                        <a:pt x="2376" y="1683"/>
                        <a:pt x="2331" y="1668"/>
                      </a:cubicBezTo>
                      <a:cubicBezTo>
                        <a:pt x="2289" y="1647"/>
                        <a:pt x="2246" y="1625"/>
                        <a:pt x="2204" y="1625"/>
                      </a:cubicBezTo>
                      <a:cubicBezTo>
                        <a:pt x="2187" y="1625"/>
                        <a:pt x="2169" y="1629"/>
                        <a:pt x="2152" y="1638"/>
                      </a:cubicBezTo>
                      <a:cubicBezTo>
                        <a:pt x="2092" y="1668"/>
                        <a:pt x="2047" y="1698"/>
                        <a:pt x="2002" y="1742"/>
                      </a:cubicBezTo>
                      <a:cubicBezTo>
                        <a:pt x="2002" y="1757"/>
                        <a:pt x="2002" y="1757"/>
                        <a:pt x="1987" y="1772"/>
                      </a:cubicBezTo>
                      <a:cubicBezTo>
                        <a:pt x="1644" y="1294"/>
                        <a:pt x="1240" y="846"/>
                        <a:pt x="792" y="458"/>
                      </a:cubicBezTo>
                      <a:cubicBezTo>
                        <a:pt x="792" y="443"/>
                        <a:pt x="807" y="443"/>
                        <a:pt x="822" y="428"/>
                      </a:cubicBezTo>
                      <a:cubicBezTo>
                        <a:pt x="867" y="398"/>
                        <a:pt x="912" y="353"/>
                        <a:pt x="927" y="294"/>
                      </a:cubicBezTo>
                      <a:cubicBezTo>
                        <a:pt x="942" y="249"/>
                        <a:pt x="942" y="159"/>
                        <a:pt x="897" y="114"/>
                      </a:cubicBezTo>
                      <a:cubicBezTo>
                        <a:pt x="867" y="70"/>
                        <a:pt x="822" y="25"/>
                        <a:pt x="763" y="10"/>
                      </a:cubicBezTo>
                      <a:cubicBezTo>
                        <a:pt x="741" y="4"/>
                        <a:pt x="719"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rot="5400000">
                  <a:off x="315227" y="4049913"/>
                  <a:ext cx="215543" cy="215665"/>
                </a:xfrm>
                <a:custGeom>
                  <a:avLst/>
                  <a:gdLst/>
                  <a:ahLst/>
                  <a:cxnLst/>
                  <a:rect l="l" t="t" r="r" b="b"/>
                  <a:pathLst>
                    <a:path w="2663" h="2674" extrusionOk="0">
                      <a:moveTo>
                        <a:pt x="854" y="126"/>
                      </a:moveTo>
                      <a:cubicBezTo>
                        <a:pt x="947" y="126"/>
                        <a:pt x="1031" y="184"/>
                        <a:pt x="1031" y="278"/>
                      </a:cubicBezTo>
                      <a:cubicBezTo>
                        <a:pt x="1046" y="368"/>
                        <a:pt x="986" y="427"/>
                        <a:pt x="926" y="472"/>
                      </a:cubicBezTo>
                      <a:cubicBezTo>
                        <a:pt x="897" y="487"/>
                        <a:pt x="882" y="532"/>
                        <a:pt x="912" y="562"/>
                      </a:cubicBezTo>
                      <a:cubicBezTo>
                        <a:pt x="1345" y="950"/>
                        <a:pt x="1748" y="1398"/>
                        <a:pt x="2091" y="1861"/>
                      </a:cubicBezTo>
                      <a:cubicBezTo>
                        <a:pt x="2106" y="1883"/>
                        <a:pt x="2125" y="1895"/>
                        <a:pt x="2144" y="1895"/>
                      </a:cubicBezTo>
                      <a:cubicBezTo>
                        <a:pt x="2162" y="1895"/>
                        <a:pt x="2181" y="1883"/>
                        <a:pt x="2196" y="1861"/>
                      </a:cubicBezTo>
                      <a:cubicBezTo>
                        <a:pt x="2241" y="1816"/>
                        <a:pt x="2271" y="1771"/>
                        <a:pt x="2330" y="1771"/>
                      </a:cubicBezTo>
                      <a:cubicBezTo>
                        <a:pt x="2342" y="1770"/>
                        <a:pt x="2353" y="1769"/>
                        <a:pt x="2364" y="1769"/>
                      </a:cubicBezTo>
                      <a:cubicBezTo>
                        <a:pt x="2438" y="1769"/>
                        <a:pt x="2499" y="1813"/>
                        <a:pt x="2525" y="1891"/>
                      </a:cubicBezTo>
                      <a:cubicBezTo>
                        <a:pt x="2526" y="1893"/>
                        <a:pt x="2527" y="1896"/>
                        <a:pt x="2529" y="1898"/>
                      </a:cubicBezTo>
                      <a:lnTo>
                        <a:pt x="2529" y="1898"/>
                      </a:lnTo>
                      <a:cubicBezTo>
                        <a:pt x="2542" y="2008"/>
                        <a:pt x="2445" y="2106"/>
                        <a:pt x="2375" y="2190"/>
                      </a:cubicBezTo>
                      <a:cubicBezTo>
                        <a:pt x="2301" y="2264"/>
                        <a:pt x="2226" y="2339"/>
                        <a:pt x="2136" y="2414"/>
                      </a:cubicBezTo>
                      <a:cubicBezTo>
                        <a:pt x="2064" y="2462"/>
                        <a:pt x="1962" y="2549"/>
                        <a:pt x="1862" y="2549"/>
                      </a:cubicBezTo>
                      <a:cubicBezTo>
                        <a:pt x="1839" y="2549"/>
                        <a:pt x="1816" y="2545"/>
                        <a:pt x="1793" y="2533"/>
                      </a:cubicBezTo>
                      <a:cubicBezTo>
                        <a:pt x="1733" y="2488"/>
                        <a:pt x="1703" y="2429"/>
                        <a:pt x="1703" y="2354"/>
                      </a:cubicBezTo>
                      <a:cubicBezTo>
                        <a:pt x="1718" y="2279"/>
                        <a:pt x="1778" y="2249"/>
                        <a:pt x="1838" y="2205"/>
                      </a:cubicBezTo>
                      <a:cubicBezTo>
                        <a:pt x="1853" y="2190"/>
                        <a:pt x="1867" y="2145"/>
                        <a:pt x="1853" y="2115"/>
                      </a:cubicBezTo>
                      <a:cubicBezTo>
                        <a:pt x="1494" y="1637"/>
                        <a:pt x="1091" y="1189"/>
                        <a:pt x="643" y="801"/>
                      </a:cubicBezTo>
                      <a:cubicBezTo>
                        <a:pt x="629" y="787"/>
                        <a:pt x="613" y="780"/>
                        <a:pt x="597" y="780"/>
                      </a:cubicBezTo>
                      <a:cubicBezTo>
                        <a:pt x="579" y="780"/>
                        <a:pt x="561" y="791"/>
                        <a:pt x="553" y="816"/>
                      </a:cubicBezTo>
                      <a:cubicBezTo>
                        <a:pt x="508" y="875"/>
                        <a:pt x="463" y="935"/>
                        <a:pt x="389" y="935"/>
                      </a:cubicBezTo>
                      <a:cubicBezTo>
                        <a:pt x="284" y="935"/>
                        <a:pt x="210" y="845"/>
                        <a:pt x="210" y="741"/>
                      </a:cubicBezTo>
                      <a:cubicBezTo>
                        <a:pt x="225" y="666"/>
                        <a:pt x="269" y="606"/>
                        <a:pt x="314" y="562"/>
                      </a:cubicBezTo>
                      <a:cubicBezTo>
                        <a:pt x="359" y="502"/>
                        <a:pt x="419" y="442"/>
                        <a:pt x="463" y="397"/>
                      </a:cubicBezTo>
                      <a:cubicBezTo>
                        <a:pt x="523" y="353"/>
                        <a:pt x="568" y="293"/>
                        <a:pt x="628" y="248"/>
                      </a:cubicBezTo>
                      <a:cubicBezTo>
                        <a:pt x="688" y="203"/>
                        <a:pt x="747" y="143"/>
                        <a:pt x="822" y="129"/>
                      </a:cubicBezTo>
                      <a:cubicBezTo>
                        <a:pt x="833" y="127"/>
                        <a:pt x="843" y="126"/>
                        <a:pt x="854" y="126"/>
                      </a:cubicBezTo>
                      <a:close/>
                      <a:moveTo>
                        <a:pt x="866" y="1"/>
                      </a:moveTo>
                      <a:cubicBezTo>
                        <a:pt x="681" y="1"/>
                        <a:pt x="494" y="188"/>
                        <a:pt x="374" y="308"/>
                      </a:cubicBezTo>
                      <a:cubicBezTo>
                        <a:pt x="225" y="442"/>
                        <a:pt x="0" y="666"/>
                        <a:pt x="120" y="890"/>
                      </a:cubicBezTo>
                      <a:cubicBezTo>
                        <a:pt x="180" y="980"/>
                        <a:pt x="284" y="1040"/>
                        <a:pt x="404" y="1040"/>
                      </a:cubicBezTo>
                      <a:cubicBezTo>
                        <a:pt x="482" y="1028"/>
                        <a:pt x="535" y="976"/>
                        <a:pt x="588" y="919"/>
                      </a:cubicBezTo>
                      <a:lnTo>
                        <a:pt x="588" y="919"/>
                      </a:lnTo>
                      <a:cubicBezTo>
                        <a:pt x="1005" y="1287"/>
                        <a:pt x="1383" y="1707"/>
                        <a:pt x="1708" y="2141"/>
                      </a:cubicBezTo>
                      <a:lnTo>
                        <a:pt x="1708" y="2141"/>
                      </a:lnTo>
                      <a:cubicBezTo>
                        <a:pt x="1606" y="2225"/>
                        <a:pt x="1547" y="2335"/>
                        <a:pt x="1599" y="2488"/>
                      </a:cubicBezTo>
                      <a:cubicBezTo>
                        <a:pt x="1644" y="2603"/>
                        <a:pt x="1760" y="2673"/>
                        <a:pt x="1879" y="2673"/>
                      </a:cubicBezTo>
                      <a:cubicBezTo>
                        <a:pt x="1915" y="2673"/>
                        <a:pt x="1952" y="2667"/>
                        <a:pt x="1987" y="2653"/>
                      </a:cubicBezTo>
                      <a:cubicBezTo>
                        <a:pt x="2151" y="2563"/>
                        <a:pt x="2301" y="2429"/>
                        <a:pt x="2420" y="2294"/>
                      </a:cubicBezTo>
                      <a:cubicBezTo>
                        <a:pt x="2548" y="2166"/>
                        <a:pt x="2663" y="2038"/>
                        <a:pt x="2634" y="1872"/>
                      </a:cubicBezTo>
                      <a:lnTo>
                        <a:pt x="2634" y="1872"/>
                      </a:lnTo>
                      <a:cubicBezTo>
                        <a:pt x="2634" y="1864"/>
                        <a:pt x="2633" y="1855"/>
                        <a:pt x="2629" y="1846"/>
                      </a:cubicBezTo>
                      <a:lnTo>
                        <a:pt x="2629" y="1846"/>
                      </a:lnTo>
                      <a:cubicBezTo>
                        <a:pt x="2629" y="1846"/>
                        <a:pt x="2629" y="1846"/>
                        <a:pt x="2629" y="1846"/>
                      </a:cubicBezTo>
                      <a:cubicBezTo>
                        <a:pt x="2629" y="1843"/>
                        <a:pt x="2628" y="1840"/>
                        <a:pt x="2627" y="1837"/>
                      </a:cubicBezTo>
                      <a:lnTo>
                        <a:pt x="2627" y="1837"/>
                      </a:lnTo>
                      <a:cubicBezTo>
                        <a:pt x="2595" y="1722"/>
                        <a:pt x="2506" y="1637"/>
                        <a:pt x="2375" y="1637"/>
                      </a:cubicBezTo>
                      <a:cubicBezTo>
                        <a:pt x="2366" y="1636"/>
                        <a:pt x="2358" y="1635"/>
                        <a:pt x="2349" y="1635"/>
                      </a:cubicBezTo>
                      <a:cubicBezTo>
                        <a:pt x="2270" y="1635"/>
                        <a:pt x="2205" y="1681"/>
                        <a:pt x="2148" y="1738"/>
                      </a:cubicBezTo>
                      <a:lnTo>
                        <a:pt x="2148" y="1738"/>
                      </a:lnTo>
                      <a:cubicBezTo>
                        <a:pt x="1815" y="1301"/>
                        <a:pt x="1443" y="889"/>
                        <a:pt x="1034" y="515"/>
                      </a:cubicBezTo>
                      <a:lnTo>
                        <a:pt x="1034" y="515"/>
                      </a:lnTo>
                      <a:cubicBezTo>
                        <a:pt x="1093" y="464"/>
                        <a:pt x="1136" y="402"/>
                        <a:pt x="1136" y="323"/>
                      </a:cubicBezTo>
                      <a:cubicBezTo>
                        <a:pt x="1151" y="203"/>
                        <a:pt x="1091" y="99"/>
                        <a:pt x="1001" y="39"/>
                      </a:cubicBezTo>
                      <a:cubicBezTo>
                        <a:pt x="957" y="12"/>
                        <a:pt x="911"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rot="5400000">
                  <a:off x="323280" y="4057868"/>
                  <a:ext cx="199598" cy="205503"/>
                </a:xfrm>
                <a:custGeom>
                  <a:avLst/>
                  <a:gdLst/>
                  <a:ahLst/>
                  <a:cxnLst/>
                  <a:rect l="l" t="t" r="r" b="b"/>
                  <a:pathLst>
                    <a:path w="2466" h="2548" extrusionOk="0">
                      <a:moveTo>
                        <a:pt x="1739" y="1"/>
                      </a:moveTo>
                      <a:cubicBezTo>
                        <a:pt x="1722" y="1"/>
                        <a:pt x="1705" y="3"/>
                        <a:pt x="1689" y="7"/>
                      </a:cubicBezTo>
                      <a:cubicBezTo>
                        <a:pt x="1644" y="22"/>
                        <a:pt x="1569" y="67"/>
                        <a:pt x="1554" y="111"/>
                      </a:cubicBezTo>
                      <a:cubicBezTo>
                        <a:pt x="1494" y="231"/>
                        <a:pt x="1524" y="365"/>
                        <a:pt x="1644" y="425"/>
                      </a:cubicBezTo>
                      <a:cubicBezTo>
                        <a:pt x="1644" y="440"/>
                        <a:pt x="1659" y="440"/>
                        <a:pt x="1674" y="455"/>
                      </a:cubicBezTo>
                      <a:cubicBezTo>
                        <a:pt x="1226" y="843"/>
                        <a:pt x="822" y="1291"/>
                        <a:pt x="464" y="1769"/>
                      </a:cubicBezTo>
                      <a:cubicBezTo>
                        <a:pt x="449" y="1754"/>
                        <a:pt x="449" y="1754"/>
                        <a:pt x="449" y="1739"/>
                      </a:cubicBezTo>
                      <a:cubicBezTo>
                        <a:pt x="404" y="1695"/>
                        <a:pt x="374" y="1650"/>
                        <a:pt x="315" y="1635"/>
                      </a:cubicBezTo>
                      <a:cubicBezTo>
                        <a:pt x="299" y="1631"/>
                        <a:pt x="281" y="1629"/>
                        <a:pt x="264" y="1629"/>
                      </a:cubicBezTo>
                      <a:cubicBezTo>
                        <a:pt x="217" y="1629"/>
                        <a:pt x="168" y="1643"/>
                        <a:pt x="135" y="1665"/>
                      </a:cubicBezTo>
                      <a:cubicBezTo>
                        <a:pt x="91" y="1695"/>
                        <a:pt x="46" y="1739"/>
                        <a:pt x="31" y="1799"/>
                      </a:cubicBezTo>
                      <a:cubicBezTo>
                        <a:pt x="1" y="1859"/>
                        <a:pt x="1" y="1934"/>
                        <a:pt x="46" y="1978"/>
                      </a:cubicBezTo>
                      <a:cubicBezTo>
                        <a:pt x="195" y="2187"/>
                        <a:pt x="389" y="2382"/>
                        <a:pt x="598" y="2516"/>
                      </a:cubicBezTo>
                      <a:cubicBezTo>
                        <a:pt x="626" y="2534"/>
                        <a:pt x="671" y="2547"/>
                        <a:pt x="712" y="2547"/>
                      </a:cubicBezTo>
                      <a:cubicBezTo>
                        <a:pt x="737" y="2547"/>
                        <a:pt x="760" y="2542"/>
                        <a:pt x="778" y="2531"/>
                      </a:cubicBezTo>
                      <a:cubicBezTo>
                        <a:pt x="837" y="2516"/>
                        <a:pt x="897" y="2486"/>
                        <a:pt x="912" y="2426"/>
                      </a:cubicBezTo>
                      <a:cubicBezTo>
                        <a:pt x="987" y="2322"/>
                        <a:pt x="942" y="2187"/>
                        <a:pt x="837" y="2113"/>
                      </a:cubicBezTo>
                      <a:cubicBezTo>
                        <a:pt x="822" y="2113"/>
                        <a:pt x="807" y="2098"/>
                        <a:pt x="792" y="2083"/>
                      </a:cubicBezTo>
                      <a:cubicBezTo>
                        <a:pt x="1136" y="1605"/>
                        <a:pt x="1539" y="1172"/>
                        <a:pt x="1987" y="769"/>
                      </a:cubicBezTo>
                      <a:cubicBezTo>
                        <a:pt x="2002" y="769"/>
                        <a:pt x="2002" y="783"/>
                        <a:pt x="2017" y="798"/>
                      </a:cubicBezTo>
                      <a:cubicBezTo>
                        <a:pt x="2047" y="843"/>
                        <a:pt x="2092" y="888"/>
                        <a:pt x="2152" y="903"/>
                      </a:cubicBezTo>
                      <a:cubicBezTo>
                        <a:pt x="2168" y="907"/>
                        <a:pt x="2185" y="909"/>
                        <a:pt x="2202" y="909"/>
                      </a:cubicBezTo>
                      <a:cubicBezTo>
                        <a:pt x="2249" y="909"/>
                        <a:pt x="2298" y="895"/>
                        <a:pt x="2331" y="873"/>
                      </a:cubicBezTo>
                      <a:cubicBezTo>
                        <a:pt x="2376" y="843"/>
                        <a:pt x="2420" y="798"/>
                        <a:pt x="2435" y="739"/>
                      </a:cubicBezTo>
                      <a:cubicBezTo>
                        <a:pt x="2465" y="679"/>
                        <a:pt x="2465" y="619"/>
                        <a:pt x="2420" y="574"/>
                      </a:cubicBezTo>
                      <a:cubicBezTo>
                        <a:pt x="2271" y="350"/>
                        <a:pt x="2092" y="171"/>
                        <a:pt x="1868" y="37"/>
                      </a:cubicBezTo>
                      <a:cubicBezTo>
                        <a:pt x="1835" y="15"/>
                        <a:pt x="1786" y="1"/>
                        <a:pt x="1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rot="5400000">
                  <a:off x="313930" y="4051452"/>
                  <a:ext cx="218862" cy="215907"/>
                </a:xfrm>
                <a:custGeom>
                  <a:avLst/>
                  <a:gdLst/>
                  <a:ahLst/>
                  <a:cxnLst/>
                  <a:rect l="l" t="t" r="r" b="b"/>
                  <a:pathLst>
                    <a:path w="2704" h="2677" extrusionOk="0">
                      <a:moveTo>
                        <a:pt x="1857" y="107"/>
                      </a:moveTo>
                      <a:cubicBezTo>
                        <a:pt x="1919" y="107"/>
                        <a:pt x="1987" y="146"/>
                        <a:pt x="2047" y="179"/>
                      </a:cubicBezTo>
                      <a:cubicBezTo>
                        <a:pt x="2223" y="312"/>
                        <a:pt x="2371" y="459"/>
                        <a:pt x="2504" y="635"/>
                      </a:cubicBezTo>
                      <a:lnTo>
                        <a:pt x="2504" y="635"/>
                      </a:lnTo>
                      <a:cubicBezTo>
                        <a:pt x="2503" y="646"/>
                        <a:pt x="2504" y="659"/>
                        <a:pt x="2510" y="672"/>
                      </a:cubicBezTo>
                      <a:cubicBezTo>
                        <a:pt x="2569" y="777"/>
                        <a:pt x="2510" y="896"/>
                        <a:pt x="2390" y="926"/>
                      </a:cubicBezTo>
                      <a:cubicBezTo>
                        <a:pt x="2381" y="928"/>
                        <a:pt x="2372" y="928"/>
                        <a:pt x="2363" y="928"/>
                      </a:cubicBezTo>
                      <a:cubicBezTo>
                        <a:pt x="2288" y="928"/>
                        <a:pt x="2235" y="874"/>
                        <a:pt x="2181" y="807"/>
                      </a:cubicBezTo>
                      <a:cubicBezTo>
                        <a:pt x="2172" y="789"/>
                        <a:pt x="2153" y="782"/>
                        <a:pt x="2133" y="782"/>
                      </a:cubicBezTo>
                      <a:cubicBezTo>
                        <a:pt x="2119" y="782"/>
                        <a:pt x="2104" y="786"/>
                        <a:pt x="2091" y="792"/>
                      </a:cubicBezTo>
                      <a:cubicBezTo>
                        <a:pt x="1643" y="1195"/>
                        <a:pt x="1240" y="1643"/>
                        <a:pt x="882" y="2121"/>
                      </a:cubicBezTo>
                      <a:cubicBezTo>
                        <a:pt x="867" y="2151"/>
                        <a:pt x="882" y="2181"/>
                        <a:pt x="912" y="2196"/>
                      </a:cubicBezTo>
                      <a:cubicBezTo>
                        <a:pt x="971" y="2240"/>
                        <a:pt x="1031" y="2285"/>
                        <a:pt x="1031" y="2360"/>
                      </a:cubicBezTo>
                      <a:cubicBezTo>
                        <a:pt x="1031" y="2465"/>
                        <a:pt x="956" y="2539"/>
                        <a:pt x="867" y="2554"/>
                      </a:cubicBezTo>
                      <a:cubicBezTo>
                        <a:pt x="732" y="2554"/>
                        <a:pt x="568" y="2390"/>
                        <a:pt x="493" y="2300"/>
                      </a:cubicBezTo>
                      <a:cubicBezTo>
                        <a:pt x="434" y="2255"/>
                        <a:pt x="389" y="2211"/>
                        <a:pt x="344" y="2151"/>
                      </a:cubicBezTo>
                      <a:cubicBezTo>
                        <a:pt x="299" y="2076"/>
                        <a:pt x="225" y="2016"/>
                        <a:pt x="210" y="1942"/>
                      </a:cubicBezTo>
                      <a:cubicBezTo>
                        <a:pt x="210" y="1837"/>
                        <a:pt x="269" y="1763"/>
                        <a:pt x="359" y="1748"/>
                      </a:cubicBezTo>
                      <a:cubicBezTo>
                        <a:pt x="368" y="1746"/>
                        <a:pt x="378" y="1745"/>
                        <a:pt x="386" y="1745"/>
                      </a:cubicBezTo>
                      <a:cubicBezTo>
                        <a:pt x="461" y="1745"/>
                        <a:pt x="513" y="1799"/>
                        <a:pt x="553" y="1852"/>
                      </a:cubicBezTo>
                      <a:cubicBezTo>
                        <a:pt x="568" y="1867"/>
                        <a:pt x="587" y="1875"/>
                        <a:pt x="605" y="1875"/>
                      </a:cubicBezTo>
                      <a:cubicBezTo>
                        <a:pt x="624" y="1875"/>
                        <a:pt x="643" y="1867"/>
                        <a:pt x="658" y="1852"/>
                      </a:cubicBezTo>
                      <a:cubicBezTo>
                        <a:pt x="1001" y="1374"/>
                        <a:pt x="1404" y="941"/>
                        <a:pt x="1838" y="553"/>
                      </a:cubicBezTo>
                      <a:cubicBezTo>
                        <a:pt x="1867" y="523"/>
                        <a:pt x="1853" y="478"/>
                        <a:pt x="1823" y="448"/>
                      </a:cubicBezTo>
                      <a:cubicBezTo>
                        <a:pt x="1733" y="388"/>
                        <a:pt x="1673" y="299"/>
                        <a:pt x="1733" y="194"/>
                      </a:cubicBezTo>
                      <a:cubicBezTo>
                        <a:pt x="1765" y="130"/>
                        <a:pt x="1809" y="107"/>
                        <a:pt x="1857" y="107"/>
                      </a:cubicBezTo>
                      <a:close/>
                      <a:moveTo>
                        <a:pt x="1882" y="0"/>
                      </a:moveTo>
                      <a:cubicBezTo>
                        <a:pt x="1733" y="0"/>
                        <a:pt x="1628" y="120"/>
                        <a:pt x="1614" y="239"/>
                      </a:cubicBezTo>
                      <a:cubicBezTo>
                        <a:pt x="1589" y="362"/>
                        <a:pt x="1635" y="444"/>
                        <a:pt x="1718" y="519"/>
                      </a:cubicBezTo>
                      <a:lnTo>
                        <a:pt x="1718" y="519"/>
                      </a:lnTo>
                      <a:cubicBezTo>
                        <a:pt x="1308" y="893"/>
                        <a:pt x="935" y="1306"/>
                        <a:pt x="601" y="1744"/>
                      </a:cubicBezTo>
                      <a:lnTo>
                        <a:pt x="601" y="1744"/>
                      </a:lnTo>
                      <a:cubicBezTo>
                        <a:pt x="544" y="1685"/>
                        <a:pt x="482" y="1643"/>
                        <a:pt x="404" y="1643"/>
                      </a:cubicBezTo>
                      <a:cubicBezTo>
                        <a:pt x="284" y="1643"/>
                        <a:pt x="195" y="1703"/>
                        <a:pt x="135" y="1792"/>
                      </a:cubicBezTo>
                      <a:cubicBezTo>
                        <a:pt x="0" y="2016"/>
                        <a:pt x="254" y="2255"/>
                        <a:pt x="404" y="2405"/>
                      </a:cubicBezTo>
                      <a:cubicBezTo>
                        <a:pt x="520" y="2509"/>
                        <a:pt x="698" y="2676"/>
                        <a:pt x="877" y="2676"/>
                      </a:cubicBezTo>
                      <a:cubicBezTo>
                        <a:pt x="929" y="2676"/>
                        <a:pt x="981" y="2662"/>
                        <a:pt x="1031" y="2629"/>
                      </a:cubicBezTo>
                      <a:cubicBezTo>
                        <a:pt x="1121" y="2554"/>
                        <a:pt x="1151" y="2465"/>
                        <a:pt x="1151" y="2345"/>
                      </a:cubicBezTo>
                      <a:cubicBezTo>
                        <a:pt x="1139" y="2262"/>
                        <a:pt x="1080" y="2198"/>
                        <a:pt x="1012" y="2146"/>
                      </a:cubicBezTo>
                      <a:lnTo>
                        <a:pt x="1012" y="2146"/>
                      </a:lnTo>
                      <a:cubicBezTo>
                        <a:pt x="1337" y="1698"/>
                        <a:pt x="1716" y="1291"/>
                        <a:pt x="2134" y="922"/>
                      </a:cubicBezTo>
                      <a:lnTo>
                        <a:pt x="2134" y="922"/>
                      </a:lnTo>
                      <a:cubicBezTo>
                        <a:pt x="2196" y="994"/>
                        <a:pt x="2273" y="1043"/>
                        <a:pt x="2362" y="1043"/>
                      </a:cubicBezTo>
                      <a:cubicBezTo>
                        <a:pt x="2400" y="1043"/>
                        <a:pt x="2439" y="1034"/>
                        <a:pt x="2480" y="1016"/>
                      </a:cubicBezTo>
                      <a:cubicBezTo>
                        <a:pt x="2629" y="941"/>
                        <a:pt x="2704" y="747"/>
                        <a:pt x="2614" y="612"/>
                      </a:cubicBezTo>
                      <a:cubicBezTo>
                        <a:pt x="2510" y="463"/>
                        <a:pt x="2405" y="344"/>
                        <a:pt x="2271" y="224"/>
                      </a:cubicBezTo>
                      <a:cubicBezTo>
                        <a:pt x="2166" y="135"/>
                        <a:pt x="2032"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rot="5400000">
                  <a:off x="-101345" y="3619810"/>
                  <a:ext cx="874152" cy="566664"/>
                </a:xfrm>
                <a:custGeom>
                  <a:avLst/>
                  <a:gdLst/>
                  <a:ahLst/>
                  <a:cxnLst/>
                  <a:rect l="l" t="t" r="r" b="b"/>
                  <a:pathLst>
                    <a:path w="10800" h="7026" extrusionOk="0">
                      <a:moveTo>
                        <a:pt x="4436" y="0"/>
                      </a:moveTo>
                      <a:cubicBezTo>
                        <a:pt x="3682" y="0"/>
                        <a:pt x="2947" y="399"/>
                        <a:pt x="2510" y="1013"/>
                      </a:cubicBezTo>
                      <a:cubicBezTo>
                        <a:pt x="1957" y="1790"/>
                        <a:pt x="1927" y="2955"/>
                        <a:pt x="2525" y="3732"/>
                      </a:cubicBezTo>
                      <a:cubicBezTo>
                        <a:pt x="2599" y="3821"/>
                        <a:pt x="2674" y="3911"/>
                        <a:pt x="2764" y="4001"/>
                      </a:cubicBezTo>
                      <a:cubicBezTo>
                        <a:pt x="2928" y="4150"/>
                        <a:pt x="3047" y="4344"/>
                        <a:pt x="3092" y="4583"/>
                      </a:cubicBezTo>
                      <a:lnTo>
                        <a:pt x="3092" y="4598"/>
                      </a:lnTo>
                      <a:cubicBezTo>
                        <a:pt x="3227" y="5390"/>
                        <a:pt x="2764" y="6181"/>
                        <a:pt x="2032" y="6495"/>
                      </a:cubicBezTo>
                      <a:cubicBezTo>
                        <a:pt x="1867" y="6562"/>
                        <a:pt x="1681" y="6599"/>
                        <a:pt x="1496" y="6599"/>
                      </a:cubicBezTo>
                      <a:cubicBezTo>
                        <a:pt x="1311" y="6599"/>
                        <a:pt x="1128" y="6562"/>
                        <a:pt x="971" y="6480"/>
                      </a:cubicBezTo>
                      <a:cubicBezTo>
                        <a:pt x="688" y="6331"/>
                        <a:pt x="463" y="5972"/>
                        <a:pt x="538" y="5658"/>
                      </a:cubicBezTo>
                      <a:cubicBezTo>
                        <a:pt x="583" y="5509"/>
                        <a:pt x="688" y="5375"/>
                        <a:pt x="792" y="5300"/>
                      </a:cubicBezTo>
                      <a:cubicBezTo>
                        <a:pt x="865" y="5238"/>
                        <a:pt x="949" y="5211"/>
                        <a:pt x="1033" y="5211"/>
                      </a:cubicBezTo>
                      <a:cubicBezTo>
                        <a:pt x="1311" y="5211"/>
                        <a:pt x="1587" y="5506"/>
                        <a:pt x="1449" y="5793"/>
                      </a:cubicBezTo>
                      <a:cubicBezTo>
                        <a:pt x="1355" y="5960"/>
                        <a:pt x="1509" y="6119"/>
                        <a:pt x="1656" y="6119"/>
                      </a:cubicBezTo>
                      <a:cubicBezTo>
                        <a:pt x="1720" y="6119"/>
                        <a:pt x="1782" y="6089"/>
                        <a:pt x="1823" y="6017"/>
                      </a:cubicBezTo>
                      <a:cubicBezTo>
                        <a:pt x="1867" y="5912"/>
                        <a:pt x="1897" y="5808"/>
                        <a:pt x="1912" y="5688"/>
                      </a:cubicBezTo>
                      <a:cubicBezTo>
                        <a:pt x="1942" y="5255"/>
                        <a:pt x="1584" y="4837"/>
                        <a:pt x="1165" y="4792"/>
                      </a:cubicBezTo>
                      <a:cubicBezTo>
                        <a:pt x="1132" y="4788"/>
                        <a:pt x="1098" y="4786"/>
                        <a:pt x="1064" y="4786"/>
                      </a:cubicBezTo>
                      <a:cubicBezTo>
                        <a:pt x="626" y="4786"/>
                        <a:pt x="231" y="5138"/>
                        <a:pt x="120" y="5554"/>
                      </a:cubicBezTo>
                      <a:cubicBezTo>
                        <a:pt x="0" y="6047"/>
                        <a:pt x="269" y="6555"/>
                        <a:pt x="688" y="6809"/>
                      </a:cubicBezTo>
                      <a:cubicBezTo>
                        <a:pt x="914" y="6959"/>
                        <a:pt x="1192" y="7026"/>
                        <a:pt x="1472" y="7026"/>
                      </a:cubicBezTo>
                      <a:cubicBezTo>
                        <a:pt x="1690" y="7026"/>
                        <a:pt x="1910" y="6985"/>
                        <a:pt x="2106" y="6913"/>
                      </a:cubicBezTo>
                      <a:cubicBezTo>
                        <a:pt x="2584" y="6749"/>
                        <a:pt x="3003" y="6405"/>
                        <a:pt x="3256" y="5957"/>
                      </a:cubicBezTo>
                      <a:cubicBezTo>
                        <a:pt x="3510" y="5524"/>
                        <a:pt x="3585" y="5016"/>
                        <a:pt x="3510" y="4508"/>
                      </a:cubicBezTo>
                      <a:cubicBezTo>
                        <a:pt x="3510" y="4479"/>
                        <a:pt x="3495" y="4449"/>
                        <a:pt x="3495" y="4419"/>
                      </a:cubicBezTo>
                      <a:lnTo>
                        <a:pt x="3495" y="4419"/>
                      </a:lnTo>
                      <a:cubicBezTo>
                        <a:pt x="3585" y="4434"/>
                        <a:pt x="3675" y="4449"/>
                        <a:pt x="3764" y="4449"/>
                      </a:cubicBezTo>
                      <a:cubicBezTo>
                        <a:pt x="3791" y="4450"/>
                        <a:pt x="3818" y="4451"/>
                        <a:pt x="3845" y="4451"/>
                      </a:cubicBezTo>
                      <a:cubicBezTo>
                        <a:pt x="4300" y="4451"/>
                        <a:pt x="4777" y="4215"/>
                        <a:pt x="4974" y="3792"/>
                      </a:cubicBezTo>
                      <a:cubicBezTo>
                        <a:pt x="5183" y="3373"/>
                        <a:pt x="5153" y="2836"/>
                        <a:pt x="4825" y="2477"/>
                      </a:cubicBezTo>
                      <a:cubicBezTo>
                        <a:pt x="4645" y="2297"/>
                        <a:pt x="4391" y="2206"/>
                        <a:pt x="4134" y="2206"/>
                      </a:cubicBezTo>
                      <a:cubicBezTo>
                        <a:pt x="3943" y="2206"/>
                        <a:pt x="3750" y="2256"/>
                        <a:pt x="3585" y="2358"/>
                      </a:cubicBezTo>
                      <a:cubicBezTo>
                        <a:pt x="3391" y="2462"/>
                        <a:pt x="3271" y="2641"/>
                        <a:pt x="3197" y="2851"/>
                      </a:cubicBezTo>
                      <a:cubicBezTo>
                        <a:pt x="3152" y="3015"/>
                        <a:pt x="3256" y="3194"/>
                        <a:pt x="3406" y="3224"/>
                      </a:cubicBezTo>
                      <a:cubicBezTo>
                        <a:pt x="3437" y="3232"/>
                        <a:pt x="3467" y="3235"/>
                        <a:pt x="3496" y="3235"/>
                      </a:cubicBezTo>
                      <a:cubicBezTo>
                        <a:pt x="3634" y="3235"/>
                        <a:pt x="3745" y="3151"/>
                        <a:pt x="3794" y="3015"/>
                      </a:cubicBezTo>
                      <a:cubicBezTo>
                        <a:pt x="3853" y="2879"/>
                        <a:pt x="3969" y="2818"/>
                        <a:pt x="4090" y="2818"/>
                      </a:cubicBezTo>
                      <a:cubicBezTo>
                        <a:pt x="4367" y="2818"/>
                        <a:pt x="4672" y="3135"/>
                        <a:pt x="4392" y="3582"/>
                      </a:cubicBezTo>
                      <a:cubicBezTo>
                        <a:pt x="4205" y="3787"/>
                        <a:pt x="3991" y="3878"/>
                        <a:pt x="3780" y="3878"/>
                      </a:cubicBezTo>
                      <a:cubicBezTo>
                        <a:pt x="3113" y="3878"/>
                        <a:pt x="2469" y="2972"/>
                        <a:pt x="2764" y="1895"/>
                      </a:cubicBezTo>
                      <a:cubicBezTo>
                        <a:pt x="2970" y="1146"/>
                        <a:pt x="3703" y="626"/>
                        <a:pt x="4427" y="626"/>
                      </a:cubicBezTo>
                      <a:cubicBezTo>
                        <a:pt x="4700" y="626"/>
                        <a:pt x="4972" y="700"/>
                        <a:pt x="5213" y="864"/>
                      </a:cubicBezTo>
                      <a:cubicBezTo>
                        <a:pt x="5766" y="1193"/>
                        <a:pt x="6079" y="1745"/>
                        <a:pt x="6259" y="2373"/>
                      </a:cubicBezTo>
                      <a:cubicBezTo>
                        <a:pt x="6318" y="2567"/>
                        <a:pt x="6363" y="2761"/>
                        <a:pt x="6393" y="2955"/>
                      </a:cubicBezTo>
                      <a:cubicBezTo>
                        <a:pt x="6468" y="3388"/>
                        <a:pt x="6617" y="3777"/>
                        <a:pt x="6901" y="4105"/>
                      </a:cubicBezTo>
                      <a:cubicBezTo>
                        <a:pt x="7155" y="4419"/>
                        <a:pt x="7513" y="4658"/>
                        <a:pt x="7916" y="4777"/>
                      </a:cubicBezTo>
                      <a:cubicBezTo>
                        <a:pt x="8128" y="4849"/>
                        <a:pt x="8349" y="4884"/>
                        <a:pt x="8571" y="4884"/>
                      </a:cubicBezTo>
                      <a:cubicBezTo>
                        <a:pt x="9178" y="4884"/>
                        <a:pt x="9786" y="4624"/>
                        <a:pt x="10202" y="4165"/>
                      </a:cubicBezTo>
                      <a:cubicBezTo>
                        <a:pt x="10470" y="3866"/>
                        <a:pt x="10680" y="3493"/>
                        <a:pt x="10739" y="3075"/>
                      </a:cubicBezTo>
                      <a:cubicBezTo>
                        <a:pt x="10799" y="2791"/>
                        <a:pt x="10784" y="2507"/>
                        <a:pt x="10784" y="2223"/>
                      </a:cubicBezTo>
                      <a:cubicBezTo>
                        <a:pt x="10784" y="1432"/>
                        <a:pt x="10381" y="670"/>
                        <a:pt x="9679" y="282"/>
                      </a:cubicBezTo>
                      <a:cubicBezTo>
                        <a:pt x="9347" y="94"/>
                        <a:pt x="8980" y="3"/>
                        <a:pt x="8615" y="3"/>
                      </a:cubicBezTo>
                      <a:cubicBezTo>
                        <a:pt x="8110" y="3"/>
                        <a:pt x="7607" y="176"/>
                        <a:pt x="7200" y="506"/>
                      </a:cubicBezTo>
                      <a:cubicBezTo>
                        <a:pt x="7020" y="640"/>
                        <a:pt x="6871" y="819"/>
                        <a:pt x="6751" y="1013"/>
                      </a:cubicBezTo>
                      <a:cubicBezTo>
                        <a:pt x="6662" y="1148"/>
                        <a:pt x="6722" y="1357"/>
                        <a:pt x="6856" y="1432"/>
                      </a:cubicBezTo>
                      <a:cubicBezTo>
                        <a:pt x="6910" y="1461"/>
                        <a:pt x="6963" y="1474"/>
                        <a:pt x="7015" y="1474"/>
                      </a:cubicBezTo>
                      <a:cubicBezTo>
                        <a:pt x="7121" y="1474"/>
                        <a:pt x="7219" y="1418"/>
                        <a:pt x="7289" y="1327"/>
                      </a:cubicBezTo>
                      <a:cubicBezTo>
                        <a:pt x="7652" y="823"/>
                        <a:pt x="8103" y="612"/>
                        <a:pt x="8542" y="612"/>
                      </a:cubicBezTo>
                      <a:cubicBezTo>
                        <a:pt x="9638" y="612"/>
                        <a:pt x="10660" y="1929"/>
                        <a:pt x="10052" y="3284"/>
                      </a:cubicBezTo>
                      <a:cubicBezTo>
                        <a:pt x="9829" y="3911"/>
                        <a:pt x="9209" y="4232"/>
                        <a:pt x="8587" y="4232"/>
                      </a:cubicBezTo>
                      <a:cubicBezTo>
                        <a:pt x="7920" y="4232"/>
                        <a:pt x="7251" y="3862"/>
                        <a:pt x="7065" y="3104"/>
                      </a:cubicBezTo>
                      <a:cubicBezTo>
                        <a:pt x="7005" y="2895"/>
                        <a:pt x="6990" y="2686"/>
                        <a:pt x="6946" y="2492"/>
                      </a:cubicBezTo>
                      <a:cubicBezTo>
                        <a:pt x="6901" y="2283"/>
                        <a:pt x="6841" y="2104"/>
                        <a:pt x="6766" y="1910"/>
                      </a:cubicBezTo>
                      <a:cubicBezTo>
                        <a:pt x="6468" y="1073"/>
                        <a:pt x="5900" y="371"/>
                        <a:pt x="5034" y="87"/>
                      </a:cubicBezTo>
                      <a:cubicBezTo>
                        <a:pt x="4837" y="28"/>
                        <a:pt x="4636" y="0"/>
                        <a:pt x="4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rot="5400000">
                  <a:off x="-103047" y="3618609"/>
                  <a:ext cx="878927" cy="573843"/>
                </a:xfrm>
                <a:custGeom>
                  <a:avLst/>
                  <a:gdLst/>
                  <a:ahLst/>
                  <a:cxnLst/>
                  <a:rect l="l" t="t" r="r" b="b"/>
                  <a:pathLst>
                    <a:path w="10859" h="7115" extrusionOk="0">
                      <a:moveTo>
                        <a:pt x="4400" y="126"/>
                      </a:moveTo>
                      <a:cubicBezTo>
                        <a:pt x="4481" y="126"/>
                        <a:pt x="4563" y="131"/>
                        <a:pt x="4646" y="140"/>
                      </a:cubicBezTo>
                      <a:cubicBezTo>
                        <a:pt x="5377" y="215"/>
                        <a:pt x="6005" y="723"/>
                        <a:pt x="6393" y="1335"/>
                      </a:cubicBezTo>
                      <a:cubicBezTo>
                        <a:pt x="6602" y="1679"/>
                        <a:pt x="6751" y="2052"/>
                        <a:pt x="6841" y="2455"/>
                      </a:cubicBezTo>
                      <a:cubicBezTo>
                        <a:pt x="6946" y="2814"/>
                        <a:pt x="6961" y="3202"/>
                        <a:pt x="7125" y="3546"/>
                      </a:cubicBezTo>
                      <a:cubicBezTo>
                        <a:pt x="7408" y="4085"/>
                        <a:pt x="7993" y="4361"/>
                        <a:pt x="8579" y="4361"/>
                      </a:cubicBezTo>
                      <a:cubicBezTo>
                        <a:pt x="8951" y="4361"/>
                        <a:pt x="9323" y="4250"/>
                        <a:pt x="9619" y="4024"/>
                      </a:cubicBezTo>
                      <a:cubicBezTo>
                        <a:pt x="9813" y="3874"/>
                        <a:pt x="9963" y="3680"/>
                        <a:pt x="10067" y="3456"/>
                      </a:cubicBezTo>
                      <a:cubicBezTo>
                        <a:pt x="10187" y="3172"/>
                        <a:pt x="10276" y="2889"/>
                        <a:pt x="10276" y="2590"/>
                      </a:cubicBezTo>
                      <a:cubicBezTo>
                        <a:pt x="10291" y="2037"/>
                        <a:pt x="10067" y="1500"/>
                        <a:pt x="9679" y="1111"/>
                      </a:cubicBezTo>
                      <a:cubicBezTo>
                        <a:pt x="9359" y="817"/>
                        <a:pt x="8952" y="632"/>
                        <a:pt x="8522" y="632"/>
                      </a:cubicBezTo>
                      <a:cubicBezTo>
                        <a:pt x="8450" y="632"/>
                        <a:pt x="8378" y="638"/>
                        <a:pt x="8305" y="648"/>
                      </a:cubicBezTo>
                      <a:cubicBezTo>
                        <a:pt x="8036" y="678"/>
                        <a:pt x="7782" y="813"/>
                        <a:pt x="7588" y="977"/>
                      </a:cubicBezTo>
                      <a:cubicBezTo>
                        <a:pt x="7453" y="1081"/>
                        <a:pt x="7364" y="1201"/>
                        <a:pt x="7259" y="1320"/>
                      </a:cubicBezTo>
                      <a:cubicBezTo>
                        <a:pt x="7200" y="1395"/>
                        <a:pt x="7140" y="1470"/>
                        <a:pt x="7050" y="1485"/>
                      </a:cubicBezTo>
                      <a:cubicBezTo>
                        <a:pt x="7037" y="1487"/>
                        <a:pt x="7024" y="1487"/>
                        <a:pt x="7011" y="1487"/>
                      </a:cubicBezTo>
                      <a:cubicBezTo>
                        <a:pt x="6920" y="1487"/>
                        <a:pt x="6834" y="1442"/>
                        <a:pt x="6781" y="1350"/>
                      </a:cubicBezTo>
                      <a:cubicBezTo>
                        <a:pt x="6692" y="1156"/>
                        <a:pt x="6901" y="947"/>
                        <a:pt x="7020" y="827"/>
                      </a:cubicBezTo>
                      <a:cubicBezTo>
                        <a:pt x="7155" y="663"/>
                        <a:pt x="7319" y="544"/>
                        <a:pt x="7498" y="439"/>
                      </a:cubicBezTo>
                      <a:cubicBezTo>
                        <a:pt x="7842" y="230"/>
                        <a:pt x="8215" y="140"/>
                        <a:pt x="8603" y="140"/>
                      </a:cubicBezTo>
                      <a:cubicBezTo>
                        <a:pt x="9380" y="140"/>
                        <a:pt x="10112" y="574"/>
                        <a:pt x="10470" y="1276"/>
                      </a:cubicBezTo>
                      <a:cubicBezTo>
                        <a:pt x="10635" y="1589"/>
                        <a:pt x="10709" y="1948"/>
                        <a:pt x="10724" y="2306"/>
                      </a:cubicBezTo>
                      <a:cubicBezTo>
                        <a:pt x="10724" y="2307"/>
                        <a:pt x="10724" y="2307"/>
                        <a:pt x="10724" y="2308"/>
                      </a:cubicBezTo>
                      <a:lnTo>
                        <a:pt x="10724" y="2308"/>
                      </a:lnTo>
                      <a:cubicBezTo>
                        <a:pt x="10725" y="2567"/>
                        <a:pt x="10738" y="2839"/>
                        <a:pt x="10695" y="3098"/>
                      </a:cubicBezTo>
                      <a:cubicBezTo>
                        <a:pt x="10650" y="3337"/>
                        <a:pt x="10575" y="3546"/>
                        <a:pt x="10456" y="3755"/>
                      </a:cubicBezTo>
                      <a:cubicBezTo>
                        <a:pt x="10246" y="4143"/>
                        <a:pt x="9918" y="4457"/>
                        <a:pt x="9515" y="4636"/>
                      </a:cubicBezTo>
                      <a:cubicBezTo>
                        <a:pt x="9212" y="4782"/>
                        <a:pt x="8886" y="4854"/>
                        <a:pt x="8563" y="4854"/>
                      </a:cubicBezTo>
                      <a:cubicBezTo>
                        <a:pt x="8025" y="4854"/>
                        <a:pt x="7496" y="4654"/>
                        <a:pt x="7095" y="4263"/>
                      </a:cubicBezTo>
                      <a:cubicBezTo>
                        <a:pt x="6766" y="3934"/>
                        <a:pt x="6557" y="3501"/>
                        <a:pt x="6468" y="3053"/>
                      </a:cubicBezTo>
                      <a:cubicBezTo>
                        <a:pt x="6363" y="2605"/>
                        <a:pt x="6274" y="2157"/>
                        <a:pt x="6049" y="1739"/>
                      </a:cubicBezTo>
                      <a:cubicBezTo>
                        <a:pt x="5720" y="1108"/>
                        <a:pt x="5128" y="601"/>
                        <a:pt x="4395" y="601"/>
                      </a:cubicBezTo>
                      <a:cubicBezTo>
                        <a:pt x="4364" y="601"/>
                        <a:pt x="4333" y="602"/>
                        <a:pt x="4302" y="603"/>
                      </a:cubicBezTo>
                      <a:cubicBezTo>
                        <a:pt x="3615" y="663"/>
                        <a:pt x="3003" y="1111"/>
                        <a:pt x="2749" y="1753"/>
                      </a:cubicBezTo>
                      <a:cubicBezTo>
                        <a:pt x="2510" y="2381"/>
                        <a:pt x="2599" y="3202"/>
                        <a:pt x="3107" y="3680"/>
                      </a:cubicBezTo>
                      <a:cubicBezTo>
                        <a:pt x="3283" y="3843"/>
                        <a:pt x="3508" y="3968"/>
                        <a:pt x="3749" y="3968"/>
                      </a:cubicBezTo>
                      <a:cubicBezTo>
                        <a:pt x="3774" y="3968"/>
                        <a:pt x="3799" y="3967"/>
                        <a:pt x="3824" y="3964"/>
                      </a:cubicBezTo>
                      <a:cubicBezTo>
                        <a:pt x="4123" y="3934"/>
                        <a:pt x="4407" y="3755"/>
                        <a:pt x="4511" y="3486"/>
                      </a:cubicBezTo>
                      <a:cubicBezTo>
                        <a:pt x="4616" y="3247"/>
                        <a:pt x="4526" y="2963"/>
                        <a:pt x="4287" y="2859"/>
                      </a:cubicBezTo>
                      <a:cubicBezTo>
                        <a:pt x="4216" y="2823"/>
                        <a:pt x="4142" y="2805"/>
                        <a:pt x="4071" y="2805"/>
                      </a:cubicBezTo>
                      <a:cubicBezTo>
                        <a:pt x="3932" y="2805"/>
                        <a:pt x="3804" y="2875"/>
                        <a:pt x="3734" y="3023"/>
                      </a:cubicBezTo>
                      <a:cubicBezTo>
                        <a:pt x="3705" y="3113"/>
                        <a:pt x="3660" y="3187"/>
                        <a:pt x="3540" y="3202"/>
                      </a:cubicBezTo>
                      <a:cubicBezTo>
                        <a:pt x="3518" y="3208"/>
                        <a:pt x="3497" y="3211"/>
                        <a:pt x="3475" y="3211"/>
                      </a:cubicBezTo>
                      <a:cubicBezTo>
                        <a:pt x="3394" y="3211"/>
                        <a:pt x="3319" y="3169"/>
                        <a:pt x="3271" y="3098"/>
                      </a:cubicBezTo>
                      <a:cubicBezTo>
                        <a:pt x="3167" y="2904"/>
                        <a:pt x="3346" y="2650"/>
                        <a:pt x="3495" y="2530"/>
                      </a:cubicBezTo>
                      <a:cubicBezTo>
                        <a:pt x="3660" y="2374"/>
                        <a:pt x="3883" y="2295"/>
                        <a:pt x="4110" y="2295"/>
                      </a:cubicBezTo>
                      <a:cubicBezTo>
                        <a:pt x="4296" y="2295"/>
                        <a:pt x="4484" y="2348"/>
                        <a:pt x="4646" y="2455"/>
                      </a:cubicBezTo>
                      <a:cubicBezTo>
                        <a:pt x="5004" y="2694"/>
                        <a:pt x="5123" y="3172"/>
                        <a:pt x="5004" y="3576"/>
                      </a:cubicBezTo>
                      <a:cubicBezTo>
                        <a:pt x="4899" y="3994"/>
                        <a:pt x="4571" y="4278"/>
                        <a:pt x="4153" y="4382"/>
                      </a:cubicBezTo>
                      <a:cubicBezTo>
                        <a:pt x="4041" y="4414"/>
                        <a:pt x="3924" y="4429"/>
                        <a:pt x="3806" y="4429"/>
                      </a:cubicBezTo>
                      <a:cubicBezTo>
                        <a:pt x="3703" y="4429"/>
                        <a:pt x="3599" y="4418"/>
                        <a:pt x="3495" y="4397"/>
                      </a:cubicBezTo>
                      <a:cubicBezTo>
                        <a:pt x="3489" y="4395"/>
                        <a:pt x="3484" y="4394"/>
                        <a:pt x="3478" y="4394"/>
                      </a:cubicBezTo>
                      <a:cubicBezTo>
                        <a:pt x="3443" y="4394"/>
                        <a:pt x="3423" y="4433"/>
                        <a:pt x="3436" y="4472"/>
                      </a:cubicBezTo>
                      <a:cubicBezTo>
                        <a:pt x="3600" y="5308"/>
                        <a:pt x="3256" y="6204"/>
                        <a:pt x="2525" y="6682"/>
                      </a:cubicBezTo>
                      <a:cubicBezTo>
                        <a:pt x="2220" y="6883"/>
                        <a:pt x="1838" y="7004"/>
                        <a:pt x="1467" y="7004"/>
                      </a:cubicBezTo>
                      <a:cubicBezTo>
                        <a:pt x="1038" y="7004"/>
                        <a:pt x="623" y="6843"/>
                        <a:pt x="359" y="6458"/>
                      </a:cubicBezTo>
                      <a:cubicBezTo>
                        <a:pt x="135" y="6145"/>
                        <a:pt x="75" y="5726"/>
                        <a:pt x="269" y="5398"/>
                      </a:cubicBezTo>
                      <a:cubicBezTo>
                        <a:pt x="430" y="5103"/>
                        <a:pt x="735" y="4881"/>
                        <a:pt x="1065" y="4881"/>
                      </a:cubicBezTo>
                      <a:cubicBezTo>
                        <a:pt x="1103" y="4881"/>
                        <a:pt x="1142" y="4884"/>
                        <a:pt x="1180" y="4890"/>
                      </a:cubicBezTo>
                      <a:cubicBezTo>
                        <a:pt x="1539" y="4965"/>
                        <a:pt x="1838" y="5293"/>
                        <a:pt x="1853" y="5652"/>
                      </a:cubicBezTo>
                      <a:cubicBezTo>
                        <a:pt x="1853" y="5781"/>
                        <a:pt x="1811" y="6102"/>
                        <a:pt x="1637" y="6102"/>
                      </a:cubicBezTo>
                      <a:cubicBezTo>
                        <a:pt x="1629" y="6102"/>
                        <a:pt x="1622" y="6101"/>
                        <a:pt x="1614" y="6100"/>
                      </a:cubicBezTo>
                      <a:cubicBezTo>
                        <a:pt x="1554" y="6100"/>
                        <a:pt x="1494" y="6040"/>
                        <a:pt x="1479" y="5995"/>
                      </a:cubicBezTo>
                      <a:cubicBezTo>
                        <a:pt x="1449" y="5921"/>
                        <a:pt x="1494" y="5861"/>
                        <a:pt x="1509" y="5786"/>
                      </a:cubicBezTo>
                      <a:cubicBezTo>
                        <a:pt x="1584" y="5517"/>
                        <a:pt x="1375" y="5263"/>
                        <a:pt x="1121" y="5219"/>
                      </a:cubicBezTo>
                      <a:cubicBezTo>
                        <a:pt x="1092" y="5213"/>
                        <a:pt x="1064" y="5211"/>
                        <a:pt x="1036" y="5211"/>
                      </a:cubicBezTo>
                      <a:cubicBezTo>
                        <a:pt x="744" y="5211"/>
                        <a:pt x="504" y="5484"/>
                        <a:pt x="463" y="5756"/>
                      </a:cubicBezTo>
                      <a:cubicBezTo>
                        <a:pt x="404" y="6100"/>
                        <a:pt x="643" y="6428"/>
                        <a:pt x="926" y="6593"/>
                      </a:cubicBezTo>
                      <a:cubicBezTo>
                        <a:pt x="1087" y="6680"/>
                        <a:pt x="1269" y="6718"/>
                        <a:pt x="1453" y="6718"/>
                      </a:cubicBezTo>
                      <a:cubicBezTo>
                        <a:pt x="1646" y="6718"/>
                        <a:pt x="1841" y="6676"/>
                        <a:pt x="2017" y="6608"/>
                      </a:cubicBezTo>
                      <a:cubicBezTo>
                        <a:pt x="2659" y="6354"/>
                        <a:pt x="3122" y="5726"/>
                        <a:pt x="3152" y="5039"/>
                      </a:cubicBezTo>
                      <a:cubicBezTo>
                        <a:pt x="3182" y="4651"/>
                        <a:pt x="3062" y="4293"/>
                        <a:pt x="2793" y="4024"/>
                      </a:cubicBezTo>
                      <a:cubicBezTo>
                        <a:pt x="2510" y="3755"/>
                        <a:pt x="2316" y="3426"/>
                        <a:pt x="2211" y="3038"/>
                      </a:cubicBezTo>
                      <a:cubicBezTo>
                        <a:pt x="2017" y="2321"/>
                        <a:pt x="2181" y="1515"/>
                        <a:pt x="2674" y="932"/>
                      </a:cubicBezTo>
                      <a:cubicBezTo>
                        <a:pt x="3099" y="440"/>
                        <a:pt x="3738" y="126"/>
                        <a:pt x="4400" y="126"/>
                      </a:cubicBezTo>
                      <a:close/>
                      <a:moveTo>
                        <a:pt x="8617" y="1"/>
                      </a:moveTo>
                      <a:cubicBezTo>
                        <a:pt x="8302" y="1"/>
                        <a:pt x="7986" y="63"/>
                        <a:pt x="7692" y="185"/>
                      </a:cubicBezTo>
                      <a:cubicBezTo>
                        <a:pt x="7319" y="350"/>
                        <a:pt x="7005" y="603"/>
                        <a:pt x="6781" y="917"/>
                      </a:cubicBezTo>
                      <a:cubicBezTo>
                        <a:pt x="6677" y="1066"/>
                        <a:pt x="6602" y="1201"/>
                        <a:pt x="6692" y="1365"/>
                      </a:cubicBezTo>
                      <a:cubicBezTo>
                        <a:pt x="6746" y="1502"/>
                        <a:pt x="6876" y="1576"/>
                        <a:pt x="7013" y="1576"/>
                      </a:cubicBezTo>
                      <a:cubicBezTo>
                        <a:pt x="7025" y="1576"/>
                        <a:pt x="7038" y="1576"/>
                        <a:pt x="7050" y="1574"/>
                      </a:cubicBezTo>
                      <a:cubicBezTo>
                        <a:pt x="7244" y="1559"/>
                        <a:pt x="7319" y="1410"/>
                        <a:pt x="7424" y="1276"/>
                      </a:cubicBezTo>
                      <a:cubicBezTo>
                        <a:pt x="7528" y="1156"/>
                        <a:pt x="7648" y="1051"/>
                        <a:pt x="7782" y="947"/>
                      </a:cubicBezTo>
                      <a:cubicBezTo>
                        <a:pt x="7990" y="808"/>
                        <a:pt x="8249" y="721"/>
                        <a:pt x="8512" y="721"/>
                      </a:cubicBezTo>
                      <a:cubicBezTo>
                        <a:pt x="8532" y="721"/>
                        <a:pt x="8553" y="722"/>
                        <a:pt x="8574" y="723"/>
                      </a:cubicBezTo>
                      <a:cubicBezTo>
                        <a:pt x="9111" y="738"/>
                        <a:pt x="9604" y="1081"/>
                        <a:pt x="9888" y="1529"/>
                      </a:cubicBezTo>
                      <a:cubicBezTo>
                        <a:pt x="10037" y="1783"/>
                        <a:pt x="10142" y="2067"/>
                        <a:pt x="10172" y="2366"/>
                      </a:cubicBezTo>
                      <a:cubicBezTo>
                        <a:pt x="10187" y="2694"/>
                        <a:pt x="10112" y="2993"/>
                        <a:pt x="10007" y="3307"/>
                      </a:cubicBezTo>
                      <a:cubicBezTo>
                        <a:pt x="9903" y="3546"/>
                        <a:pt x="9768" y="3755"/>
                        <a:pt x="9559" y="3919"/>
                      </a:cubicBezTo>
                      <a:cubicBezTo>
                        <a:pt x="9350" y="4069"/>
                        <a:pt x="9126" y="4158"/>
                        <a:pt x="8872" y="4203"/>
                      </a:cubicBezTo>
                      <a:cubicBezTo>
                        <a:pt x="8774" y="4221"/>
                        <a:pt x="8673" y="4230"/>
                        <a:pt x="8573" y="4230"/>
                      </a:cubicBezTo>
                      <a:cubicBezTo>
                        <a:pt x="8172" y="4230"/>
                        <a:pt x="7770" y="4086"/>
                        <a:pt x="7483" y="3800"/>
                      </a:cubicBezTo>
                      <a:cubicBezTo>
                        <a:pt x="7274" y="3606"/>
                        <a:pt x="7170" y="3352"/>
                        <a:pt x="7095" y="3068"/>
                      </a:cubicBezTo>
                      <a:cubicBezTo>
                        <a:pt x="7035" y="2829"/>
                        <a:pt x="7005" y="2590"/>
                        <a:pt x="6946" y="2351"/>
                      </a:cubicBezTo>
                      <a:cubicBezTo>
                        <a:pt x="6886" y="2142"/>
                        <a:pt x="6826" y="1948"/>
                        <a:pt x="6737" y="1739"/>
                      </a:cubicBezTo>
                      <a:cubicBezTo>
                        <a:pt x="6453" y="1081"/>
                        <a:pt x="5960" y="484"/>
                        <a:pt x="5303" y="185"/>
                      </a:cubicBezTo>
                      <a:cubicBezTo>
                        <a:pt x="5018" y="62"/>
                        <a:pt x="4719" y="2"/>
                        <a:pt x="4420" y="2"/>
                      </a:cubicBezTo>
                      <a:cubicBezTo>
                        <a:pt x="3996" y="2"/>
                        <a:pt x="3573" y="122"/>
                        <a:pt x="3197" y="350"/>
                      </a:cubicBezTo>
                      <a:cubicBezTo>
                        <a:pt x="2569" y="723"/>
                        <a:pt x="2136" y="1380"/>
                        <a:pt x="2032" y="2112"/>
                      </a:cubicBezTo>
                      <a:cubicBezTo>
                        <a:pt x="1987" y="2485"/>
                        <a:pt x="2017" y="2874"/>
                        <a:pt x="2151" y="3217"/>
                      </a:cubicBezTo>
                      <a:cubicBezTo>
                        <a:pt x="2211" y="3396"/>
                        <a:pt x="2286" y="3561"/>
                        <a:pt x="2390" y="3710"/>
                      </a:cubicBezTo>
                      <a:cubicBezTo>
                        <a:pt x="2495" y="3874"/>
                        <a:pt x="2644" y="4009"/>
                        <a:pt x="2779" y="4158"/>
                      </a:cubicBezTo>
                      <a:cubicBezTo>
                        <a:pt x="3346" y="4756"/>
                        <a:pt x="2988" y="5756"/>
                        <a:pt x="2420" y="6219"/>
                      </a:cubicBezTo>
                      <a:cubicBezTo>
                        <a:pt x="2163" y="6438"/>
                        <a:pt x="1817" y="6590"/>
                        <a:pt x="1459" y="6590"/>
                      </a:cubicBezTo>
                      <a:cubicBezTo>
                        <a:pt x="1401" y="6590"/>
                        <a:pt x="1343" y="6586"/>
                        <a:pt x="1285" y="6578"/>
                      </a:cubicBezTo>
                      <a:cubicBezTo>
                        <a:pt x="912" y="6518"/>
                        <a:pt x="478" y="6145"/>
                        <a:pt x="583" y="5711"/>
                      </a:cubicBezTo>
                      <a:cubicBezTo>
                        <a:pt x="628" y="5547"/>
                        <a:pt x="792" y="5338"/>
                        <a:pt x="971" y="5308"/>
                      </a:cubicBezTo>
                      <a:cubicBezTo>
                        <a:pt x="989" y="5304"/>
                        <a:pt x="1007" y="5302"/>
                        <a:pt x="1026" y="5302"/>
                      </a:cubicBezTo>
                      <a:cubicBezTo>
                        <a:pt x="1147" y="5302"/>
                        <a:pt x="1280" y="5384"/>
                        <a:pt x="1345" y="5487"/>
                      </a:cubicBezTo>
                      <a:cubicBezTo>
                        <a:pt x="1390" y="5547"/>
                        <a:pt x="1419" y="5622"/>
                        <a:pt x="1419" y="5697"/>
                      </a:cubicBezTo>
                      <a:cubicBezTo>
                        <a:pt x="1404" y="5771"/>
                        <a:pt x="1360" y="5831"/>
                        <a:pt x="1345" y="5906"/>
                      </a:cubicBezTo>
                      <a:cubicBezTo>
                        <a:pt x="1345" y="6025"/>
                        <a:pt x="1419" y="6130"/>
                        <a:pt x="1524" y="6174"/>
                      </a:cubicBezTo>
                      <a:cubicBezTo>
                        <a:pt x="1567" y="6192"/>
                        <a:pt x="1606" y="6200"/>
                        <a:pt x="1641" y="6200"/>
                      </a:cubicBezTo>
                      <a:cubicBezTo>
                        <a:pt x="1905" y="6200"/>
                        <a:pt x="1983" y="5758"/>
                        <a:pt x="1957" y="5547"/>
                      </a:cubicBezTo>
                      <a:cubicBezTo>
                        <a:pt x="1912" y="5219"/>
                        <a:pt x="1658" y="4935"/>
                        <a:pt x="1345" y="4815"/>
                      </a:cubicBezTo>
                      <a:cubicBezTo>
                        <a:pt x="1251" y="4781"/>
                        <a:pt x="1154" y="4765"/>
                        <a:pt x="1059" y="4765"/>
                      </a:cubicBezTo>
                      <a:cubicBezTo>
                        <a:pt x="820" y="4765"/>
                        <a:pt x="585" y="4864"/>
                        <a:pt x="404" y="5024"/>
                      </a:cubicBezTo>
                      <a:cubicBezTo>
                        <a:pt x="135" y="5263"/>
                        <a:pt x="0" y="5622"/>
                        <a:pt x="45" y="5965"/>
                      </a:cubicBezTo>
                      <a:cubicBezTo>
                        <a:pt x="90" y="6339"/>
                        <a:pt x="314" y="6667"/>
                        <a:pt x="613" y="6876"/>
                      </a:cubicBezTo>
                      <a:cubicBezTo>
                        <a:pt x="874" y="7043"/>
                        <a:pt x="1182" y="7115"/>
                        <a:pt x="1493" y="7115"/>
                      </a:cubicBezTo>
                      <a:cubicBezTo>
                        <a:pt x="1573" y="7115"/>
                        <a:pt x="1653" y="7110"/>
                        <a:pt x="1733" y="7101"/>
                      </a:cubicBezTo>
                      <a:cubicBezTo>
                        <a:pt x="2525" y="6996"/>
                        <a:pt x="3197" y="6399"/>
                        <a:pt x="3466" y="5652"/>
                      </a:cubicBezTo>
                      <a:cubicBezTo>
                        <a:pt x="3590" y="5291"/>
                        <a:pt x="3625" y="4892"/>
                        <a:pt x="3558" y="4502"/>
                      </a:cubicBezTo>
                      <a:lnTo>
                        <a:pt x="3558" y="4502"/>
                      </a:lnTo>
                      <a:cubicBezTo>
                        <a:pt x="3647" y="4518"/>
                        <a:pt x="3737" y="4526"/>
                        <a:pt x="3829" y="4526"/>
                      </a:cubicBezTo>
                      <a:cubicBezTo>
                        <a:pt x="4115" y="4526"/>
                        <a:pt x="4406" y="4447"/>
                        <a:pt x="4660" y="4278"/>
                      </a:cubicBezTo>
                      <a:cubicBezTo>
                        <a:pt x="4974" y="4039"/>
                        <a:pt x="5168" y="3665"/>
                        <a:pt x="5168" y="3277"/>
                      </a:cubicBezTo>
                      <a:cubicBezTo>
                        <a:pt x="5183" y="2889"/>
                        <a:pt x="4989" y="2500"/>
                        <a:pt x="4646" y="2306"/>
                      </a:cubicBezTo>
                      <a:cubicBezTo>
                        <a:pt x="4491" y="2215"/>
                        <a:pt x="4317" y="2173"/>
                        <a:pt x="4141" y="2173"/>
                      </a:cubicBezTo>
                      <a:cubicBezTo>
                        <a:pt x="3943" y="2173"/>
                        <a:pt x="3744" y="2226"/>
                        <a:pt x="3570" y="2321"/>
                      </a:cubicBezTo>
                      <a:cubicBezTo>
                        <a:pt x="3301" y="2485"/>
                        <a:pt x="2943" y="2948"/>
                        <a:pt x="3256" y="3232"/>
                      </a:cubicBezTo>
                      <a:cubicBezTo>
                        <a:pt x="3318" y="3294"/>
                        <a:pt x="3400" y="3324"/>
                        <a:pt x="3485" y="3324"/>
                      </a:cubicBezTo>
                      <a:cubicBezTo>
                        <a:pt x="3565" y="3324"/>
                        <a:pt x="3647" y="3298"/>
                        <a:pt x="3719" y="3247"/>
                      </a:cubicBezTo>
                      <a:cubicBezTo>
                        <a:pt x="3839" y="3172"/>
                        <a:pt x="3839" y="2993"/>
                        <a:pt x="3973" y="2933"/>
                      </a:cubicBezTo>
                      <a:cubicBezTo>
                        <a:pt x="4017" y="2910"/>
                        <a:pt x="4061" y="2900"/>
                        <a:pt x="4104" y="2900"/>
                      </a:cubicBezTo>
                      <a:cubicBezTo>
                        <a:pt x="4286" y="2900"/>
                        <a:pt x="4451" y="3081"/>
                        <a:pt x="4451" y="3262"/>
                      </a:cubicBezTo>
                      <a:cubicBezTo>
                        <a:pt x="4451" y="3591"/>
                        <a:pt x="4108" y="3830"/>
                        <a:pt x="3809" y="3845"/>
                      </a:cubicBezTo>
                      <a:cubicBezTo>
                        <a:pt x="3525" y="3845"/>
                        <a:pt x="3271" y="3680"/>
                        <a:pt x="3092" y="3456"/>
                      </a:cubicBezTo>
                      <a:cubicBezTo>
                        <a:pt x="2868" y="3172"/>
                        <a:pt x="2764" y="2814"/>
                        <a:pt x="2764" y="2455"/>
                      </a:cubicBezTo>
                      <a:cubicBezTo>
                        <a:pt x="2764" y="2067"/>
                        <a:pt x="2868" y="1679"/>
                        <a:pt x="3107" y="1365"/>
                      </a:cubicBezTo>
                      <a:cubicBezTo>
                        <a:pt x="3331" y="1096"/>
                        <a:pt x="3645" y="872"/>
                        <a:pt x="3988" y="768"/>
                      </a:cubicBezTo>
                      <a:cubicBezTo>
                        <a:pt x="4138" y="720"/>
                        <a:pt x="4297" y="694"/>
                        <a:pt x="4457" y="694"/>
                      </a:cubicBezTo>
                      <a:cubicBezTo>
                        <a:pt x="4648" y="694"/>
                        <a:pt x="4840" y="731"/>
                        <a:pt x="5019" y="813"/>
                      </a:cubicBezTo>
                      <a:cubicBezTo>
                        <a:pt x="5392" y="977"/>
                        <a:pt x="5691" y="1276"/>
                        <a:pt x="5900" y="1619"/>
                      </a:cubicBezTo>
                      <a:cubicBezTo>
                        <a:pt x="6139" y="2037"/>
                        <a:pt x="6274" y="2500"/>
                        <a:pt x="6348" y="2978"/>
                      </a:cubicBezTo>
                      <a:cubicBezTo>
                        <a:pt x="6438" y="3426"/>
                        <a:pt x="6602" y="3845"/>
                        <a:pt x="6916" y="4188"/>
                      </a:cubicBezTo>
                      <a:cubicBezTo>
                        <a:pt x="7336" y="4676"/>
                        <a:pt x="7972" y="4940"/>
                        <a:pt x="8614" y="4940"/>
                      </a:cubicBezTo>
                      <a:cubicBezTo>
                        <a:pt x="8816" y="4940"/>
                        <a:pt x="9019" y="4914"/>
                        <a:pt x="9216" y="4860"/>
                      </a:cubicBezTo>
                      <a:cubicBezTo>
                        <a:pt x="10052" y="4621"/>
                        <a:pt x="10709" y="3889"/>
                        <a:pt x="10829" y="3023"/>
                      </a:cubicBezTo>
                      <a:cubicBezTo>
                        <a:pt x="10859" y="2799"/>
                        <a:pt x="10844" y="2530"/>
                        <a:pt x="10844" y="2276"/>
                      </a:cubicBezTo>
                      <a:cubicBezTo>
                        <a:pt x="10844" y="1544"/>
                        <a:pt x="10500" y="827"/>
                        <a:pt x="9888" y="394"/>
                      </a:cubicBezTo>
                      <a:cubicBezTo>
                        <a:pt x="9518" y="130"/>
                        <a:pt x="9069" y="1"/>
                        <a:pt x="8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6"/>
            <p:cNvGrpSpPr/>
            <p:nvPr/>
          </p:nvGrpSpPr>
          <p:grpSpPr>
            <a:xfrm flipH="1">
              <a:off x="7973883" y="82131"/>
              <a:ext cx="1144033" cy="5127073"/>
              <a:chOff x="26084" y="82131"/>
              <a:chExt cx="1144033" cy="5127073"/>
            </a:xfrm>
          </p:grpSpPr>
          <p:grpSp>
            <p:nvGrpSpPr>
              <p:cNvPr id="442" name="Google Shape;442;p6"/>
              <p:cNvGrpSpPr/>
              <p:nvPr/>
            </p:nvGrpSpPr>
            <p:grpSpPr>
              <a:xfrm>
                <a:off x="26084" y="82131"/>
                <a:ext cx="707320" cy="708463"/>
                <a:chOff x="91035" y="142369"/>
                <a:chExt cx="707320" cy="708463"/>
              </a:xfrm>
            </p:grpSpPr>
            <p:sp>
              <p:nvSpPr>
                <p:cNvPr id="443" name="Google Shape;443;p6"/>
                <p:cNvSpPr/>
                <p:nvPr/>
              </p:nvSpPr>
              <p:spPr>
                <a:xfrm rot="10800000" flipH="1">
                  <a:off x="561286" y="630317"/>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6"/>
                <p:cNvGrpSpPr/>
                <p:nvPr/>
              </p:nvGrpSpPr>
              <p:grpSpPr>
                <a:xfrm rot="10799713">
                  <a:off x="335443" y="272790"/>
                  <a:ext cx="350805" cy="324466"/>
                  <a:chOff x="-5141073" y="1451977"/>
                  <a:chExt cx="293119" cy="271112"/>
                </a:xfrm>
              </p:grpSpPr>
              <p:sp>
                <p:nvSpPr>
                  <p:cNvPr id="445" name="Google Shape;445;p6"/>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6"/>
                <p:cNvGrpSpPr/>
                <p:nvPr/>
              </p:nvGrpSpPr>
              <p:grpSpPr>
                <a:xfrm rot="8100000" flipH="1">
                  <a:off x="171390" y="374717"/>
                  <a:ext cx="398979" cy="392541"/>
                  <a:chOff x="10007648" y="6729273"/>
                  <a:chExt cx="739699" cy="727762"/>
                </a:xfrm>
              </p:grpSpPr>
              <p:sp>
                <p:nvSpPr>
                  <p:cNvPr id="448" name="Google Shape;448;p6"/>
                  <p:cNvSpPr/>
                  <p:nvPr/>
                </p:nvSpPr>
                <p:spPr>
                  <a:xfrm>
                    <a:off x="10019389" y="6741993"/>
                    <a:ext cx="713281" cy="705453"/>
                  </a:xfrm>
                  <a:custGeom>
                    <a:avLst/>
                    <a:gdLst/>
                    <a:ahLst/>
                    <a:cxnLst/>
                    <a:rect l="l" t="t" r="r" b="b"/>
                    <a:pathLst>
                      <a:path w="3645" h="3605" extrusionOk="0">
                        <a:moveTo>
                          <a:pt x="1822" y="1"/>
                        </a:moveTo>
                        <a:cubicBezTo>
                          <a:pt x="1763" y="1"/>
                          <a:pt x="1703" y="23"/>
                          <a:pt x="1658" y="68"/>
                        </a:cubicBezTo>
                        <a:cubicBezTo>
                          <a:pt x="1076" y="561"/>
                          <a:pt x="583" y="1054"/>
                          <a:pt x="75" y="1636"/>
                        </a:cubicBezTo>
                        <a:cubicBezTo>
                          <a:pt x="0" y="1726"/>
                          <a:pt x="0" y="1875"/>
                          <a:pt x="75" y="1965"/>
                        </a:cubicBezTo>
                        <a:cubicBezTo>
                          <a:pt x="583" y="2547"/>
                          <a:pt x="1076" y="3040"/>
                          <a:pt x="1658" y="3548"/>
                        </a:cubicBezTo>
                        <a:cubicBezTo>
                          <a:pt x="1703" y="3585"/>
                          <a:pt x="1763" y="3604"/>
                          <a:pt x="1822" y="3604"/>
                        </a:cubicBezTo>
                        <a:cubicBezTo>
                          <a:pt x="1882" y="3604"/>
                          <a:pt x="1942" y="3585"/>
                          <a:pt x="1987" y="3548"/>
                        </a:cubicBezTo>
                        <a:cubicBezTo>
                          <a:pt x="2569" y="3040"/>
                          <a:pt x="3062" y="2547"/>
                          <a:pt x="3570" y="1965"/>
                        </a:cubicBezTo>
                        <a:cubicBezTo>
                          <a:pt x="3645" y="1875"/>
                          <a:pt x="3645" y="1726"/>
                          <a:pt x="3570" y="1636"/>
                        </a:cubicBezTo>
                        <a:cubicBezTo>
                          <a:pt x="3062" y="1054"/>
                          <a:pt x="2569" y="561"/>
                          <a:pt x="1987" y="68"/>
                        </a:cubicBezTo>
                        <a:cubicBezTo>
                          <a:pt x="1942" y="23"/>
                          <a:pt x="1882" y="1"/>
                          <a:pt x="1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10007648" y="6729273"/>
                    <a:ext cx="739699" cy="727762"/>
                  </a:xfrm>
                  <a:custGeom>
                    <a:avLst/>
                    <a:gdLst/>
                    <a:ahLst/>
                    <a:cxnLst/>
                    <a:rect l="l" t="t" r="r" b="b"/>
                    <a:pathLst>
                      <a:path w="3780" h="3719" extrusionOk="0">
                        <a:moveTo>
                          <a:pt x="1870" y="122"/>
                        </a:moveTo>
                        <a:cubicBezTo>
                          <a:pt x="2010" y="122"/>
                          <a:pt x="2137" y="281"/>
                          <a:pt x="2241" y="372"/>
                        </a:cubicBezTo>
                        <a:cubicBezTo>
                          <a:pt x="2495" y="611"/>
                          <a:pt x="2764" y="850"/>
                          <a:pt x="3003" y="1104"/>
                        </a:cubicBezTo>
                        <a:cubicBezTo>
                          <a:pt x="3122" y="1238"/>
                          <a:pt x="3257" y="1373"/>
                          <a:pt x="3361" y="1507"/>
                        </a:cubicBezTo>
                        <a:cubicBezTo>
                          <a:pt x="3481" y="1627"/>
                          <a:pt x="3720" y="1806"/>
                          <a:pt x="3585" y="1985"/>
                        </a:cubicBezTo>
                        <a:cubicBezTo>
                          <a:pt x="3167" y="2478"/>
                          <a:pt x="2719" y="2926"/>
                          <a:pt x="2226" y="3359"/>
                        </a:cubicBezTo>
                        <a:cubicBezTo>
                          <a:pt x="2145" y="3440"/>
                          <a:pt x="2017" y="3605"/>
                          <a:pt x="1883" y="3605"/>
                        </a:cubicBezTo>
                        <a:cubicBezTo>
                          <a:pt x="1868" y="3605"/>
                          <a:pt x="1853" y="3603"/>
                          <a:pt x="1838" y="3598"/>
                        </a:cubicBezTo>
                        <a:cubicBezTo>
                          <a:pt x="1748" y="3583"/>
                          <a:pt x="1688" y="3494"/>
                          <a:pt x="1629" y="3449"/>
                        </a:cubicBezTo>
                        <a:cubicBezTo>
                          <a:pt x="1569" y="3389"/>
                          <a:pt x="1494" y="3344"/>
                          <a:pt x="1434" y="3284"/>
                        </a:cubicBezTo>
                        <a:cubicBezTo>
                          <a:pt x="1195" y="3075"/>
                          <a:pt x="971" y="2851"/>
                          <a:pt x="747" y="2612"/>
                        </a:cubicBezTo>
                        <a:cubicBezTo>
                          <a:pt x="643" y="2493"/>
                          <a:pt x="538" y="2388"/>
                          <a:pt x="434" y="2269"/>
                        </a:cubicBezTo>
                        <a:cubicBezTo>
                          <a:pt x="374" y="2224"/>
                          <a:pt x="329" y="2164"/>
                          <a:pt x="284" y="2105"/>
                        </a:cubicBezTo>
                        <a:cubicBezTo>
                          <a:pt x="225" y="2030"/>
                          <a:pt x="135" y="1970"/>
                          <a:pt x="135" y="1866"/>
                        </a:cubicBezTo>
                        <a:cubicBezTo>
                          <a:pt x="135" y="1791"/>
                          <a:pt x="210" y="1731"/>
                          <a:pt x="254" y="1671"/>
                        </a:cubicBezTo>
                        <a:cubicBezTo>
                          <a:pt x="314" y="1597"/>
                          <a:pt x="374" y="1537"/>
                          <a:pt x="434" y="1462"/>
                        </a:cubicBezTo>
                        <a:cubicBezTo>
                          <a:pt x="538" y="1343"/>
                          <a:pt x="643" y="1238"/>
                          <a:pt x="747" y="1119"/>
                        </a:cubicBezTo>
                        <a:cubicBezTo>
                          <a:pt x="971" y="895"/>
                          <a:pt x="1210" y="671"/>
                          <a:pt x="1434" y="447"/>
                        </a:cubicBezTo>
                        <a:cubicBezTo>
                          <a:pt x="1494" y="402"/>
                          <a:pt x="1554" y="357"/>
                          <a:pt x="1614" y="297"/>
                        </a:cubicBezTo>
                        <a:cubicBezTo>
                          <a:pt x="1673" y="238"/>
                          <a:pt x="1733" y="163"/>
                          <a:pt x="1808" y="133"/>
                        </a:cubicBezTo>
                        <a:cubicBezTo>
                          <a:pt x="1829" y="125"/>
                          <a:pt x="1850" y="122"/>
                          <a:pt x="1870" y="122"/>
                        </a:cubicBezTo>
                        <a:close/>
                        <a:moveTo>
                          <a:pt x="1859" y="0"/>
                        </a:moveTo>
                        <a:cubicBezTo>
                          <a:pt x="1833" y="0"/>
                          <a:pt x="1806" y="4"/>
                          <a:pt x="1778" y="14"/>
                        </a:cubicBezTo>
                        <a:cubicBezTo>
                          <a:pt x="1703" y="43"/>
                          <a:pt x="1643" y="103"/>
                          <a:pt x="1599" y="148"/>
                        </a:cubicBezTo>
                        <a:cubicBezTo>
                          <a:pt x="1509" y="223"/>
                          <a:pt x="1449" y="282"/>
                          <a:pt x="1375" y="357"/>
                        </a:cubicBezTo>
                        <a:cubicBezTo>
                          <a:pt x="1225" y="477"/>
                          <a:pt x="1106" y="596"/>
                          <a:pt x="971" y="730"/>
                        </a:cubicBezTo>
                        <a:cubicBezTo>
                          <a:pt x="702" y="999"/>
                          <a:pt x="449" y="1268"/>
                          <a:pt x="195" y="1552"/>
                        </a:cubicBezTo>
                        <a:cubicBezTo>
                          <a:pt x="105" y="1656"/>
                          <a:pt x="1" y="1761"/>
                          <a:pt x="30" y="1925"/>
                        </a:cubicBezTo>
                        <a:cubicBezTo>
                          <a:pt x="60" y="2075"/>
                          <a:pt x="210" y="2194"/>
                          <a:pt x="314" y="2314"/>
                        </a:cubicBezTo>
                        <a:cubicBezTo>
                          <a:pt x="553" y="2597"/>
                          <a:pt x="822" y="2866"/>
                          <a:pt x="1091" y="3120"/>
                        </a:cubicBezTo>
                        <a:cubicBezTo>
                          <a:pt x="1225" y="3240"/>
                          <a:pt x="1375" y="3374"/>
                          <a:pt x="1509" y="3509"/>
                        </a:cubicBezTo>
                        <a:cubicBezTo>
                          <a:pt x="1622" y="3594"/>
                          <a:pt x="1722" y="3719"/>
                          <a:pt x="1872" y="3719"/>
                        </a:cubicBezTo>
                        <a:cubicBezTo>
                          <a:pt x="1881" y="3719"/>
                          <a:pt x="1889" y="3718"/>
                          <a:pt x="1897" y="3718"/>
                        </a:cubicBezTo>
                        <a:cubicBezTo>
                          <a:pt x="2077" y="3703"/>
                          <a:pt x="2196" y="3538"/>
                          <a:pt x="2330" y="3419"/>
                        </a:cubicBezTo>
                        <a:cubicBezTo>
                          <a:pt x="2480" y="3284"/>
                          <a:pt x="2629" y="3150"/>
                          <a:pt x="2779" y="3001"/>
                        </a:cubicBezTo>
                        <a:cubicBezTo>
                          <a:pt x="3081" y="2712"/>
                          <a:pt x="3370" y="2410"/>
                          <a:pt x="3632" y="2094"/>
                        </a:cubicBezTo>
                        <a:lnTo>
                          <a:pt x="3632" y="2094"/>
                        </a:lnTo>
                        <a:cubicBezTo>
                          <a:pt x="3634" y="2094"/>
                          <a:pt x="3636" y="2094"/>
                          <a:pt x="3638" y="2094"/>
                        </a:cubicBezTo>
                        <a:cubicBezTo>
                          <a:pt x="3651" y="2094"/>
                          <a:pt x="3664" y="2089"/>
                          <a:pt x="3675" y="2075"/>
                        </a:cubicBezTo>
                        <a:cubicBezTo>
                          <a:pt x="3749" y="1970"/>
                          <a:pt x="3779" y="1821"/>
                          <a:pt x="3705" y="1701"/>
                        </a:cubicBezTo>
                        <a:cubicBezTo>
                          <a:pt x="3660" y="1627"/>
                          <a:pt x="3600" y="1582"/>
                          <a:pt x="3540" y="1522"/>
                        </a:cubicBezTo>
                        <a:cubicBezTo>
                          <a:pt x="3481" y="1447"/>
                          <a:pt x="3421" y="1373"/>
                          <a:pt x="3346" y="1298"/>
                        </a:cubicBezTo>
                        <a:cubicBezTo>
                          <a:pt x="3092" y="1029"/>
                          <a:pt x="2823" y="760"/>
                          <a:pt x="2555" y="506"/>
                        </a:cubicBezTo>
                        <a:cubicBezTo>
                          <a:pt x="2420" y="372"/>
                          <a:pt x="2286" y="253"/>
                          <a:pt x="2136" y="133"/>
                        </a:cubicBezTo>
                        <a:cubicBezTo>
                          <a:pt x="2053" y="62"/>
                          <a:pt x="1961"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10107057" y="6822421"/>
                    <a:ext cx="537945" cy="540880"/>
                  </a:xfrm>
                  <a:custGeom>
                    <a:avLst/>
                    <a:gdLst/>
                    <a:ahLst/>
                    <a:cxnLst/>
                    <a:rect l="l" t="t" r="r" b="b"/>
                    <a:pathLst>
                      <a:path w="2749" h="2764" extrusionOk="0">
                        <a:moveTo>
                          <a:pt x="1225" y="1"/>
                        </a:moveTo>
                        <a:cubicBezTo>
                          <a:pt x="1195" y="1"/>
                          <a:pt x="1180" y="30"/>
                          <a:pt x="1180" y="60"/>
                        </a:cubicBezTo>
                        <a:lnTo>
                          <a:pt x="1180" y="150"/>
                        </a:lnTo>
                        <a:cubicBezTo>
                          <a:pt x="1180" y="180"/>
                          <a:pt x="1150" y="210"/>
                          <a:pt x="1121" y="210"/>
                        </a:cubicBezTo>
                        <a:lnTo>
                          <a:pt x="1001" y="210"/>
                        </a:lnTo>
                        <a:cubicBezTo>
                          <a:pt x="971" y="210"/>
                          <a:pt x="941" y="225"/>
                          <a:pt x="941" y="269"/>
                        </a:cubicBezTo>
                        <a:lnTo>
                          <a:pt x="941" y="404"/>
                        </a:lnTo>
                        <a:cubicBezTo>
                          <a:pt x="941" y="434"/>
                          <a:pt x="971" y="449"/>
                          <a:pt x="1001" y="449"/>
                        </a:cubicBezTo>
                        <a:lnTo>
                          <a:pt x="1135" y="449"/>
                        </a:lnTo>
                        <a:cubicBezTo>
                          <a:pt x="1165" y="449"/>
                          <a:pt x="1180" y="479"/>
                          <a:pt x="1180" y="508"/>
                        </a:cubicBezTo>
                        <a:lnTo>
                          <a:pt x="1180" y="1136"/>
                        </a:lnTo>
                        <a:cubicBezTo>
                          <a:pt x="1180" y="1166"/>
                          <a:pt x="1165" y="1195"/>
                          <a:pt x="1135" y="1195"/>
                        </a:cubicBezTo>
                        <a:lnTo>
                          <a:pt x="508" y="1195"/>
                        </a:lnTo>
                        <a:cubicBezTo>
                          <a:pt x="478" y="1195"/>
                          <a:pt x="448" y="1180"/>
                          <a:pt x="448" y="1136"/>
                        </a:cubicBezTo>
                        <a:lnTo>
                          <a:pt x="448" y="1016"/>
                        </a:lnTo>
                        <a:cubicBezTo>
                          <a:pt x="448" y="986"/>
                          <a:pt x="433" y="956"/>
                          <a:pt x="404" y="956"/>
                        </a:cubicBezTo>
                        <a:lnTo>
                          <a:pt x="254" y="956"/>
                        </a:lnTo>
                        <a:cubicBezTo>
                          <a:pt x="224" y="956"/>
                          <a:pt x="209" y="986"/>
                          <a:pt x="209" y="1016"/>
                        </a:cubicBezTo>
                        <a:lnTo>
                          <a:pt x="209" y="1136"/>
                        </a:lnTo>
                        <a:cubicBezTo>
                          <a:pt x="209" y="1166"/>
                          <a:pt x="180" y="1195"/>
                          <a:pt x="150" y="1195"/>
                        </a:cubicBezTo>
                        <a:lnTo>
                          <a:pt x="60" y="1195"/>
                        </a:lnTo>
                        <a:cubicBezTo>
                          <a:pt x="30" y="1195"/>
                          <a:pt x="0" y="1225"/>
                          <a:pt x="0" y="1255"/>
                        </a:cubicBezTo>
                        <a:lnTo>
                          <a:pt x="0" y="1524"/>
                        </a:lnTo>
                        <a:cubicBezTo>
                          <a:pt x="0" y="1554"/>
                          <a:pt x="30" y="1584"/>
                          <a:pt x="60" y="1584"/>
                        </a:cubicBezTo>
                        <a:lnTo>
                          <a:pt x="150" y="1584"/>
                        </a:lnTo>
                        <a:cubicBezTo>
                          <a:pt x="180" y="1584"/>
                          <a:pt x="209" y="1599"/>
                          <a:pt x="209" y="1643"/>
                        </a:cubicBezTo>
                        <a:lnTo>
                          <a:pt x="209" y="1763"/>
                        </a:lnTo>
                        <a:cubicBezTo>
                          <a:pt x="209" y="1793"/>
                          <a:pt x="224" y="1823"/>
                          <a:pt x="254" y="1823"/>
                        </a:cubicBezTo>
                        <a:lnTo>
                          <a:pt x="404" y="1823"/>
                        </a:lnTo>
                        <a:cubicBezTo>
                          <a:pt x="433" y="1823"/>
                          <a:pt x="448" y="1793"/>
                          <a:pt x="448" y="1763"/>
                        </a:cubicBezTo>
                        <a:lnTo>
                          <a:pt x="448" y="1643"/>
                        </a:lnTo>
                        <a:cubicBezTo>
                          <a:pt x="448" y="1599"/>
                          <a:pt x="478" y="1584"/>
                          <a:pt x="508" y="1584"/>
                        </a:cubicBezTo>
                        <a:lnTo>
                          <a:pt x="1135" y="1584"/>
                        </a:lnTo>
                        <a:cubicBezTo>
                          <a:pt x="1165" y="1584"/>
                          <a:pt x="1180" y="1599"/>
                          <a:pt x="1180" y="1643"/>
                        </a:cubicBezTo>
                        <a:lnTo>
                          <a:pt x="1180" y="2256"/>
                        </a:lnTo>
                        <a:cubicBezTo>
                          <a:pt x="1180" y="2286"/>
                          <a:pt x="1165" y="2316"/>
                          <a:pt x="1135" y="2316"/>
                        </a:cubicBezTo>
                        <a:lnTo>
                          <a:pt x="1001" y="2316"/>
                        </a:lnTo>
                        <a:cubicBezTo>
                          <a:pt x="971" y="2316"/>
                          <a:pt x="941" y="2345"/>
                          <a:pt x="941" y="2375"/>
                        </a:cubicBezTo>
                        <a:lnTo>
                          <a:pt x="941" y="2510"/>
                        </a:lnTo>
                        <a:cubicBezTo>
                          <a:pt x="941" y="2540"/>
                          <a:pt x="971" y="2570"/>
                          <a:pt x="1001" y="2570"/>
                        </a:cubicBezTo>
                        <a:lnTo>
                          <a:pt x="1135" y="2570"/>
                        </a:lnTo>
                        <a:cubicBezTo>
                          <a:pt x="1165" y="2570"/>
                          <a:pt x="1180" y="2584"/>
                          <a:pt x="1180" y="2614"/>
                        </a:cubicBezTo>
                        <a:lnTo>
                          <a:pt x="1180" y="2704"/>
                        </a:lnTo>
                        <a:cubicBezTo>
                          <a:pt x="1180" y="2734"/>
                          <a:pt x="1210" y="2764"/>
                          <a:pt x="1240" y="2764"/>
                        </a:cubicBezTo>
                        <a:lnTo>
                          <a:pt x="1524" y="2764"/>
                        </a:lnTo>
                        <a:cubicBezTo>
                          <a:pt x="1554" y="2764"/>
                          <a:pt x="1569" y="2734"/>
                          <a:pt x="1569" y="2704"/>
                        </a:cubicBezTo>
                        <a:lnTo>
                          <a:pt x="1569" y="2614"/>
                        </a:lnTo>
                        <a:cubicBezTo>
                          <a:pt x="1569" y="2584"/>
                          <a:pt x="1598" y="2570"/>
                          <a:pt x="1628" y="2570"/>
                        </a:cubicBezTo>
                        <a:lnTo>
                          <a:pt x="1763" y="2570"/>
                        </a:lnTo>
                        <a:cubicBezTo>
                          <a:pt x="1793" y="2570"/>
                          <a:pt x="1808" y="2540"/>
                          <a:pt x="1808" y="2510"/>
                        </a:cubicBezTo>
                        <a:lnTo>
                          <a:pt x="1808" y="2375"/>
                        </a:lnTo>
                        <a:cubicBezTo>
                          <a:pt x="1808" y="2345"/>
                          <a:pt x="1793" y="2316"/>
                          <a:pt x="1763" y="2316"/>
                        </a:cubicBezTo>
                        <a:lnTo>
                          <a:pt x="1628" y="2316"/>
                        </a:lnTo>
                        <a:cubicBezTo>
                          <a:pt x="1598" y="2316"/>
                          <a:pt x="1569" y="2286"/>
                          <a:pt x="1569" y="2256"/>
                        </a:cubicBezTo>
                        <a:lnTo>
                          <a:pt x="1569" y="1643"/>
                        </a:lnTo>
                        <a:cubicBezTo>
                          <a:pt x="1569" y="1599"/>
                          <a:pt x="1598" y="1584"/>
                          <a:pt x="1628" y="1584"/>
                        </a:cubicBezTo>
                        <a:lnTo>
                          <a:pt x="2256" y="1584"/>
                        </a:lnTo>
                        <a:cubicBezTo>
                          <a:pt x="2286" y="1584"/>
                          <a:pt x="2300" y="1599"/>
                          <a:pt x="2300" y="1643"/>
                        </a:cubicBezTo>
                        <a:lnTo>
                          <a:pt x="2300" y="1763"/>
                        </a:lnTo>
                        <a:cubicBezTo>
                          <a:pt x="2300" y="1793"/>
                          <a:pt x="2330" y="1823"/>
                          <a:pt x="2360" y="1823"/>
                        </a:cubicBezTo>
                        <a:lnTo>
                          <a:pt x="2495" y="1823"/>
                        </a:lnTo>
                        <a:cubicBezTo>
                          <a:pt x="2524" y="1823"/>
                          <a:pt x="2554" y="1793"/>
                          <a:pt x="2554" y="1763"/>
                        </a:cubicBezTo>
                        <a:lnTo>
                          <a:pt x="2554" y="1643"/>
                        </a:lnTo>
                        <a:cubicBezTo>
                          <a:pt x="2554" y="1599"/>
                          <a:pt x="2569" y="1584"/>
                          <a:pt x="2599" y="1584"/>
                        </a:cubicBezTo>
                        <a:lnTo>
                          <a:pt x="2704" y="1584"/>
                        </a:lnTo>
                        <a:cubicBezTo>
                          <a:pt x="2734" y="1584"/>
                          <a:pt x="2749" y="1554"/>
                          <a:pt x="2749" y="1524"/>
                        </a:cubicBezTo>
                        <a:lnTo>
                          <a:pt x="2749" y="1255"/>
                        </a:lnTo>
                        <a:cubicBezTo>
                          <a:pt x="2749" y="1225"/>
                          <a:pt x="2719" y="1195"/>
                          <a:pt x="2689" y="1195"/>
                        </a:cubicBezTo>
                        <a:lnTo>
                          <a:pt x="2599" y="1195"/>
                        </a:lnTo>
                        <a:cubicBezTo>
                          <a:pt x="2569" y="1195"/>
                          <a:pt x="2539" y="1166"/>
                          <a:pt x="2539" y="1136"/>
                        </a:cubicBezTo>
                        <a:lnTo>
                          <a:pt x="2539" y="1001"/>
                        </a:lnTo>
                        <a:cubicBezTo>
                          <a:pt x="2539" y="971"/>
                          <a:pt x="2524" y="942"/>
                          <a:pt x="2495" y="942"/>
                        </a:cubicBezTo>
                        <a:lnTo>
                          <a:pt x="2345" y="942"/>
                        </a:lnTo>
                        <a:cubicBezTo>
                          <a:pt x="2315" y="942"/>
                          <a:pt x="2300" y="971"/>
                          <a:pt x="2300" y="1001"/>
                        </a:cubicBezTo>
                        <a:lnTo>
                          <a:pt x="2300" y="1136"/>
                        </a:lnTo>
                        <a:cubicBezTo>
                          <a:pt x="2300" y="1166"/>
                          <a:pt x="2271" y="1195"/>
                          <a:pt x="2241" y="1195"/>
                        </a:cubicBezTo>
                        <a:lnTo>
                          <a:pt x="1613" y="1195"/>
                        </a:lnTo>
                        <a:cubicBezTo>
                          <a:pt x="1584" y="1195"/>
                          <a:pt x="1569" y="1166"/>
                          <a:pt x="1569" y="1136"/>
                        </a:cubicBezTo>
                        <a:lnTo>
                          <a:pt x="1569" y="508"/>
                        </a:lnTo>
                        <a:cubicBezTo>
                          <a:pt x="1569" y="464"/>
                          <a:pt x="1584" y="449"/>
                          <a:pt x="1613" y="449"/>
                        </a:cubicBezTo>
                        <a:lnTo>
                          <a:pt x="1748" y="449"/>
                        </a:lnTo>
                        <a:cubicBezTo>
                          <a:pt x="1778" y="449"/>
                          <a:pt x="1808" y="419"/>
                          <a:pt x="1808" y="389"/>
                        </a:cubicBezTo>
                        <a:lnTo>
                          <a:pt x="1808" y="254"/>
                        </a:lnTo>
                        <a:cubicBezTo>
                          <a:pt x="1808" y="225"/>
                          <a:pt x="1778" y="195"/>
                          <a:pt x="1748" y="195"/>
                        </a:cubicBezTo>
                        <a:lnTo>
                          <a:pt x="1613" y="195"/>
                        </a:lnTo>
                        <a:cubicBezTo>
                          <a:pt x="1584" y="195"/>
                          <a:pt x="1569" y="180"/>
                          <a:pt x="1569" y="150"/>
                        </a:cubicBezTo>
                        <a:lnTo>
                          <a:pt x="1569" y="60"/>
                        </a:lnTo>
                        <a:cubicBezTo>
                          <a:pt x="1569" y="30"/>
                          <a:pt x="153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10089445" y="6812441"/>
                    <a:ext cx="563776" cy="561036"/>
                  </a:xfrm>
                  <a:custGeom>
                    <a:avLst/>
                    <a:gdLst/>
                    <a:ahLst/>
                    <a:cxnLst/>
                    <a:rect l="l" t="t" r="r" b="b"/>
                    <a:pathLst>
                      <a:path w="2881" h="2867" extrusionOk="0">
                        <a:moveTo>
                          <a:pt x="1554" y="126"/>
                        </a:moveTo>
                        <a:cubicBezTo>
                          <a:pt x="1584" y="141"/>
                          <a:pt x="1554" y="231"/>
                          <a:pt x="1569" y="261"/>
                        </a:cubicBezTo>
                        <a:cubicBezTo>
                          <a:pt x="1614" y="335"/>
                          <a:pt x="1674" y="335"/>
                          <a:pt x="1733" y="335"/>
                        </a:cubicBezTo>
                        <a:cubicBezTo>
                          <a:pt x="1733" y="335"/>
                          <a:pt x="1760" y="329"/>
                          <a:pt x="1778" y="329"/>
                        </a:cubicBezTo>
                        <a:cubicBezTo>
                          <a:pt x="1786" y="329"/>
                          <a:pt x="1793" y="330"/>
                          <a:pt x="1793" y="335"/>
                        </a:cubicBezTo>
                        <a:cubicBezTo>
                          <a:pt x="1808" y="350"/>
                          <a:pt x="1793" y="410"/>
                          <a:pt x="1793" y="425"/>
                        </a:cubicBezTo>
                        <a:cubicBezTo>
                          <a:pt x="1793" y="455"/>
                          <a:pt x="1808" y="455"/>
                          <a:pt x="1778" y="455"/>
                        </a:cubicBezTo>
                        <a:cubicBezTo>
                          <a:pt x="1768" y="460"/>
                          <a:pt x="1756" y="461"/>
                          <a:pt x="1745" y="461"/>
                        </a:cubicBezTo>
                        <a:cubicBezTo>
                          <a:pt x="1722" y="461"/>
                          <a:pt x="1698" y="455"/>
                          <a:pt x="1688" y="455"/>
                        </a:cubicBezTo>
                        <a:cubicBezTo>
                          <a:pt x="1614" y="470"/>
                          <a:pt x="1569" y="500"/>
                          <a:pt x="1569" y="574"/>
                        </a:cubicBezTo>
                        <a:cubicBezTo>
                          <a:pt x="1554" y="664"/>
                          <a:pt x="1569" y="783"/>
                          <a:pt x="1569" y="873"/>
                        </a:cubicBezTo>
                        <a:cubicBezTo>
                          <a:pt x="1569" y="978"/>
                          <a:pt x="1554" y="1097"/>
                          <a:pt x="1569" y="1202"/>
                        </a:cubicBezTo>
                        <a:cubicBezTo>
                          <a:pt x="1581" y="1297"/>
                          <a:pt x="1650" y="1307"/>
                          <a:pt x="1723" y="1307"/>
                        </a:cubicBezTo>
                        <a:cubicBezTo>
                          <a:pt x="1742" y="1307"/>
                          <a:pt x="1760" y="1306"/>
                          <a:pt x="1778" y="1306"/>
                        </a:cubicBezTo>
                        <a:lnTo>
                          <a:pt x="2211" y="1306"/>
                        </a:lnTo>
                        <a:cubicBezTo>
                          <a:pt x="2228" y="1306"/>
                          <a:pt x="2244" y="1307"/>
                          <a:pt x="2261" y="1307"/>
                        </a:cubicBezTo>
                        <a:cubicBezTo>
                          <a:pt x="2335" y="1307"/>
                          <a:pt x="2405" y="1297"/>
                          <a:pt x="2405" y="1187"/>
                        </a:cubicBezTo>
                        <a:lnTo>
                          <a:pt x="2405" y="1097"/>
                        </a:lnTo>
                        <a:cubicBezTo>
                          <a:pt x="2405" y="1067"/>
                          <a:pt x="2405" y="1067"/>
                          <a:pt x="2435" y="1067"/>
                        </a:cubicBezTo>
                        <a:cubicBezTo>
                          <a:pt x="2443" y="1060"/>
                          <a:pt x="2465" y="1056"/>
                          <a:pt x="2488" y="1056"/>
                        </a:cubicBezTo>
                        <a:cubicBezTo>
                          <a:pt x="2510" y="1056"/>
                          <a:pt x="2532" y="1060"/>
                          <a:pt x="2540" y="1067"/>
                        </a:cubicBezTo>
                        <a:cubicBezTo>
                          <a:pt x="2555" y="1082"/>
                          <a:pt x="2540" y="1112"/>
                          <a:pt x="2540" y="1142"/>
                        </a:cubicBezTo>
                        <a:cubicBezTo>
                          <a:pt x="2540" y="1187"/>
                          <a:pt x="2540" y="1246"/>
                          <a:pt x="2585" y="1276"/>
                        </a:cubicBezTo>
                        <a:cubicBezTo>
                          <a:pt x="2629" y="1306"/>
                          <a:pt x="2689" y="1306"/>
                          <a:pt x="2734" y="1306"/>
                        </a:cubicBezTo>
                        <a:cubicBezTo>
                          <a:pt x="2738" y="1306"/>
                          <a:pt x="2742" y="1306"/>
                          <a:pt x="2745" y="1306"/>
                        </a:cubicBezTo>
                        <a:lnTo>
                          <a:pt x="2745" y="1306"/>
                        </a:lnTo>
                        <a:cubicBezTo>
                          <a:pt x="2759" y="1342"/>
                          <a:pt x="2749" y="1428"/>
                          <a:pt x="2749" y="1441"/>
                        </a:cubicBezTo>
                        <a:cubicBezTo>
                          <a:pt x="2749" y="1485"/>
                          <a:pt x="2764" y="1515"/>
                          <a:pt x="2749" y="1545"/>
                        </a:cubicBezTo>
                        <a:cubicBezTo>
                          <a:pt x="2741" y="1560"/>
                          <a:pt x="2745" y="1564"/>
                          <a:pt x="2745" y="1564"/>
                        </a:cubicBezTo>
                        <a:cubicBezTo>
                          <a:pt x="2745" y="1564"/>
                          <a:pt x="2741" y="1560"/>
                          <a:pt x="2719" y="1560"/>
                        </a:cubicBezTo>
                        <a:cubicBezTo>
                          <a:pt x="2659" y="1575"/>
                          <a:pt x="2600" y="1545"/>
                          <a:pt x="2570" y="1620"/>
                        </a:cubicBezTo>
                        <a:cubicBezTo>
                          <a:pt x="2555" y="1650"/>
                          <a:pt x="2555" y="1665"/>
                          <a:pt x="2555" y="1709"/>
                        </a:cubicBezTo>
                        <a:cubicBezTo>
                          <a:pt x="2555" y="1724"/>
                          <a:pt x="2555" y="1784"/>
                          <a:pt x="2555" y="1799"/>
                        </a:cubicBezTo>
                        <a:cubicBezTo>
                          <a:pt x="2548" y="1812"/>
                          <a:pt x="2523" y="1816"/>
                          <a:pt x="2496" y="1816"/>
                        </a:cubicBezTo>
                        <a:cubicBezTo>
                          <a:pt x="2457" y="1816"/>
                          <a:pt x="2414" y="1808"/>
                          <a:pt x="2405" y="1799"/>
                        </a:cubicBezTo>
                        <a:cubicBezTo>
                          <a:pt x="2390" y="1769"/>
                          <a:pt x="2405" y="1724"/>
                          <a:pt x="2405" y="1694"/>
                        </a:cubicBezTo>
                        <a:cubicBezTo>
                          <a:pt x="2405" y="1665"/>
                          <a:pt x="2405" y="1635"/>
                          <a:pt x="2390" y="1620"/>
                        </a:cubicBezTo>
                        <a:cubicBezTo>
                          <a:pt x="2357" y="1578"/>
                          <a:pt x="2296" y="1569"/>
                          <a:pt x="2236" y="1569"/>
                        </a:cubicBezTo>
                        <a:cubicBezTo>
                          <a:pt x="2188" y="1569"/>
                          <a:pt x="2140" y="1575"/>
                          <a:pt x="2107" y="1575"/>
                        </a:cubicBezTo>
                        <a:lnTo>
                          <a:pt x="1703" y="1575"/>
                        </a:lnTo>
                        <a:cubicBezTo>
                          <a:pt x="1614" y="1575"/>
                          <a:pt x="1569" y="1620"/>
                          <a:pt x="1569" y="1709"/>
                        </a:cubicBezTo>
                        <a:lnTo>
                          <a:pt x="1569" y="2113"/>
                        </a:lnTo>
                        <a:cubicBezTo>
                          <a:pt x="1569" y="2187"/>
                          <a:pt x="1539" y="2337"/>
                          <a:pt x="1614" y="2396"/>
                        </a:cubicBezTo>
                        <a:cubicBezTo>
                          <a:pt x="1636" y="2411"/>
                          <a:pt x="1662" y="2415"/>
                          <a:pt x="1688" y="2415"/>
                        </a:cubicBezTo>
                        <a:cubicBezTo>
                          <a:pt x="1715" y="2415"/>
                          <a:pt x="1741" y="2411"/>
                          <a:pt x="1763" y="2411"/>
                        </a:cubicBezTo>
                        <a:cubicBezTo>
                          <a:pt x="1808" y="2411"/>
                          <a:pt x="1793" y="2411"/>
                          <a:pt x="1808" y="2441"/>
                        </a:cubicBezTo>
                        <a:cubicBezTo>
                          <a:pt x="1808" y="2441"/>
                          <a:pt x="1808" y="2531"/>
                          <a:pt x="1808" y="2546"/>
                        </a:cubicBezTo>
                        <a:cubicBezTo>
                          <a:pt x="1798" y="2551"/>
                          <a:pt x="1783" y="2552"/>
                          <a:pt x="1766" y="2552"/>
                        </a:cubicBezTo>
                        <a:cubicBezTo>
                          <a:pt x="1733" y="2552"/>
                          <a:pt x="1693" y="2546"/>
                          <a:pt x="1674" y="2546"/>
                        </a:cubicBezTo>
                        <a:cubicBezTo>
                          <a:pt x="1599" y="2546"/>
                          <a:pt x="1569" y="2606"/>
                          <a:pt x="1569" y="2680"/>
                        </a:cubicBezTo>
                        <a:cubicBezTo>
                          <a:pt x="1569" y="2734"/>
                          <a:pt x="1569" y="2741"/>
                          <a:pt x="1547" y="2741"/>
                        </a:cubicBezTo>
                        <a:cubicBezTo>
                          <a:pt x="1538" y="2741"/>
                          <a:pt x="1526" y="2740"/>
                          <a:pt x="1509" y="2740"/>
                        </a:cubicBezTo>
                        <a:lnTo>
                          <a:pt x="1405" y="2740"/>
                        </a:lnTo>
                        <a:cubicBezTo>
                          <a:pt x="1395" y="2740"/>
                          <a:pt x="1358" y="2747"/>
                          <a:pt x="1331" y="2747"/>
                        </a:cubicBezTo>
                        <a:cubicBezTo>
                          <a:pt x="1317" y="2747"/>
                          <a:pt x="1305" y="2745"/>
                          <a:pt x="1300" y="2740"/>
                        </a:cubicBezTo>
                        <a:cubicBezTo>
                          <a:pt x="1285" y="2725"/>
                          <a:pt x="1300" y="2650"/>
                          <a:pt x="1285" y="2621"/>
                        </a:cubicBezTo>
                        <a:cubicBezTo>
                          <a:pt x="1270" y="2546"/>
                          <a:pt x="1196" y="2546"/>
                          <a:pt x="1121" y="2546"/>
                        </a:cubicBezTo>
                        <a:cubicBezTo>
                          <a:pt x="1121" y="2546"/>
                          <a:pt x="1094" y="2552"/>
                          <a:pt x="1077" y="2552"/>
                        </a:cubicBezTo>
                        <a:cubicBezTo>
                          <a:pt x="1068" y="2552"/>
                          <a:pt x="1061" y="2551"/>
                          <a:pt x="1061" y="2546"/>
                        </a:cubicBezTo>
                        <a:cubicBezTo>
                          <a:pt x="1046" y="2546"/>
                          <a:pt x="1061" y="2486"/>
                          <a:pt x="1061" y="2471"/>
                        </a:cubicBezTo>
                        <a:cubicBezTo>
                          <a:pt x="1061" y="2456"/>
                          <a:pt x="1046" y="2426"/>
                          <a:pt x="1061" y="2411"/>
                        </a:cubicBezTo>
                        <a:cubicBezTo>
                          <a:pt x="1071" y="2406"/>
                          <a:pt x="1084" y="2405"/>
                          <a:pt x="1098" y="2405"/>
                        </a:cubicBezTo>
                        <a:cubicBezTo>
                          <a:pt x="1126" y="2405"/>
                          <a:pt x="1156" y="2411"/>
                          <a:pt x="1166" y="2411"/>
                        </a:cubicBezTo>
                        <a:cubicBezTo>
                          <a:pt x="1285" y="2411"/>
                          <a:pt x="1285" y="2322"/>
                          <a:pt x="1285" y="2232"/>
                        </a:cubicBezTo>
                        <a:lnTo>
                          <a:pt x="1285" y="1814"/>
                        </a:lnTo>
                        <a:cubicBezTo>
                          <a:pt x="1285" y="1724"/>
                          <a:pt x="1300" y="1590"/>
                          <a:pt x="1181" y="1575"/>
                        </a:cubicBezTo>
                        <a:lnTo>
                          <a:pt x="553" y="1575"/>
                        </a:lnTo>
                        <a:cubicBezTo>
                          <a:pt x="494" y="1590"/>
                          <a:pt x="464" y="1620"/>
                          <a:pt x="449" y="1680"/>
                        </a:cubicBezTo>
                        <a:lnTo>
                          <a:pt x="449" y="1769"/>
                        </a:lnTo>
                        <a:cubicBezTo>
                          <a:pt x="449" y="1814"/>
                          <a:pt x="464" y="1814"/>
                          <a:pt x="404" y="1814"/>
                        </a:cubicBezTo>
                        <a:lnTo>
                          <a:pt x="314" y="1814"/>
                        </a:lnTo>
                        <a:cubicBezTo>
                          <a:pt x="314" y="1799"/>
                          <a:pt x="314" y="1739"/>
                          <a:pt x="314" y="1724"/>
                        </a:cubicBezTo>
                        <a:cubicBezTo>
                          <a:pt x="314" y="1665"/>
                          <a:pt x="314" y="1605"/>
                          <a:pt x="255" y="1575"/>
                        </a:cubicBezTo>
                        <a:cubicBezTo>
                          <a:pt x="248" y="1572"/>
                          <a:pt x="238" y="1571"/>
                          <a:pt x="227" y="1571"/>
                        </a:cubicBezTo>
                        <a:cubicBezTo>
                          <a:pt x="206" y="1571"/>
                          <a:pt x="181" y="1574"/>
                          <a:pt x="161" y="1574"/>
                        </a:cubicBezTo>
                        <a:cubicBezTo>
                          <a:pt x="141" y="1574"/>
                          <a:pt x="126" y="1571"/>
                          <a:pt x="120" y="1560"/>
                        </a:cubicBezTo>
                        <a:cubicBezTo>
                          <a:pt x="105" y="1545"/>
                          <a:pt x="120" y="1515"/>
                          <a:pt x="120" y="1500"/>
                        </a:cubicBezTo>
                        <a:lnTo>
                          <a:pt x="120" y="1366"/>
                        </a:lnTo>
                        <a:cubicBezTo>
                          <a:pt x="120" y="1306"/>
                          <a:pt x="120" y="1306"/>
                          <a:pt x="180" y="1306"/>
                        </a:cubicBezTo>
                        <a:cubicBezTo>
                          <a:pt x="255" y="1306"/>
                          <a:pt x="314" y="1291"/>
                          <a:pt x="314" y="1202"/>
                        </a:cubicBezTo>
                        <a:cubicBezTo>
                          <a:pt x="314" y="1172"/>
                          <a:pt x="299" y="1097"/>
                          <a:pt x="314" y="1067"/>
                        </a:cubicBezTo>
                        <a:lnTo>
                          <a:pt x="404" y="1067"/>
                        </a:lnTo>
                        <a:cubicBezTo>
                          <a:pt x="464" y="1067"/>
                          <a:pt x="449" y="1067"/>
                          <a:pt x="449" y="1112"/>
                        </a:cubicBezTo>
                        <a:cubicBezTo>
                          <a:pt x="449" y="1157"/>
                          <a:pt x="434" y="1231"/>
                          <a:pt x="479" y="1276"/>
                        </a:cubicBezTo>
                        <a:cubicBezTo>
                          <a:pt x="509" y="1306"/>
                          <a:pt x="553" y="1306"/>
                          <a:pt x="598" y="1321"/>
                        </a:cubicBezTo>
                        <a:lnTo>
                          <a:pt x="1001" y="1321"/>
                        </a:lnTo>
                        <a:cubicBezTo>
                          <a:pt x="1035" y="1321"/>
                          <a:pt x="1083" y="1327"/>
                          <a:pt x="1130" y="1327"/>
                        </a:cubicBezTo>
                        <a:cubicBezTo>
                          <a:pt x="1188" y="1327"/>
                          <a:pt x="1245" y="1318"/>
                          <a:pt x="1270" y="1276"/>
                        </a:cubicBezTo>
                        <a:cubicBezTo>
                          <a:pt x="1330" y="1202"/>
                          <a:pt x="1300" y="1067"/>
                          <a:pt x="1300" y="978"/>
                        </a:cubicBezTo>
                        <a:lnTo>
                          <a:pt x="1300" y="604"/>
                        </a:lnTo>
                        <a:cubicBezTo>
                          <a:pt x="1300" y="559"/>
                          <a:pt x="1285" y="515"/>
                          <a:pt x="1255" y="485"/>
                        </a:cubicBezTo>
                        <a:cubicBezTo>
                          <a:pt x="1234" y="469"/>
                          <a:pt x="1213" y="464"/>
                          <a:pt x="1192" y="464"/>
                        </a:cubicBezTo>
                        <a:cubicBezTo>
                          <a:pt x="1162" y="464"/>
                          <a:pt x="1133" y="473"/>
                          <a:pt x="1104" y="473"/>
                        </a:cubicBezTo>
                        <a:cubicBezTo>
                          <a:pt x="1095" y="473"/>
                          <a:pt x="1085" y="472"/>
                          <a:pt x="1076" y="470"/>
                        </a:cubicBezTo>
                        <a:cubicBezTo>
                          <a:pt x="1046" y="455"/>
                          <a:pt x="1061" y="470"/>
                          <a:pt x="1061" y="425"/>
                        </a:cubicBezTo>
                        <a:cubicBezTo>
                          <a:pt x="1061" y="410"/>
                          <a:pt x="1046" y="350"/>
                          <a:pt x="1061" y="335"/>
                        </a:cubicBezTo>
                        <a:cubicBezTo>
                          <a:pt x="1066" y="330"/>
                          <a:pt x="1079" y="329"/>
                          <a:pt x="1097" y="329"/>
                        </a:cubicBezTo>
                        <a:cubicBezTo>
                          <a:pt x="1131" y="329"/>
                          <a:pt x="1181" y="335"/>
                          <a:pt x="1211" y="335"/>
                        </a:cubicBezTo>
                        <a:cubicBezTo>
                          <a:pt x="1270" y="320"/>
                          <a:pt x="1300" y="261"/>
                          <a:pt x="1300" y="186"/>
                        </a:cubicBezTo>
                        <a:cubicBezTo>
                          <a:pt x="1300" y="171"/>
                          <a:pt x="1285" y="141"/>
                          <a:pt x="1300" y="126"/>
                        </a:cubicBezTo>
                        <a:close/>
                        <a:moveTo>
                          <a:pt x="1544" y="0"/>
                        </a:moveTo>
                        <a:cubicBezTo>
                          <a:pt x="1509" y="0"/>
                          <a:pt x="1479" y="7"/>
                          <a:pt x="1449" y="7"/>
                        </a:cubicBezTo>
                        <a:cubicBezTo>
                          <a:pt x="1427" y="7"/>
                          <a:pt x="1393" y="3"/>
                          <a:pt x="1360" y="3"/>
                        </a:cubicBezTo>
                        <a:cubicBezTo>
                          <a:pt x="1326" y="3"/>
                          <a:pt x="1293" y="7"/>
                          <a:pt x="1270" y="22"/>
                        </a:cubicBezTo>
                        <a:cubicBezTo>
                          <a:pt x="1196" y="52"/>
                          <a:pt x="1240" y="126"/>
                          <a:pt x="1211" y="186"/>
                        </a:cubicBezTo>
                        <a:cubicBezTo>
                          <a:pt x="1211" y="216"/>
                          <a:pt x="1211" y="201"/>
                          <a:pt x="1181" y="216"/>
                        </a:cubicBezTo>
                        <a:lnTo>
                          <a:pt x="1076" y="216"/>
                        </a:lnTo>
                        <a:cubicBezTo>
                          <a:pt x="1016" y="216"/>
                          <a:pt x="986" y="261"/>
                          <a:pt x="972" y="335"/>
                        </a:cubicBezTo>
                        <a:cubicBezTo>
                          <a:pt x="972" y="395"/>
                          <a:pt x="957" y="470"/>
                          <a:pt x="1001" y="530"/>
                        </a:cubicBezTo>
                        <a:cubicBezTo>
                          <a:pt x="1021" y="569"/>
                          <a:pt x="1055" y="576"/>
                          <a:pt x="1097" y="576"/>
                        </a:cubicBezTo>
                        <a:cubicBezTo>
                          <a:pt x="1118" y="576"/>
                          <a:pt x="1141" y="574"/>
                          <a:pt x="1166" y="574"/>
                        </a:cubicBezTo>
                        <a:cubicBezTo>
                          <a:pt x="1225" y="574"/>
                          <a:pt x="1211" y="574"/>
                          <a:pt x="1211" y="634"/>
                        </a:cubicBezTo>
                        <a:lnTo>
                          <a:pt x="1211" y="1067"/>
                        </a:lnTo>
                        <a:cubicBezTo>
                          <a:pt x="1211" y="1082"/>
                          <a:pt x="1225" y="1172"/>
                          <a:pt x="1211" y="1187"/>
                        </a:cubicBezTo>
                        <a:cubicBezTo>
                          <a:pt x="1211" y="1202"/>
                          <a:pt x="1166" y="1202"/>
                          <a:pt x="1136" y="1202"/>
                        </a:cubicBezTo>
                        <a:lnTo>
                          <a:pt x="583" y="1202"/>
                        </a:lnTo>
                        <a:cubicBezTo>
                          <a:pt x="568" y="1172"/>
                          <a:pt x="598" y="1067"/>
                          <a:pt x="583" y="1037"/>
                        </a:cubicBezTo>
                        <a:cubicBezTo>
                          <a:pt x="567" y="979"/>
                          <a:pt x="485" y="949"/>
                          <a:pt x="406" y="949"/>
                        </a:cubicBezTo>
                        <a:cubicBezTo>
                          <a:pt x="343" y="949"/>
                          <a:pt x="281" y="968"/>
                          <a:pt x="255" y="1007"/>
                        </a:cubicBezTo>
                        <a:cubicBezTo>
                          <a:pt x="210" y="1052"/>
                          <a:pt x="255" y="1112"/>
                          <a:pt x="240" y="1172"/>
                        </a:cubicBezTo>
                        <a:cubicBezTo>
                          <a:pt x="225" y="1202"/>
                          <a:pt x="225" y="1202"/>
                          <a:pt x="180" y="1202"/>
                        </a:cubicBezTo>
                        <a:cubicBezTo>
                          <a:pt x="150" y="1202"/>
                          <a:pt x="120" y="1202"/>
                          <a:pt x="90" y="1217"/>
                        </a:cubicBezTo>
                        <a:cubicBezTo>
                          <a:pt x="1" y="1276"/>
                          <a:pt x="31" y="1485"/>
                          <a:pt x="31" y="1560"/>
                        </a:cubicBezTo>
                        <a:cubicBezTo>
                          <a:pt x="31" y="1620"/>
                          <a:pt x="46" y="1665"/>
                          <a:pt x="105" y="1680"/>
                        </a:cubicBezTo>
                        <a:cubicBezTo>
                          <a:pt x="120" y="1694"/>
                          <a:pt x="150" y="1694"/>
                          <a:pt x="165" y="1694"/>
                        </a:cubicBezTo>
                        <a:cubicBezTo>
                          <a:pt x="189" y="1694"/>
                          <a:pt x="203" y="1692"/>
                          <a:pt x="213" y="1692"/>
                        </a:cubicBezTo>
                        <a:cubicBezTo>
                          <a:pt x="227" y="1692"/>
                          <a:pt x="231" y="1697"/>
                          <a:pt x="240" y="1724"/>
                        </a:cubicBezTo>
                        <a:cubicBezTo>
                          <a:pt x="255" y="1784"/>
                          <a:pt x="210" y="1844"/>
                          <a:pt x="270" y="1889"/>
                        </a:cubicBezTo>
                        <a:cubicBezTo>
                          <a:pt x="299" y="1928"/>
                          <a:pt x="343" y="1935"/>
                          <a:pt x="386" y="1935"/>
                        </a:cubicBezTo>
                        <a:cubicBezTo>
                          <a:pt x="407" y="1935"/>
                          <a:pt x="429" y="1933"/>
                          <a:pt x="449" y="1933"/>
                        </a:cubicBezTo>
                        <a:cubicBezTo>
                          <a:pt x="509" y="1933"/>
                          <a:pt x="568" y="1904"/>
                          <a:pt x="583" y="1829"/>
                        </a:cubicBezTo>
                        <a:cubicBezTo>
                          <a:pt x="583" y="1799"/>
                          <a:pt x="568" y="1709"/>
                          <a:pt x="583" y="1694"/>
                        </a:cubicBezTo>
                        <a:cubicBezTo>
                          <a:pt x="593" y="1690"/>
                          <a:pt x="610" y="1688"/>
                          <a:pt x="628" y="1688"/>
                        </a:cubicBezTo>
                        <a:cubicBezTo>
                          <a:pt x="665" y="1688"/>
                          <a:pt x="708" y="1694"/>
                          <a:pt x="718" y="1694"/>
                        </a:cubicBezTo>
                        <a:lnTo>
                          <a:pt x="1151" y="1694"/>
                        </a:lnTo>
                        <a:cubicBezTo>
                          <a:pt x="1173" y="1694"/>
                          <a:pt x="1184" y="1691"/>
                          <a:pt x="1192" y="1691"/>
                        </a:cubicBezTo>
                        <a:cubicBezTo>
                          <a:pt x="1199" y="1691"/>
                          <a:pt x="1203" y="1694"/>
                          <a:pt x="1211" y="1709"/>
                        </a:cubicBezTo>
                        <a:cubicBezTo>
                          <a:pt x="1225" y="1739"/>
                          <a:pt x="1211" y="1829"/>
                          <a:pt x="1211" y="1859"/>
                        </a:cubicBezTo>
                        <a:lnTo>
                          <a:pt x="1211" y="2098"/>
                        </a:lnTo>
                        <a:cubicBezTo>
                          <a:pt x="1211" y="2158"/>
                          <a:pt x="1211" y="2217"/>
                          <a:pt x="1211" y="2277"/>
                        </a:cubicBezTo>
                        <a:cubicBezTo>
                          <a:pt x="1211" y="2292"/>
                          <a:pt x="1211" y="2307"/>
                          <a:pt x="1211" y="2307"/>
                        </a:cubicBezTo>
                        <a:cubicBezTo>
                          <a:pt x="1206" y="2312"/>
                          <a:pt x="1196" y="2314"/>
                          <a:pt x="1183" y="2314"/>
                        </a:cubicBezTo>
                        <a:cubicBezTo>
                          <a:pt x="1159" y="2314"/>
                          <a:pt x="1126" y="2307"/>
                          <a:pt x="1106" y="2307"/>
                        </a:cubicBezTo>
                        <a:cubicBezTo>
                          <a:pt x="1046" y="2307"/>
                          <a:pt x="1001" y="2322"/>
                          <a:pt x="972" y="2382"/>
                        </a:cubicBezTo>
                        <a:cubicBezTo>
                          <a:pt x="957" y="2426"/>
                          <a:pt x="972" y="2501"/>
                          <a:pt x="972" y="2546"/>
                        </a:cubicBezTo>
                        <a:cubicBezTo>
                          <a:pt x="972" y="2621"/>
                          <a:pt x="1016" y="2650"/>
                          <a:pt x="1076" y="2665"/>
                        </a:cubicBezTo>
                        <a:cubicBezTo>
                          <a:pt x="1096" y="2665"/>
                          <a:pt x="1123" y="2659"/>
                          <a:pt x="1147" y="2659"/>
                        </a:cubicBezTo>
                        <a:cubicBezTo>
                          <a:pt x="1159" y="2659"/>
                          <a:pt x="1171" y="2660"/>
                          <a:pt x="1181" y="2665"/>
                        </a:cubicBezTo>
                        <a:cubicBezTo>
                          <a:pt x="1211" y="2680"/>
                          <a:pt x="1196" y="2680"/>
                          <a:pt x="1196" y="2725"/>
                        </a:cubicBezTo>
                        <a:cubicBezTo>
                          <a:pt x="1207" y="2846"/>
                          <a:pt x="1282" y="2862"/>
                          <a:pt x="1368" y="2862"/>
                        </a:cubicBezTo>
                        <a:cubicBezTo>
                          <a:pt x="1400" y="2862"/>
                          <a:pt x="1433" y="2859"/>
                          <a:pt x="1464" y="2859"/>
                        </a:cubicBezTo>
                        <a:cubicBezTo>
                          <a:pt x="1494" y="2859"/>
                          <a:pt x="1531" y="2866"/>
                          <a:pt x="1565" y="2866"/>
                        </a:cubicBezTo>
                        <a:cubicBezTo>
                          <a:pt x="1582" y="2866"/>
                          <a:pt x="1599" y="2864"/>
                          <a:pt x="1614" y="2859"/>
                        </a:cubicBezTo>
                        <a:cubicBezTo>
                          <a:pt x="1703" y="2815"/>
                          <a:pt x="1674" y="2755"/>
                          <a:pt x="1688" y="2695"/>
                        </a:cubicBezTo>
                        <a:cubicBezTo>
                          <a:pt x="1688" y="2665"/>
                          <a:pt x="1688" y="2665"/>
                          <a:pt x="1718" y="2665"/>
                        </a:cubicBezTo>
                        <a:lnTo>
                          <a:pt x="1808" y="2665"/>
                        </a:lnTo>
                        <a:cubicBezTo>
                          <a:pt x="1883" y="2650"/>
                          <a:pt x="1912" y="2606"/>
                          <a:pt x="1912" y="2531"/>
                        </a:cubicBezTo>
                        <a:cubicBezTo>
                          <a:pt x="1912" y="2486"/>
                          <a:pt x="1927" y="2411"/>
                          <a:pt x="1898" y="2367"/>
                        </a:cubicBezTo>
                        <a:cubicBezTo>
                          <a:pt x="1876" y="2313"/>
                          <a:pt x="1832" y="2306"/>
                          <a:pt x="1787" y="2306"/>
                        </a:cubicBezTo>
                        <a:cubicBezTo>
                          <a:pt x="1769" y="2306"/>
                          <a:pt x="1750" y="2307"/>
                          <a:pt x="1733" y="2307"/>
                        </a:cubicBezTo>
                        <a:cubicBezTo>
                          <a:pt x="1674" y="2307"/>
                          <a:pt x="1674" y="2307"/>
                          <a:pt x="1674" y="2262"/>
                        </a:cubicBezTo>
                        <a:lnTo>
                          <a:pt x="1674" y="2053"/>
                        </a:lnTo>
                        <a:lnTo>
                          <a:pt x="1674" y="1829"/>
                        </a:lnTo>
                        <a:cubicBezTo>
                          <a:pt x="1674" y="1814"/>
                          <a:pt x="1659" y="1709"/>
                          <a:pt x="1674" y="1680"/>
                        </a:cubicBezTo>
                        <a:cubicBezTo>
                          <a:pt x="1679" y="1675"/>
                          <a:pt x="1685" y="1673"/>
                          <a:pt x="1693" y="1673"/>
                        </a:cubicBezTo>
                        <a:cubicBezTo>
                          <a:pt x="1708" y="1673"/>
                          <a:pt x="1728" y="1680"/>
                          <a:pt x="1748" y="1680"/>
                        </a:cubicBezTo>
                        <a:lnTo>
                          <a:pt x="2181" y="1680"/>
                        </a:lnTo>
                        <a:cubicBezTo>
                          <a:pt x="2191" y="1680"/>
                          <a:pt x="2234" y="1673"/>
                          <a:pt x="2267" y="1673"/>
                        </a:cubicBezTo>
                        <a:cubicBezTo>
                          <a:pt x="2283" y="1673"/>
                          <a:pt x="2296" y="1675"/>
                          <a:pt x="2301" y="1680"/>
                        </a:cubicBezTo>
                        <a:cubicBezTo>
                          <a:pt x="2331" y="1709"/>
                          <a:pt x="2301" y="1799"/>
                          <a:pt x="2316" y="1844"/>
                        </a:cubicBezTo>
                        <a:cubicBezTo>
                          <a:pt x="2331" y="1904"/>
                          <a:pt x="2405" y="1904"/>
                          <a:pt x="2465" y="1904"/>
                        </a:cubicBezTo>
                        <a:cubicBezTo>
                          <a:pt x="2485" y="1904"/>
                          <a:pt x="2507" y="1905"/>
                          <a:pt x="2528" y="1905"/>
                        </a:cubicBezTo>
                        <a:cubicBezTo>
                          <a:pt x="2570" y="1905"/>
                          <a:pt x="2609" y="1899"/>
                          <a:pt x="2629" y="1859"/>
                        </a:cubicBezTo>
                        <a:cubicBezTo>
                          <a:pt x="2644" y="1844"/>
                          <a:pt x="2659" y="1814"/>
                          <a:pt x="2659" y="1784"/>
                        </a:cubicBezTo>
                        <a:cubicBezTo>
                          <a:pt x="2659" y="1769"/>
                          <a:pt x="2644" y="1694"/>
                          <a:pt x="2659" y="1680"/>
                        </a:cubicBezTo>
                        <a:cubicBezTo>
                          <a:pt x="2667" y="1665"/>
                          <a:pt x="2697" y="1665"/>
                          <a:pt x="2728" y="1665"/>
                        </a:cubicBezTo>
                        <a:cubicBezTo>
                          <a:pt x="2760" y="1665"/>
                          <a:pt x="2794" y="1665"/>
                          <a:pt x="2809" y="1650"/>
                        </a:cubicBezTo>
                        <a:cubicBezTo>
                          <a:pt x="2853" y="1620"/>
                          <a:pt x="2853" y="1560"/>
                          <a:pt x="2853" y="1500"/>
                        </a:cubicBezTo>
                        <a:cubicBezTo>
                          <a:pt x="2853" y="1419"/>
                          <a:pt x="2881" y="1292"/>
                          <a:pt x="2829" y="1226"/>
                        </a:cubicBezTo>
                        <a:lnTo>
                          <a:pt x="2829" y="1226"/>
                        </a:lnTo>
                        <a:cubicBezTo>
                          <a:pt x="2825" y="1204"/>
                          <a:pt x="2808" y="1187"/>
                          <a:pt x="2779" y="1187"/>
                        </a:cubicBezTo>
                        <a:lnTo>
                          <a:pt x="2764" y="1187"/>
                        </a:lnTo>
                        <a:cubicBezTo>
                          <a:pt x="2759" y="1186"/>
                          <a:pt x="2754" y="1185"/>
                          <a:pt x="2750" y="1185"/>
                        </a:cubicBezTo>
                        <a:cubicBezTo>
                          <a:pt x="2745" y="1185"/>
                          <a:pt x="2740" y="1186"/>
                          <a:pt x="2736" y="1187"/>
                        </a:cubicBezTo>
                        <a:lnTo>
                          <a:pt x="2704" y="1187"/>
                        </a:lnTo>
                        <a:cubicBezTo>
                          <a:pt x="2674" y="1172"/>
                          <a:pt x="2689" y="1157"/>
                          <a:pt x="2689" y="1127"/>
                        </a:cubicBezTo>
                        <a:cubicBezTo>
                          <a:pt x="2689" y="1067"/>
                          <a:pt x="2689" y="993"/>
                          <a:pt x="2629" y="963"/>
                        </a:cubicBezTo>
                        <a:cubicBezTo>
                          <a:pt x="2607" y="948"/>
                          <a:pt x="2573" y="944"/>
                          <a:pt x="2540" y="944"/>
                        </a:cubicBezTo>
                        <a:cubicBezTo>
                          <a:pt x="2506" y="944"/>
                          <a:pt x="2473" y="948"/>
                          <a:pt x="2450" y="948"/>
                        </a:cubicBezTo>
                        <a:cubicBezTo>
                          <a:pt x="2390" y="948"/>
                          <a:pt x="2346" y="978"/>
                          <a:pt x="2331" y="1052"/>
                        </a:cubicBezTo>
                        <a:cubicBezTo>
                          <a:pt x="2331" y="1082"/>
                          <a:pt x="2346" y="1172"/>
                          <a:pt x="2331" y="1187"/>
                        </a:cubicBezTo>
                        <a:cubicBezTo>
                          <a:pt x="2321" y="1192"/>
                          <a:pt x="2302" y="1193"/>
                          <a:pt x="2282" y="1193"/>
                        </a:cubicBezTo>
                        <a:cubicBezTo>
                          <a:pt x="2241" y="1193"/>
                          <a:pt x="2191" y="1187"/>
                          <a:pt x="2181" y="1187"/>
                        </a:cubicBezTo>
                        <a:lnTo>
                          <a:pt x="1748" y="1187"/>
                        </a:lnTo>
                        <a:cubicBezTo>
                          <a:pt x="1718" y="1187"/>
                          <a:pt x="1718" y="1187"/>
                          <a:pt x="1703" y="1172"/>
                        </a:cubicBezTo>
                        <a:cubicBezTo>
                          <a:pt x="1688" y="1127"/>
                          <a:pt x="1703" y="1037"/>
                          <a:pt x="1703" y="993"/>
                        </a:cubicBezTo>
                        <a:lnTo>
                          <a:pt x="1703" y="768"/>
                        </a:lnTo>
                        <a:cubicBezTo>
                          <a:pt x="1703" y="709"/>
                          <a:pt x="1688" y="634"/>
                          <a:pt x="1703" y="589"/>
                        </a:cubicBezTo>
                        <a:lnTo>
                          <a:pt x="1703" y="559"/>
                        </a:lnTo>
                        <a:lnTo>
                          <a:pt x="1793" y="559"/>
                        </a:lnTo>
                        <a:cubicBezTo>
                          <a:pt x="1868" y="559"/>
                          <a:pt x="1927" y="544"/>
                          <a:pt x="1942" y="470"/>
                        </a:cubicBezTo>
                        <a:cubicBezTo>
                          <a:pt x="1957" y="350"/>
                          <a:pt x="1942" y="216"/>
                          <a:pt x="1808" y="201"/>
                        </a:cubicBezTo>
                        <a:cubicBezTo>
                          <a:pt x="1788" y="201"/>
                          <a:pt x="1761" y="208"/>
                          <a:pt x="1742" y="208"/>
                        </a:cubicBezTo>
                        <a:cubicBezTo>
                          <a:pt x="1732" y="208"/>
                          <a:pt x="1723" y="206"/>
                          <a:pt x="1718" y="201"/>
                        </a:cubicBezTo>
                        <a:cubicBezTo>
                          <a:pt x="1703" y="201"/>
                          <a:pt x="1703" y="171"/>
                          <a:pt x="1703" y="141"/>
                        </a:cubicBezTo>
                        <a:cubicBezTo>
                          <a:pt x="1703" y="66"/>
                          <a:pt x="1674" y="7"/>
                          <a:pt x="1599" y="7"/>
                        </a:cubicBezTo>
                        <a:cubicBezTo>
                          <a:pt x="1579" y="2"/>
                          <a:pt x="1561" y="0"/>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6"/>
                <p:cNvGrpSpPr/>
                <p:nvPr/>
              </p:nvGrpSpPr>
              <p:grpSpPr>
                <a:xfrm>
                  <a:off x="489076" y="142369"/>
                  <a:ext cx="309279" cy="264820"/>
                  <a:chOff x="-3751736" y="-1899354"/>
                  <a:chExt cx="319569" cy="274625"/>
                </a:xfrm>
              </p:grpSpPr>
              <p:sp>
                <p:nvSpPr>
                  <p:cNvPr id="453" name="Google Shape;453;p6"/>
                  <p:cNvSpPr/>
                  <p:nvPr/>
                </p:nvSpPr>
                <p:spPr>
                  <a:xfrm>
                    <a:off x="-3751736" y="-1899354"/>
                    <a:ext cx="319569" cy="274625"/>
                  </a:xfrm>
                  <a:custGeom>
                    <a:avLst/>
                    <a:gdLst/>
                    <a:ahLst/>
                    <a:cxnLst/>
                    <a:rect l="l" t="t" r="r" b="b"/>
                    <a:pathLst>
                      <a:path w="3093" h="2658" extrusionOk="0">
                        <a:moveTo>
                          <a:pt x="1290" y="0"/>
                        </a:moveTo>
                        <a:cubicBezTo>
                          <a:pt x="1096" y="0"/>
                          <a:pt x="927" y="330"/>
                          <a:pt x="807" y="731"/>
                        </a:cubicBezTo>
                        <a:cubicBezTo>
                          <a:pt x="777" y="283"/>
                          <a:pt x="658" y="44"/>
                          <a:pt x="448" y="44"/>
                        </a:cubicBezTo>
                        <a:cubicBezTo>
                          <a:pt x="0" y="59"/>
                          <a:pt x="299" y="1508"/>
                          <a:pt x="598" y="2046"/>
                        </a:cubicBezTo>
                        <a:lnTo>
                          <a:pt x="1016" y="2404"/>
                        </a:lnTo>
                        <a:cubicBezTo>
                          <a:pt x="1321" y="2544"/>
                          <a:pt x="1914" y="2657"/>
                          <a:pt x="2375" y="2657"/>
                        </a:cubicBezTo>
                        <a:cubicBezTo>
                          <a:pt x="2749" y="2657"/>
                          <a:pt x="3037" y="2583"/>
                          <a:pt x="3017" y="2389"/>
                        </a:cubicBezTo>
                        <a:cubicBezTo>
                          <a:pt x="3002" y="2165"/>
                          <a:pt x="2763" y="2090"/>
                          <a:pt x="2315" y="2090"/>
                        </a:cubicBezTo>
                        <a:cubicBezTo>
                          <a:pt x="2749" y="1926"/>
                          <a:pt x="3092" y="1687"/>
                          <a:pt x="2973" y="1463"/>
                        </a:cubicBezTo>
                        <a:cubicBezTo>
                          <a:pt x="2933" y="1377"/>
                          <a:pt x="2849" y="1336"/>
                          <a:pt x="2728" y="1336"/>
                        </a:cubicBezTo>
                        <a:cubicBezTo>
                          <a:pt x="2618" y="1336"/>
                          <a:pt x="2479" y="1369"/>
                          <a:pt x="2315" y="1433"/>
                        </a:cubicBezTo>
                        <a:cubicBezTo>
                          <a:pt x="2569" y="1194"/>
                          <a:pt x="2719" y="940"/>
                          <a:pt x="2584" y="791"/>
                        </a:cubicBezTo>
                        <a:cubicBezTo>
                          <a:pt x="2539" y="751"/>
                          <a:pt x="2485" y="731"/>
                          <a:pt x="2423" y="731"/>
                        </a:cubicBezTo>
                        <a:cubicBezTo>
                          <a:pt x="2302" y="731"/>
                          <a:pt x="2150" y="807"/>
                          <a:pt x="1972" y="955"/>
                        </a:cubicBezTo>
                        <a:cubicBezTo>
                          <a:pt x="2166" y="671"/>
                          <a:pt x="2211" y="462"/>
                          <a:pt x="2062" y="328"/>
                        </a:cubicBezTo>
                        <a:cubicBezTo>
                          <a:pt x="2032" y="302"/>
                          <a:pt x="1998" y="290"/>
                          <a:pt x="1961" y="290"/>
                        </a:cubicBezTo>
                        <a:cubicBezTo>
                          <a:pt x="1824" y="290"/>
                          <a:pt x="1640" y="446"/>
                          <a:pt x="1464" y="657"/>
                        </a:cubicBezTo>
                        <a:cubicBezTo>
                          <a:pt x="1569" y="313"/>
                          <a:pt x="1554" y="74"/>
                          <a:pt x="1360" y="14"/>
                        </a:cubicBezTo>
                        <a:cubicBezTo>
                          <a:pt x="1336" y="5"/>
                          <a:pt x="1313" y="0"/>
                          <a:pt x="1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3703899" y="-1834469"/>
                    <a:ext cx="204884" cy="182153"/>
                  </a:xfrm>
                  <a:custGeom>
                    <a:avLst/>
                    <a:gdLst/>
                    <a:ahLst/>
                    <a:cxnLst/>
                    <a:rect l="l" t="t" r="r" b="b"/>
                    <a:pathLst>
                      <a:path w="1983" h="1763" extrusionOk="0">
                        <a:moveTo>
                          <a:pt x="1508" y="339"/>
                        </a:moveTo>
                        <a:cubicBezTo>
                          <a:pt x="1493" y="339"/>
                          <a:pt x="1477" y="344"/>
                          <a:pt x="1464" y="357"/>
                        </a:cubicBezTo>
                        <a:cubicBezTo>
                          <a:pt x="1165" y="790"/>
                          <a:pt x="792" y="1149"/>
                          <a:pt x="389" y="1462"/>
                        </a:cubicBezTo>
                        <a:cubicBezTo>
                          <a:pt x="342" y="1486"/>
                          <a:pt x="377" y="1536"/>
                          <a:pt x="416" y="1536"/>
                        </a:cubicBezTo>
                        <a:cubicBezTo>
                          <a:pt x="427" y="1536"/>
                          <a:pt x="439" y="1532"/>
                          <a:pt x="448" y="1522"/>
                        </a:cubicBezTo>
                        <a:cubicBezTo>
                          <a:pt x="867" y="1194"/>
                          <a:pt x="1240" y="835"/>
                          <a:pt x="1554" y="402"/>
                        </a:cubicBezTo>
                        <a:cubicBezTo>
                          <a:pt x="1575" y="370"/>
                          <a:pt x="1544" y="339"/>
                          <a:pt x="1508" y="339"/>
                        </a:cubicBezTo>
                        <a:close/>
                        <a:moveTo>
                          <a:pt x="980" y="0"/>
                        </a:moveTo>
                        <a:cubicBezTo>
                          <a:pt x="961" y="0"/>
                          <a:pt x="941" y="9"/>
                          <a:pt x="926" y="29"/>
                        </a:cubicBezTo>
                        <a:cubicBezTo>
                          <a:pt x="628" y="477"/>
                          <a:pt x="329" y="955"/>
                          <a:pt x="150" y="1477"/>
                        </a:cubicBezTo>
                        <a:cubicBezTo>
                          <a:pt x="141" y="1514"/>
                          <a:pt x="171" y="1540"/>
                          <a:pt x="200" y="1540"/>
                        </a:cubicBezTo>
                        <a:cubicBezTo>
                          <a:pt x="217" y="1540"/>
                          <a:pt x="234" y="1530"/>
                          <a:pt x="239" y="1507"/>
                        </a:cubicBezTo>
                        <a:cubicBezTo>
                          <a:pt x="419" y="984"/>
                          <a:pt x="702" y="521"/>
                          <a:pt x="1016" y="73"/>
                        </a:cubicBezTo>
                        <a:cubicBezTo>
                          <a:pt x="1046" y="34"/>
                          <a:pt x="1016" y="0"/>
                          <a:pt x="980" y="0"/>
                        </a:cubicBezTo>
                        <a:close/>
                        <a:moveTo>
                          <a:pt x="339" y="26"/>
                        </a:moveTo>
                        <a:cubicBezTo>
                          <a:pt x="321" y="26"/>
                          <a:pt x="305" y="36"/>
                          <a:pt x="299" y="58"/>
                        </a:cubicBezTo>
                        <a:cubicBezTo>
                          <a:pt x="135" y="566"/>
                          <a:pt x="15" y="1074"/>
                          <a:pt x="0" y="1612"/>
                        </a:cubicBezTo>
                        <a:cubicBezTo>
                          <a:pt x="0" y="1642"/>
                          <a:pt x="27" y="1657"/>
                          <a:pt x="53" y="1657"/>
                        </a:cubicBezTo>
                        <a:cubicBezTo>
                          <a:pt x="79" y="1657"/>
                          <a:pt x="105" y="1642"/>
                          <a:pt x="105" y="1612"/>
                        </a:cubicBezTo>
                        <a:cubicBezTo>
                          <a:pt x="120" y="1089"/>
                          <a:pt x="224" y="581"/>
                          <a:pt x="389" y="88"/>
                        </a:cubicBezTo>
                        <a:cubicBezTo>
                          <a:pt x="398" y="51"/>
                          <a:pt x="367" y="26"/>
                          <a:pt x="339" y="26"/>
                        </a:cubicBezTo>
                        <a:close/>
                        <a:moveTo>
                          <a:pt x="1820" y="782"/>
                        </a:moveTo>
                        <a:cubicBezTo>
                          <a:pt x="1810" y="782"/>
                          <a:pt x="1801" y="785"/>
                          <a:pt x="1793" y="790"/>
                        </a:cubicBezTo>
                        <a:cubicBezTo>
                          <a:pt x="1404" y="1134"/>
                          <a:pt x="941" y="1388"/>
                          <a:pt x="478" y="1597"/>
                        </a:cubicBezTo>
                        <a:cubicBezTo>
                          <a:pt x="434" y="1597"/>
                          <a:pt x="448" y="1642"/>
                          <a:pt x="463" y="1657"/>
                        </a:cubicBezTo>
                        <a:lnTo>
                          <a:pt x="374" y="1671"/>
                        </a:lnTo>
                        <a:cubicBezTo>
                          <a:pt x="318" y="1671"/>
                          <a:pt x="314" y="1763"/>
                          <a:pt x="363" y="1763"/>
                        </a:cubicBezTo>
                        <a:cubicBezTo>
                          <a:pt x="366" y="1763"/>
                          <a:pt x="370" y="1762"/>
                          <a:pt x="374" y="1761"/>
                        </a:cubicBezTo>
                        <a:cubicBezTo>
                          <a:pt x="897" y="1746"/>
                          <a:pt x="1419" y="1686"/>
                          <a:pt x="1927" y="1507"/>
                        </a:cubicBezTo>
                        <a:cubicBezTo>
                          <a:pt x="1982" y="1493"/>
                          <a:pt x="1961" y="1416"/>
                          <a:pt x="1910" y="1416"/>
                        </a:cubicBezTo>
                        <a:cubicBezTo>
                          <a:pt x="1906" y="1416"/>
                          <a:pt x="1902" y="1416"/>
                          <a:pt x="1897" y="1418"/>
                        </a:cubicBezTo>
                        <a:cubicBezTo>
                          <a:pt x="1464" y="1567"/>
                          <a:pt x="1016" y="1627"/>
                          <a:pt x="553" y="1657"/>
                        </a:cubicBezTo>
                        <a:cubicBezTo>
                          <a:pt x="1031" y="1447"/>
                          <a:pt x="1479" y="1194"/>
                          <a:pt x="1867" y="865"/>
                        </a:cubicBezTo>
                        <a:cubicBezTo>
                          <a:pt x="1904" y="829"/>
                          <a:pt x="1861" y="782"/>
                          <a:pt x="1820" y="7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721670" y="-1742205"/>
                    <a:ext cx="145165" cy="117062"/>
                  </a:xfrm>
                  <a:custGeom>
                    <a:avLst/>
                    <a:gdLst/>
                    <a:ahLst/>
                    <a:cxnLst/>
                    <a:rect l="l" t="t" r="r" b="b"/>
                    <a:pathLst>
                      <a:path w="1405" h="1133" extrusionOk="0">
                        <a:moveTo>
                          <a:pt x="120" y="1"/>
                        </a:moveTo>
                        <a:cubicBezTo>
                          <a:pt x="0" y="1"/>
                          <a:pt x="187" y="1122"/>
                          <a:pt x="187" y="1122"/>
                        </a:cubicBezTo>
                        <a:cubicBezTo>
                          <a:pt x="187" y="1122"/>
                          <a:pt x="410" y="1133"/>
                          <a:pt x="661" y="1133"/>
                        </a:cubicBezTo>
                        <a:cubicBezTo>
                          <a:pt x="1006" y="1133"/>
                          <a:pt x="1404" y="1113"/>
                          <a:pt x="1352" y="1017"/>
                        </a:cubicBezTo>
                        <a:cubicBezTo>
                          <a:pt x="1308" y="943"/>
                          <a:pt x="785" y="898"/>
                          <a:pt x="785" y="898"/>
                        </a:cubicBezTo>
                        <a:cubicBezTo>
                          <a:pt x="785" y="898"/>
                          <a:pt x="1188" y="644"/>
                          <a:pt x="1113" y="584"/>
                        </a:cubicBezTo>
                        <a:cubicBezTo>
                          <a:pt x="1092" y="562"/>
                          <a:pt x="1057" y="554"/>
                          <a:pt x="1016" y="554"/>
                        </a:cubicBezTo>
                        <a:cubicBezTo>
                          <a:pt x="862" y="554"/>
                          <a:pt x="611" y="680"/>
                          <a:pt x="576" y="704"/>
                        </a:cubicBezTo>
                        <a:cubicBezTo>
                          <a:pt x="650" y="599"/>
                          <a:pt x="830" y="301"/>
                          <a:pt x="755" y="226"/>
                        </a:cubicBezTo>
                        <a:cubicBezTo>
                          <a:pt x="746" y="217"/>
                          <a:pt x="734" y="212"/>
                          <a:pt x="721" y="212"/>
                        </a:cubicBezTo>
                        <a:cubicBezTo>
                          <a:pt x="607" y="212"/>
                          <a:pt x="367" y="525"/>
                          <a:pt x="367" y="525"/>
                        </a:cubicBezTo>
                        <a:cubicBezTo>
                          <a:pt x="367" y="525"/>
                          <a:pt x="187" y="17"/>
                          <a:pt x="128" y="2"/>
                        </a:cubicBezTo>
                        <a:cubicBezTo>
                          <a:pt x="125" y="1"/>
                          <a:pt x="12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6"/>
                <p:cNvSpPr/>
                <p:nvPr/>
              </p:nvSpPr>
              <p:spPr>
                <a:xfrm rot="10800000" flipH="1">
                  <a:off x="220665" y="300031"/>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6"/>
              <p:cNvSpPr/>
              <p:nvPr/>
            </p:nvSpPr>
            <p:spPr>
              <a:xfrm rot="-5400000">
                <a:off x="-1461100" y="2515000"/>
                <a:ext cx="35655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nvGrpSpPr>
              <p:cNvPr id="458" name="Google Shape;458;p6"/>
              <p:cNvGrpSpPr/>
              <p:nvPr/>
            </p:nvGrpSpPr>
            <p:grpSpPr>
              <a:xfrm rot="8100000">
                <a:off x="369571" y="4256117"/>
                <a:ext cx="573837" cy="878919"/>
                <a:chOff x="49496" y="3466067"/>
                <a:chExt cx="573843" cy="878927"/>
              </a:xfrm>
            </p:grpSpPr>
            <p:sp>
              <p:nvSpPr>
                <p:cNvPr id="459" name="Google Shape;459;p6"/>
                <p:cNvSpPr/>
                <p:nvPr/>
              </p:nvSpPr>
              <p:spPr>
                <a:xfrm rot="5400000">
                  <a:off x="323726" y="4058072"/>
                  <a:ext cx="198384" cy="206309"/>
                </a:xfrm>
                <a:custGeom>
                  <a:avLst/>
                  <a:gdLst/>
                  <a:ahLst/>
                  <a:cxnLst/>
                  <a:rect l="l" t="t" r="r" b="b"/>
                  <a:pathLst>
                    <a:path w="2451" h="2558" extrusionOk="0">
                      <a:moveTo>
                        <a:pt x="697" y="1"/>
                      </a:moveTo>
                      <a:cubicBezTo>
                        <a:pt x="659" y="1"/>
                        <a:pt x="621" y="11"/>
                        <a:pt x="583" y="40"/>
                      </a:cubicBezTo>
                      <a:cubicBezTo>
                        <a:pt x="359" y="174"/>
                        <a:pt x="180" y="353"/>
                        <a:pt x="31" y="577"/>
                      </a:cubicBezTo>
                      <a:cubicBezTo>
                        <a:pt x="1" y="622"/>
                        <a:pt x="1" y="697"/>
                        <a:pt x="16" y="757"/>
                      </a:cubicBezTo>
                      <a:cubicBezTo>
                        <a:pt x="31" y="801"/>
                        <a:pt x="61" y="861"/>
                        <a:pt x="120" y="891"/>
                      </a:cubicBezTo>
                      <a:cubicBezTo>
                        <a:pt x="148" y="909"/>
                        <a:pt x="187" y="922"/>
                        <a:pt x="227" y="922"/>
                      </a:cubicBezTo>
                      <a:cubicBezTo>
                        <a:pt x="252" y="922"/>
                        <a:pt x="277" y="917"/>
                        <a:pt x="300" y="906"/>
                      </a:cubicBezTo>
                      <a:cubicBezTo>
                        <a:pt x="359" y="891"/>
                        <a:pt x="389" y="861"/>
                        <a:pt x="434" y="801"/>
                      </a:cubicBezTo>
                      <a:cubicBezTo>
                        <a:pt x="434" y="801"/>
                        <a:pt x="449" y="786"/>
                        <a:pt x="464" y="772"/>
                      </a:cubicBezTo>
                      <a:cubicBezTo>
                        <a:pt x="897" y="1175"/>
                        <a:pt x="1315" y="1623"/>
                        <a:pt x="1659" y="2101"/>
                      </a:cubicBezTo>
                      <a:cubicBezTo>
                        <a:pt x="1644" y="2101"/>
                        <a:pt x="1629" y="2116"/>
                        <a:pt x="1614" y="2131"/>
                      </a:cubicBezTo>
                      <a:cubicBezTo>
                        <a:pt x="1554" y="2161"/>
                        <a:pt x="1524" y="2205"/>
                        <a:pt x="1509" y="2265"/>
                      </a:cubicBezTo>
                      <a:cubicBezTo>
                        <a:pt x="1494" y="2325"/>
                        <a:pt x="1494" y="2400"/>
                        <a:pt x="1524" y="2444"/>
                      </a:cubicBezTo>
                      <a:cubicBezTo>
                        <a:pt x="1554" y="2489"/>
                        <a:pt x="1614" y="2534"/>
                        <a:pt x="1674" y="2549"/>
                      </a:cubicBezTo>
                      <a:cubicBezTo>
                        <a:pt x="1696" y="2554"/>
                        <a:pt x="1717" y="2558"/>
                        <a:pt x="1739" y="2558"/>
                      </a:cubicBezTo>
                      <a:cubicBezTo>
                        <a:pt x="1777" y="2558"/>
                        <a:pt x="1815" y="2547"/>
                        <a:pt x="1853" y="2519"/>
                      </a:cubicBezTo>
                      <a:cubicBezTo>
                        <a:pt x="2077" y="2385"/>
                        <a:pt x="2256" y="2205"/>
                        <a:pt x="2405" y="1981"/>
                      </a:cubicBezTo>
                      <a:cubicBezTo>
                        <a:pt x="2435" y="1937"/>
                        <a:pt x="2450" y="1862"/>
                        <a:pt x="2435" y="1802"/>
                      </a:cubicBezTo>
                      <a:cubicBezTo>
                        <a:pt x="2420" y="1742"/>
                        <a:pt x="2376" y="1683"/>
                        <a:pt x="2331" y="1668"/>
                      </a:cubicBezTo>
                      <a:cubicBezTo>
                        <a:pt x="2289" y="1647"/>
                        <a:pt x="2246" y="1625"/>
                        <a:pt x="2204" y="1625"/>
                      </a:cubicBezTo>
                      <a:cubicBezTo>
                        <a:pt x="2187" y="1625"/>
                        <a:pt x="2169" y="1629"/>
                        <a:pt x="2152" y="1638"/>
                      </a:cubicBezTo>
                      <a:cubicBezTo>
                        <a:pt x="2092" y="1668"/>
                        <a:pt x="2047" y="1698"/>
                        <a:pt x="2002" y="1742"/>
                      </a:cubicBezTo>
                      <a:cubicBezTo>
                        <a:pt x="2002" y="1757"/>
                        <a:pt x="2002" y="1757"/>
                        <a:pt x="1987" y="1772"/>
                      </a:cubicBezTo>
                      <a:cubicBezTo>
                        <a:pt x="1644" y="1294"/>
                        <a:pt x="1240" y="846"/>
                        <a:pt x="792" y="458"/>
                      </a:cubicBezTo>
                      <a:cubicBezTo>
                        <a:pt x="792" y="443"/>
                        <a:pt x="807" y="443"/>
                        <a:pt x="822" y="428"/>
                      </a:cubicBezTo>
                      <a:cubicBezTo>
                        <a:pt x="867" y="398"/>
                        <a:pt x="912" y="353"/>
                        <a:pt x="927" y="294"/>
                      </a:cubicBezTo>
                      <a:cubicBezTo>
                        <a:pt x="942" y="249"/>
                        <a:pt x="942" y="159"/>
                        <a:pt x="897" y="114"/>
                      </a:cubicBezTo>
                      <a:cubicBezTo>
                        <a:pt x="867" y="70"/>
                        <a:pt x="822" y="25"/>
                        <a:pt x="763" y="10"/>
                      </a:cubicBezTo>
                      <a:cubicBezTo>
                        <a:pt x="741" y="4"/>
                        <a:pt x="719"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rot="5400000">
                  <a:off x="315227" y="4049913"/>
                  <a:ext cx="215543" cy="215665"/>
                </a:xfrm>
                <a:custGeom>
                  <a:avLst/>
                  <a:gdLst/>
                  <a:ahLst/>
                  <a:cxnLst/>
                  <a:rect l="l" t="t" r="r" b="b"/>
                  <a:pathLst>
                    <a:path w="2663" h="2674" extrusionOk="0">
                      <a:moveTo>
                        <a:pt x="854" y="126"/>
                      </a:moveTo>
                      <a:cubicBezTo>
                        <a:pt x="947" y="126"/>
                        <a:pt x="1031" y="184"/>
                        <a:pt x="1031" y="278"/>
                      </a:cubicBezTo>
                      <a:cubicBezTo>
                        <a:pt x="1046" y="368"/>
                        <a:pt x="986" y="427"/>
                        <a:pt x="926" y="472"/>
                      </a:cubicBezTo>
                      <a:cubicBezTo>
                        <a:pt x="897" y="487"/>
                        <a:pt x="882" y="532"/>
                        <a:pt x="912" y="562"/>
                      </a:cubicBezTo>
                      <a:cubicBezTo>
                        <a:pt x="1345" y="950"/>
                        <a:pt x="1748" y="1398"/>
                        <a:pt x="2091" y="1861"/>
                      </a:cubicBezTo>
                      <a:cubicBezTo>
                        <a:pt x="2106" y="1883"/>
                        <a:pt x="2125" y="1895"/>
                        <a:pt x="2144" y="1895"/>
                      </a:cubicBezTo>
                      <a:cubicBezTo>
                        <a:pt x="2162" y="1895"/>
                        <a:pt x="2181" y="1883"/>
                        <a:pt x="2196" y="1861"/>
                      </a:cubicBezTo>
                      <a:cubicBezTo>
                        <a:pt x="2241" y="1816"/>
                        <a:pt x="2271" y="1771"/>
                        <a:pt x="2330" y="1771"/>
                      </a:cubicBezTo>
                      <a:cubicBezTo>
                        <a:pt x="2342" y="1770"/>
                        <a:pt x="2353" y="1769"/>
                        <a:pt x="2364" y="1769"/>
                      </a:cubicBezTo>
                      <a:cubicBezTo>
                        <a:pt x="2438" y="1769"/>
                        <a:pt x="2499" y="1813"/>
                        <a:pt x="2525" y="1891"/>
                      </a:cubicBezTo>
                      <a:cubicBezTo>
                        <a:pt x="2526" y="1893"/>
                        <a:pt x="2527" y="1896"/>
                        <a:pt x="2529" y="1898"/>
                      </a:cubicBezTo>
                      <a:lnTo>
                        <a:pt x="2529" y="1898"/>
                      </a:lnTo>
                      <a:cubicBezTo>
                        <a:pt x="2542" y="2008"/>
                        <a:pt x="2445" y="2106"/>
                        <a:pt x="2375" y="2190"/>
                      </a:cubicBezTo>
                      <a:cubicBezTo>
                        <a:pt x="2301" y="2264"/>
                        <a:pt x="2226" y="2339"/>
                        <a:pt x="2136" y="2414"/>
                      </a:cubicBezTo>
                      <a:cubicBezTo>
                        <a:pt x="2064" y="2462"/>
                        <a:pt x="1962" y="2549"/>
                        <a:pt x="1862" y="2549"/>
                      </a:cubicBezTo>
                      <a:cubicBezTo>
                        <a:pt x="1839" y="2549"/>
                        <a:pt x="1816" y="2545"/>
                        <a:pt x="1793" y="2533"/>
                      </a:cubicBezTo>
                      <a:cubicBezTo>
                        <a:pt x="1733" y="2488"/>
                        <a:pt x="1703" y="2429"/>
                        <a:pt x="1703" y="2354"/>
                      </a:cubicBezTo>
                      <a:cubicBezTo>
                        <a:pt x="1718" y="2279"/>
                        <a:pt x="1778" y="2249"/>
                        <a:pt x="1838" y="2205"/>
                      </a:cubicBezTo>
                      <a:cubicBezTo>
                        <a:pt x="1853" y="2190"/>
                        <a:pt x="1867" y="2145"/>
                        <a:pt x="1853" y="2115"/>
                      </a:cubicBezTo>
                      <a:cubicBezTo>
                        <a:pt x="1494" y="1637"/>
                        <a:pt x="1091" y="1189"/>
                        <a:pt x="643" y="801"/>
                      </a:cubicBezTo>
                      <a:cubicBezTo>
                        <a:pt x="629" y="787"/>
                        <a:pt x="613" y="780"/>
                        <a:pt x="597" y="780"/>
                      </a:cubicBezTo>
                      <a:cubicBezTo>
                        <a:pt x="579" y="780"/>
                        <a:pt x="561" y="791"/>
                        <a:pt x="553" y="816"/>
                      </a:cubicBezTo>
                      <a:cubicBezTo>
                        <a:pt x="508" y="875"/>
                        <a:pt x="463" y="935"/>
                        <a:pt x="389" y="935"/>
                      </a:cubicBezTo>
                      <a:cubicBezTo>
                        <a:pt x="284" y="935"/>
                        <a:pt x="210" y="845"/>
                        <a:pt x="210" y="741"/>
                      </a:cubicBezTo>
                      <a:cubicBezTo>
                        <a:pt x="225" y="666"/>
                        <a:pt x="269" y="606"/>
                        <a:pt x="314" y="562"/>
                      </a:cubicBezTo>
                      <a:cubicBezTo>
                        <a:pt x="359" y="502"/>
                        <a:pt x="419" y="442"/>
                        <a:pt x="463" y="397"/>
                      </a:cubicBezTo>
                      <a:cubicBezTo>
                        <a:pt x="523" y="353"/>
                        <a:pt x="568" y="293"/>
                        <a:pt x="628" y="248"/>
                      </a:cubicBezTo>
                      <a:cubicBezTo>
                        <a:pt x="688" y="203"/>
                        <a:pt x="747" y="143"/>
                        <a:pt x="822" y="129"/>
                      </a:cubicBezTo>
                      <a:cubicBezTo>
                        <a:pt x="833" y="127"/>
                        <a:pt x="843" y="126"/>
                        <a:pt x="854" y="126"/>
                      </a:cubicBezTo>
                      <a:close/>
                      <a:moveTo>
                        <a:pt x="866" y="1"/>
                      </a:moveTo>
                      <a:cubicBezTo>
                        <a:pt x="681" y="1"/>
                        <a:pt x="494" y="188"/>
                        <a:pt x="374" y="308"/>
                      </a:cubicBezTo>
                      <a:cubicBezTo>
                        <a:pt x="225" y="442"/>
                        <a:pt x="0" y="666"/>
                        <a:pt x="120" y="890"/>
                      </a:cubicBezTo>
                      <a:cubicBezTo>
                        <a:pt x="180" y="980"/>
                        <a:pt x="284" y="1040"/>
                        <a:pt x="404" y="1040"/>
                      </a:cubicBezTo>
                      <a:cubicBezTo>
                        <a:pt x="482" y="1028"/>
                        <a:pt x="535" y="976"/>
                        <a:pt x="588" y="919"/>
                      </a:cubicBezTo>
                      <a:lnTo>
                        <a:pt x="588" y="919"/>
                      </a:lnTo>
                      <a:cubicBezTo>
                        <a:pt x="1005" y="1287"/>
                        <a:pt x="1383" y="1707"/>
                        <a:pt x="1708" y="2141"/>
                      </a:cubicBezTo>
                      <a:lnTo>
                        <a:pt x="1708" y="2141"/>
                      </a:lnTo>
                      <a:cubicBezTo>
                        <a:pt x="1606" y="2225"/>
                        <a:pt x="1547" y="2335"/>
                        <a:pt x="1599" y="2488"/>
                      </a:cubicBezTo>
                      <a:cubicBezTo>
                        <a:pt x="1644" y="2603"/>
                        <a:pt x="1760" y="2673"/>
                        <a:pt x="1879" y="2673"/>
                      </a:cubicBezTo>
                      <a:cubicBezTo>
                        <a:pt x="1915" y="2673"/>
                        <a:pt x="1952" y="2667"/>
                        <a:pt x="1987" y="2653"/>
                      </a:cubicBezTo>
                      <a:cubicBezTo>
                        <a:pt x="2151" y="2563"/>
                        <a:pt x="2301" y="2429"/>
                        <a:pt x="2420" y="2294"/>
                      </a:cubicBezTo>
                      <a:cubicBezTo>
                        <a:pt x="2548" y="2166"/>
                        <a:pt x="2663" y="2038"/>
                        <a:pt x="2634" y="1872"/>
                      </a:cubicBezTo>
                      <a:lnTo>
                        <a:pt x="2634" y="1872"/>
                      </a:lnTo>
                      <a:cubicBezTo>
                        <a:pt x="2634" y="1864"/>
                        <a:pt x="2633" y="1855"/>
                        <a:pt x="2629" y="1846"/>
                      </a:cubicBezTo>
                      <a:lnTo>
                        <a:pt x="2629" y="1846"/>
                      </a:lnTo>
                      <a:cubicBezTo>
                        <a:pt x="2629" y="1846"/>
                        <a:pt x="2629" y="1846"/>
                        <a:pt x="2629" y="1846"/>
                      </a:cubicBezTo>
                      <a:cubicBezTo>
                        <a:pt x="2629" y="1843"/>
                        <a:pt x="2628" y="1840"/>
                        <a:pt x="2627" y="1837"/>
                      </a:cubicBezTo>
                      <a:lnTo>
                        <a:pt x="2627" y="1837"/>
                      </a:lnTo>
                      <a:cubicBezTo>
                        <a:pt x="2595" y="1722"/>
                        <a:pt x="2506" y="1637"/>
                        <a:pt x="2375" y="1637"/>
                      </a:cubicBezTo>
                      <a:cubicBezTo>
                        <a:pt x="2366" y="1636"/>
                        <a:pt x="2358" y="1635"/>
                        <a:pt x="2349" y="1635"/>
                      </a:cubicBezTo>
                      <a:cubicBezTo>
                        <a:pt x="2270" y="1635"/>
                        <a:pt x="2205" y="1681"/>
                        <a:pt x="2148" y="1738"/>
                      </a:cubicBezTo>
                      <a:lnTo>
                        <a:pt x="2148" y="1738"/>
                      </a:lnTo>
                      <a:cubicBezTo>
                        <a:pt x="1815" y="1301"/>
                        <a:pt x="1443" y="889"/>
                        <a:pt x="1034" y="515"/>
                      </a:cubicBezTo>
                      <a:lnTo>
                        <a:pt x="1034" y="515"/>
                      </a:lnTo>
                      <a:cubicBezTo>
                        <a:pt x="1093" y="464"/>
                        <a:pt x="1136" y="402"/>
                        <a:pt x="1136" y="323"/>
                      </a:cubicBezTo>
                      <a:cubicBezTo>
                        <a:pt x="1151" y="203"/>
                        <a:pt x="1091" y="99"/>
                        <a:pt x="1001" y="39"/>
                      </a:cubicBezTo>
                      <a:cubicBezTo>
                        <a:pt x="957" y="12"/>
                        <a:pt x="911"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rot="5400000">
                  <a:off x="323280" y="4057868"/>
                  <a:ext cx="199598" cy="205503"/>
                </a:xfrm>
                <a:custGeom>
                  <a:avLst/>
                  <a:gdLst/>
                  <a:ahLst/>
                  <a:cxnLst/>
                  <a:rect l="l" t="t" r="r" b="b"/>
                  <a:pathLst>
                    <a:path w="2466" h="2548" extrusionOk="0">
                      <a:moveTo>
                        <a:pt x="1739" y="1"/>
                      </a:moveTo>
                      <a:cubicBezTo>
                        <a:pt x="1722" y="1"/>
                        <a:pt x="1705" y="3"/>
                        <a:pt x="1689" y="7"/>
                      </a:cubicBezTo>
                      <a:cubicBezTo>
                        <a:pt x="1644" y="22"/>
                        <a:pt x="1569" y="67"/>
                        <a:pt x="1554" y="111"/>
                      </a:cubicBezTo>
                      <a:cubicBezTo>
                        <a:pt x="1494" y="231"/>
                        <a:pt x="1524" y="365"/>
                        <a:pt x="1644" y="425"/>
                      </a:cubicBezTo>
                      <a:cubicBezTo>
                        <a:pt x="1644" y="440"/>
                        <a:pt x="1659" y="440"/>
                        <a:pt x="1674" y="455"/>
                      </a:cubicBezTo>
                      <a:cubicBezTo>
                        <a:pt x="1226" y="843"/>
                        <a:pt x="822" y="1291"/>
                        <a:pt x="464" y="1769"/>
                      </a:cubicBezTo>
                      <a:cubicBezTo>
                        <a:pt x="449" y="1754"/>
                        <a:pt x="449" y="1754"/>
                        <a:pt x="449" y="1739"/>
                      </a:cubicBezTo>
                      <a:cubicBezTo>
                        <a:pt x="404" y="1695"/>
                        <a:pt x="374" y="1650"/>
                        <a:pt x="315" y="1635"/>
                      </a:cubicBezTo>
                      <a:cubicBezTo>
                        <a:pt x="299" y="1631"/>
                        <a:pt x="281" y="1629"/>
                        <a:pt x="264" y="1629"/>
                      </a:cubicBezTo>
                      <a:cubicBezTo>
                        <a:pt x="217" y="1629"/>
                        <a:pt x="168" y="1643"/>
                        <a:pt x="135" y="1665"/>
                      </a:cubicBezTo>
                      <a:cubicBezTo>
                        <a:pt x="91" y="1695"/>
                        <a:pt x="46" y="1739"/>
                        <a:pt x="31" y="1799"/>
                      </a:cubicBezTo>
                      <a:cubicBezTo>
                        <a:pt x="1" y="1859"/>
                        <a:pt x="1" y="1934"/>
                        <a:pt x="46" y="1978"/>
                      </a:cubicBezTo>
                      <a:cubicBezTo>
                        <a:pt x="195" y="2187"/>
                        <a:pt x="389" y="2382"/>
                        <a:pt x="598" y="2516"/>
                      </a:cubicBezTo>
                      <a:cubicBezTo>
                        <a:pt x="626" y="2534"/>
                        <a:pt x="671" y="2547"/>
                        <a:pt x="712" y="2547"/>
                      </a:cubicBezTo>
                      <a:cubicBezTo>
                        <a:pt x="737" y="2547"/>
                        <a:pt x="760" y="2542"/>
                        <a:pt x="778" y="2531"/>
                      </a:cubicBezTo>
                      <a:cubicBezTo>
                        <a:pt x="837" y="2516"/>
                        <a:pt x="897" y="2486"/>
                        <a:pt x="912" y="2426"/>
                      </a:cubicBezTo>
                      <a:cubicBezTo>
                        <a:pt x="987" y="2322"/>
                        <a:pt x="942" y="2187"/>
                        <a:pt x="837" y="2113"/>
                      </a:cubicBezTo>
                      <a:cubicBezTo>
                        <a:pt x="822" y="2113"/>
                        <a:pt x="807" y="2098"/>
                        <a:pt x="792" y="2083"/>
                      </a:cubicBezTo>
                      <a:cubicBezTo>
                        <a:pt x="1136" y="1605"/>
                        <a:pt x="1539" y="1172"/>
                        <a:pt x="1987" y="769"/>
                      </a:cubicBezTo>
                      <a:cubicBezTo>
                        <a:pt x="2002" y="769"/>
                        <a:pt x="2002" y="783"/>
                        <a:pt x="2017" y="798"/>
                      </a:cubicBezTo>
                      <a:cubicBezTo>
                        <a:pt x="2047" y="843"/>
                        <a:pt x="2092" y="888"/>
                        <a:pt x="2152" y="903"/>
                      </a:cubicBezTo>
                      <a:cubicBezTo>
                        <a:pt x="2168" y="907"/>
                        <a:pt x="2185" y="909"/>
                        <a:pt x="2202" y="909"/>
                      </a:cubicBezTo>
                      <a:cubicBezTo>
                        <a:pt x="2249" y="909"/>
                        <a:pt x="2298" y="895"/>
                        <a:pt x="2331" y="873"/>
                      </a:cubicBezTo>
                      <a:cubicBezTo>
                        <a:pt x="2376" y="843"/>
                        <a:pt x="2420" y="798"/>
                        <a:pt x="2435" y="739"/>
                      </a:cubicBezTo>
                      <a:cubicBezTo>
                        <a:pt x="2465" y="679"/>
                        <a:pt x="2465" y="619"/>
                        <a:pt x="2420" y="574"/>
                      </a:cubicBezTo>
                      <a:cubicBezTo>
                        <a:pt x="2271" y="350"/>
                        <a:pt x="2092" y="171"/>
                        <a:pt x="1868" y="37"/>
                      </a:cubicBezTo>
                      <a:cubicBezTo>
                        <a:pt x="1835" y="15"/>
                        <a:pt x="1786" y="1"/>
                        <a:pt x="1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rot="5400000">
                  <a:off x="313930" y="4051452"/>
                  <a:ext cx="218862" cy="215907"/>
                </a:xfrm>
                <a:custGeom>
                  <a:avLst/>
                  <a:gdLst/>
                  <a:ahLst/>
                  <a:cxnLst/>
                  <a:rect l="l" t="t" r="r" b="b"/>
                  <a:pathLst>
                    <a:path w="2704" h="2677" extrusionOk="0">
                      <a:moveTo>
                        <a:pt x="1857" y="107"/>
                      </a:moveTo>
                      <a:cubicBezTo>
                        <a:pt x="1919" y="107"/>
                        <a:pt x="1987" y="146"/>
                        <a:pt x="2047" y="179"/>
                      </a:cubicBezTo>
                      <a:cubicBezTo>
                        <a:pt x="2223" y="312"/>
                        <a:pt x="2371" y="459"/>
                        <a:pt x="2504" y="635"/>
                      </a:cubicBezTo>
                      <a:lnTo>
                        <a:pt x="2504" y="635"/>
                      </a:lnTo>
                      <a:cubicBezTo>
                        <a:pt x="2503" y="646"/>
                        <a:pt x="2504" y="659"/>
                        <a:pt x="2510" y="672"/>
                      </a:cubicBezTo>
                      <a:cubicBezTo>
                        <a:pt x="2569" y="777"/>
                        <a:pt x="2510" y="896"/>
                        <a:pt x="2390" y="926"/>
                      </a:cubicBezTo>
                      <a:cubicBezTo>
                        <a:pt x="2381" y="928"/>
                        <a:pt x="2372" y="928"/>
                        <a:pt x="2363" y="928"/>
                      </a:cubicBezTo>
                      <a:cubicBezTo>
                        <a:pt x="2288" y="928"/>
                        <a:pt x="2235" y="874"/>
                        <a:pt x="2181" y="807"/>
                      </a:cubicBezTo>
                      <a:cubicBezTo>
                        <a:pt x="2172" y="789"/>
                        <a:pt x="2153" y="782"/>
                        <a:pt x="2133" y="782"/>
                      </a:cubicBezTo>
                      <a:cubicBezTo>
                        <a:pt x="2119" y="782"/>
                        <a:pt x="2104" y="786"/>
                        <a:pt x="2091" y="792"/>
                      </a:cubicBezTo>
                      <a:cubicBezTo>
                        <a:pt x="1643" y="1195"/>
                        <a:pt x="1240" y="1643"/>
                        <a:pt x="882" y="2121"/>
                      </a:cubicBezTo>
                      <a:cubicBezTo>
                        <a:pt x="867" y="2151"/>
                        <a:pt x="882" y="2181"/>
                        <a:pt x="912" y="2196"/>
                      </a:cubicBezTo>
                      <a:cubicBezTo>
                        <a:pt x="971" y="2240"/>
                        <a:pt x="1031" y="2285"/>
                        <a:pt x="1031" y="2360"/>
                      </a:cubicBezTo>
                      <a:cubicBezTo>
                        <a:pt x="1031" y="2465"/>
                        <a:pt x="956" y="2539"/>
                        <a:pt x="867" y="2554"/>
                      </a:cubicBezTo>
                      <a:cubicBezTo>
                        <a:pt x="732" y="2554"/>
                        <a:pt x="568" y="2390"/>
                        <a:pt x="493" y="2300"/>
                      </a:cubicBezTo>
                      <a:cubicBezTo>
                        <a:pt x="434" y="2255"/>
                        <a:pt x="389" y="2211"/>
                        <a:pt x="344" y="2151"/>
                      </a:cubicBezTo>
                      <a:cubicBezTo>
                        <a:pt x="299" y="2076"/>
                        <a:pt x="225" y="2016"/>
                        <a:pt x="210" y="1942"/>
                      </a:cubicBezTo>
                      <a:cubicBezTo>
                        <a:pt x="210" y="1837"/>
                        <a:pt x="269" y="1763"/>
                        <a:pt x="359" y="1748"/>
                      </a:cubicBezTo>
                      <a:cubicBezTo>
                        <a:pt x="368" y="1746"/>
                        <a:pt x="378" y="1745"/>
                        <a:pt x="386" y="1745"/>
                      </a:cubicBezTo>
                      <a:cubicBezTo>
                        <a:pt x="461" y="1745"/>
                        <a:pt x="513" y="1799"/>
                        <a:pt x="553" y="1852"/>
                      </a:cubicBezTo>
                      <a:cubicBezTo>
                        <a:pt x="568" y="1867"/>
                        <a:pt x="587" y="1875"/>
                        <a:pt x="605" y="1875"/>
                      </a:cubicBezTo>
                      <a:cubicBezTo>
                        <a:pt x="624" y="1875"/>
                        <a:pt x="643" y="1867"/>
                        <a:pt x="658" y="1852"/>
                      </a:cubicBezTo>
                      <a:cubicBezTo>
                        <a:pt x="1001" y="1374"/>
                        <a:pt x="1404" y="941"/>
                        <a:pt x="1838" y="553"/>
                      </a:cubicBezTo>
                      <a:cubicBezTo>
                        <a:pt x="1867" y="523"/>
                        <a:pt x="1853" y="478"/>
                        <a:pt x="1823" y="448"/>
                      </a:cubicBezTo>
                      <a:cubicBezTo>
                        <a:pt x="1733" y="388"/>
                        <a:pt x="1673" y="299"/>
                        <a:pt x="1733" y="194"/>
                      </a:cubicBezTo>
                      <a:cubicBezTo>
                        <a:pt x="1765" y="130"/>
                        <a:pt x="1809" y="107"/>
                        <a:pt x="1857" y="107"/>
                      </a:cubicBezTo>
                      <a:close/>
                      <a:moveTo>
                        <a:pt x="1882" y="0"/>
                      </a:moveTo>
                      <a:cubicBezTo>
                        <a:pt x="1733" y="0"/>
                        <a:pt x="1628" y="120"/>
                        <a:pt x="1614" y="239"/>
                      </a:cubicBezTo>
                      <a:cubicBezTo>
                        <a:pt x="1589" y="362"/>
                        <a:pt x="1635" y="444"/>
                        <a:pt x="1718" y="519"/>
                      </a:cubicBezTo>
                      <a:lnTo>
                        <a:pt x="1718" y="519"/>
                      </a:lnTo>
                      <a:cubicBezTo>
                        <a:pt x="1308" y="893"/>
                        <a:pt x="935" y="1306"/>
                        <a:pt x="601" y="1744"/>
                      </a:cubicBezTo>
                      <a:lnTo>
                        <a:pt x="601" y="1744"/>
                      </a:lnTo>
                      <a:cubicBezTo>
                        <a:pt x="544" y="1685"/>
                        <a:pt x="482" y="1643"/>
                        <a:pt x="404" y="1643"/>
                      </a:cubicBezTo>
                      <a:cubicBezTo>
                        <a:pt x="284" y="1643"/>
                        <a:pt x="195" y="1703"/>
                        <a:pt x="135" y="1792"/>
                      </a:cubicBezTo>
                      <a:cubicBezTo>
                        <a:pt x="0" y="2016"/>
                        <a:pt x="254" y="2255"/>
                        <a:pt x="404" y="2405"/>
                      </a:cubicBezTo>
                      <a:cubicBezTo>
                        <a:pt x="520" y="2509"/>
                        <a:pt x="698" y="2676"/>
                        <a:pt x="877" y="2676"/>
                      </a:cubicBezTo>
                      <a:cubicBezTo>
                        <a:pt x="929" y="2676"/>
                        <a:pt x="981" y="2662"/>
                        <a:pt x="1031" y="2629"/>
                      </a:cubicBezTo>
                      <a:cubicBezTo>
                        <a:pt x="1121" y="2554"/>
                        <a:pt x="1151" y="2465"/>
                        <a:pt x="1151" y="2345"/>
                      </a:cubicBezTo>
                      <a:cubicBezTo>
                        <a:pt x="1139" y="2262"/>
                        <a:pt x="1080" y="2198"/>
                        <a:pt x="1012" y="2146"/>
                      </a:cubicBezTo>
                      <a:lnTo>
                        <a:pt x="1012" y="2146"/>
                      </a:lnTo>
                      <a:cubicBezTo>
                        <a:pt x="1337" y="1698"/>
                        <a:pt x="1716" y="1291"/>
                        <a:pt x="2134" y="922"/>
                      </a:cubicBezTo>
                      <a:lnTo>
                        <a:pt x="2134" y="922"/>
                      </a:lnTo>
                      <a:cubicBezTo>
                        <a:pt x="2196" y="994"/>
                        <a:pt x="2273" y="1043"/>
                        <a:pt x="2362" y="1043"/>
                      </a:cubicBezTo>
                      <a:cubicBezTo>
                        <a:pt x="2400" y="1043"/>
                        <a:pt x="2439" y="1034"/>
                        <a:pt x="2480" y="1016"/>
                      </a:cubicBezTo>
                      <a:cubicBezTo>
                        <a:pt x="2629" y="941"/>
                        <a:pt x="2704" y="747"/>
                        <a:pt x="2614" y="612"/>
                      </a:cubicBezTo>
                      <a:cubicBezTo>
                        <a:pt x="2510" y="463"/>
                        <a:pt x="2405" y="344"/>
                        <a:pt x="2271" y="224"/>
                      </a:cubicBezTo>
                      <a:cubicBezTo>
                        <a:pt x="2166" y="135"/>
                        <a:pt x="2032"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rot="5400000">
                  <a:off x="-101345" y="3619810"/>
                  <a:ext cx="874152" cy="566664"/>
                </a:xfrm>
                <a:custGeom>
                  <a:avLst/>
                  <a:gdLst/>
                  <a:ahLst/>
                  <a:cxnLst/>
                  <a:rect l="l" t="t" r="r" b="b"/>
                  <a:pathLst>
                    <a:path w="10800" h="7026" extrusionOk="0">
                      <a:moveTo>
                        <a:pt x="4436" y="0"/>
                      </a:moveTo>
                      <a:cubicBezTo>
                        <a:pt x="3682" y="0"/>
                        <a:pt x="2947" y="399"/>
                        <a:pt x="2510" y="1013"/>
                      </a:cubicBezTo>
                      <a:cubicBezTo>
                        <a:pt x="1957" y="1790"/>
                        <a:pt x="1927" y="2955"/>
                        <a:pt x="2525" y="3732"/>
                      </a:cubicBezTo>
                      <a:cubicBezTo>
                        <a:pt x="2599" y="3821"/>
                        <a:pt x="2674" y="3911"/>
                        <a:pt x="2764" y="4001"/>
                      </a:cubicBezTo>
                      <a:cubicBezTo>
                        <a:pt x="2928" y="4150"/>
                        <a:pt x="3047" y="4344"/>
                        <a:pt x="3092" y="4583"/>
                      </a:cubicBezTo>
                      <a:lnTo>
                        <a:pt x="3092" y="4598"/>
                      </a:lnTo>
                      <a:cubicBezTo>
                        <a:pt x="3227" y="5390"/>
                        <a:pt x="2764" y="6181"/>
                        <a:pt x="2032" y="6495"/>
                      </a:cubicBezTo>
                      <a:cubicBezTo>
                        <a:pt x="1867" y="6562"/>
                        <a:pt x="1681" y="6599"/>
                        <a:pt x="1496" y="6599"/>
                      </a:cubicBezTo>
                      <a:cubicBezTo>
                        <a:pt x="1311" y="6599"/>
                        <a:pt x="1128" y="6562"/>
                        <a:pt x="971" y="6480"/>
                      </a:cubicBezTo>
                      <a:cubicBezTo>
                        <a:pt x="688" y="6331"/>
                        <a:pt x="463" y="5972"/>
                        <a:pt x="538" y="5658"/>
                      </a:cubicBezTo>
                      <a:cubicBezTo>
                        <a:pt x="583" y="5509"/>
                        <a:pt x="688" y="5375"/>
                        <a:pt x="792" y="5300"/>
                      </a:cubicBezTo>
                      <a:cubicBezTo>
                        <a:pt x="865" y="5238"/>
                        <a:pt x="949" y="5211"/>
                        <a:pt x="1033" y="5211"/>
                      </a:cubicBezTo>
                      <a:cubicBezTo>
                        <a:pt x="1311" y="5211"/>
                        <a:pt x="1587" y="5506"/>
                        <a:pt x="1449" y="5793"/>
                      </a:cubicBezTo>
                      <a:cubicBezTo>
                        <a:pt x="1355" y="5960"/>
                        <a:pt x="1509" y="6119"/>
                        <a:pt x="1656" y="6119"/>
                      </a:cubicBezTo>
                      <a:cubicBezTo>
                        <a:pt x="1720" y="6119"/>
                        <a:pt x="1782" y="6089"/>
                        <a:pt x="1823" y="6017"/>
                      </a:cubicBezTo>
                      <a:cubicBezTo>
                        <a:pt x="1867" y="5912"/>
                        <a:pt x="1897" y="5808"/>
                        <a:pt x="1912" y="5688"/>
                      </a:cubicBezTo>
                      <a:cubicBezTo>
                        <a:pt x="1942" y="5255"/>
                        <a:pt x="1584" y="4837"/>
                        <a:pt x="1165" y="4792"/>
                      </a:cubicBezTo>
                      <a:cubicBezTo>
                        <a:pt x="1132" y="4788"/>
                        <a:pt x="1098" y="4786"/>
                        <a:pt x="1064" y="4786"/>
                      </a:cubicBezTo>
                      <a:cubicBezTo>
                        <a:pt x="626" y="4786"/>
                        <a:pt x="231" y="5138"/>
                        <a:pt x="120" y="5554"/>
                      </a:cubicBezTo>
                      <a:cubicBezTo>
                        <a:pt x="0" y="6047"/>
                        <a:pt x="269" y="6555"/>
                        <a:pt x="688" y="6809"/>
                      </a:cubicBezTo>
                      <a:cubicBezTo>
                        <a:pt x="914" y="6959"/>
                        <a:pt x="1192" y="7026"/>
                        <a:pt x="1472" y="7026"/>
                      </a:cubicBezTo>
                      <a:cubicBezTo>
                        <a:pt x="1690" y="7026"/>
                        <a:pt x="1910" y="6985"/>
                        <a:pt x="2106" y="6913"/>
                      </a:cubicBezTo>
                      <a:cubicBezTo>
                        <a:pt x="2584" y="6749"/>
                        <a:pt x="3003" y="6405"/>
                        <a:pt x="3256" y="5957"/>
                      </a:cubicBezTo>
                      <a:cubicBezTo>
                        <a:pt x="3510" y="5524"/>
                        <a:pt x="3585" y="5016"/>
                        <a:pt x="3510" y="4508"/>
                      </a:cubicBezTo>
                      <a:cubicBezTo>
                        <a:pt x="3510" y="4479"/>
                        <a:pt x="3495" y="4449"/>
                        <a:pt x="3495" y="4419"/>
                      </a:cubicBezTo>
                      <a:lnTo>
                        <a:pt x="3495" y="4419"/>
                      </a:lnTo>
                      <a:cubicBezTo>
                        <a:pt x="3585" y="4434"/>
                        <a:pt x="3675" y="4449"/>
                        <a:pt x="3764" y="4449"/>
                      </a:cubicBezTo>
                      <a:cubicBezTo>
                        <a:pt x="3791" y="4450"/>
                        <a:pt x="3818" y="4451"/>
                        <a:pt x="3845" y="4451"/>
                      </a:cubicBezTo>
                      <a:cubicBezTo>
                        <a:pt x="4300" y="4451"/>
                        <a:pt x="4777" y="4215"/>
                        <a:pt x="4974" y="3792"/>
                      </a:cubicBezTo>
                      <a:cubicBezTo>
                        <a:pt x="5183" y="3373"/>
                        <a:pt x="5153" y="2836"/>
                        <a:pt x="4825" y="2477"/>
                      </a:cubicBezTo>
                      <a:cubicBezTo>
                        <a:pt x="4645" y="2297"/>
                        <a:pt x="4391" y="2206"/>
                        <a:pt x="4134" y="2206"/>
                      </a:cubicBezTo>
                      <a:cubicBezTo>
                        <a:pt x="3943" y="2206"/>
                        <a:pt x="3750" y="2256"/>
                        <a:pt x="3585" y="2358"/>
                      </a:cubicBezTo>
                      <a:cubicBezTo>
                        <a:pt x="3391" y="2462"/>
                        <a:pt x="3271" y="2641"/>
                        <a:pt x="3197" y="2851"/>
                      </a:cubicBezTo>
                      <a:cubicBezTo>
                        <a:pt x="3152" y="3015"/>
                        <a:pt x="3256" y="3194"/>
                        <a:pt x="3406" y="3224"/>
                      </a:cubicBezTo>
                      <a:cubicBezTo>
                        <a:pt x="3437" y="3232"/>
                        <a:pt x="3467" y="3235"/>
                        <a:pt x="3496" y="3235"/>
                      </a:cubicBezTo>
                      <a:cubicBezTo>
                        <a:pt x="3634" y="3235"/>
                        <a:pt x="3745" y="3151"/>
                        <a:pt x="3794" y="3015"/>
                      </a:cubicBezTo>
                      <a:cubicBezTo>
                        <a:pt x="3853" y="2879"/>
                        <a:pt x="3969" y="2818"/>
                        <a:pt x="4090" y="2818"/>
                      </a:cubicBezTo>
                      <a:cubicBezTo>
                        <a:pt x="4367" y="2818"/>
                        <a:pt x="4672" y="3135"/>
                        <a:pt x="4392" y="3582"/>
                      </a:cubicBezTo>
                      <a:cubicBezTo>
                        <a:pt x="4205" y="3787"/>
                        <a:pt x="3991" y="3878"/>
                        <a:pt x="3780" y="3878"/>
                      </a:cubicBezTo>
                      <a:cubicBezTo>
                        <a:pt x="3113" y="3878"/>
                        <a:pt x="2469" y="2972"/>
                        <a:pt x="2764" y="1895"/>
                      </a:cubicBezTo>
                      <a:cubicBezTo>
                        <a:pt x="2970" y="1146"/>
                        <a:pt x="3703" y="626"/>
                        <a:pt x="4427" y="626"/>
                      </a:cubicBezTo>
                      <a:cubicBezTo>
                        <a:pt x="4700" y="626"/>
                        <a:pt x="4972" y="700"/>
                        <a:pt x="5213" y="864"/>
                      </a:cubicBezTo>
                      <a:cubicBezTo>
                        <a:pt x="5766" y="1193"/>
                        <a:pt x="6079" y="1745"/>
                        <a:pt x="6259" y="2373"/>
                      </a:cubicBezTo>
                      <a:cubicBezTo>
                        <a:pt x="6318" y="2567"/>
                        <a:pt x="6363" y="2761"/>
                        <a:pt x="6393" y="2955"/>
                      </a:cubicBezTo>
                      <a:cubicBezTo>
                        <a:pt x="6468" y="3388"/>
                        <a:pt x="6617" y="3777"/>
                        <a:pt x="6901" y="4105"/>
                      </a:cubicBezTo>
                      <a:cubicBezTo>
                        <a:pt x="7155" y="4419"/>
                        <a:pt x="7513" y="4658"/>
                        <a:pt x="7916" y="4777"/>
                      </a:cubicBezTo>
                      <a:cubicBezTo>
                        <a:pt x="8128" y="4849"/>
                        <a:pt x="8349" y="4884"/>
                        <a:pt x="8571" y="4884"/>
                      </a:cubicBezTo>
                      <a:cubicBezTo>
                        <a:pt x="9178" y="4884"/>
                        <a:pt x="9786" y="4624"/>
                        <a:pt x="10202" y="4165"/>
                      </a:cubicBezTo>
                      <a:cubicBezTo>
                        <a:pt x="10470" y="3866"/>
                        <a:pt x="10680" y="3493"/>
                        <a:pt x="10739" y="3075"/>
                      </a:cubicBezTo>
                      <a:cubicBezTo>
                        <a:pt x="10799" y="2791"/>
                        <a:pt x="10784" y="2507"/>
                        <a:pt x="10784" y="2223"/>
                      </a:cubicBezTo>
                      <a:cubicBezTo>
                        <a:pt x="10784" y="1432"/>
                        <a:pt x="10381" y="670"/>
                        <a:pt x="9679" y="282"/>
                      </a:cubicBezTo>
                      <a:cubicBezTo>
                        <a:pt x="9347" y="94"/>
                        <a:pt x="8980" y="3"/>
                        <a:pt x="8615" y="3"/>
                      </a:cubicBezTo>
                      <a:cubicBezTo>
                        <a:pt x="8110" y="3"/>
                        <a:pt x="7607" y="176"/>
                        <a:pt x="7200" y="506"/>
                      </a:cubicBezTo>
                      <a:cubicBezTo>
                        <a:pt x="7020" y="640"/>
                        <a:pt x="6871" y="819"/>
                        <a:pt x="6751" y="1013"/>
                      </a:cubicBezTo>
                      <a:cubicBezTo>
                        <a:pt x="6662" y="1148"/>
                        <a:pt x="6722" y="1357"/>
                        <a:pt x="6856" y="1432"/>
                      </a:cubicBezTo>
                      <a:cubicBezTo>
                        <a:pt x="6910" y="1461"/>
                        <a:pt x="6963" y="1474"/>
                        <a:pt x="7015" y="1474"/>
                      </a:cubicBezTo>
                      <a:cubicBezTo>
                        <a:pt x="7121" y="1474"/>
                        <a:pt x="7219" y="1418"/>
                        <a:pt x="7289" y="1327"/>
                      </a:cubicBezTo>
                      <a:cubicBezTo>
                        <a:pt x="7652" y="823"/>
                        <a:pt x="8103" y="612"/>
                        <a:pt x="8542" y="612"/>
                      </a:cubicBezTo>
                      <a:cubicBezTo>
                        <a:pt x="9638" y="612"/>
                        <a:pt x="10660" y="1929"/>
                        <a:pt x="10052" y="3284"/>
                      </a:cubicBezTo>
                      <a:cubicBezTo>
                        <a:pt x="9829" y="3911"/>
                        <a:pt x="9209" y="4232"/>
                        <a:pt x="8587" y="4232"/>
                      </a:cubicBezTo>
                      <a:cubicBezTo>
                        <a:pt x="7920" y="4232"/>
                        <a:pt x="7251" y="3862"/>
                        <a:pt x="7065" y="3104"/>
                      </a:cubicBezTo>
                      <a:cubicBezTo>
                        <a:pt x="7005" y="2895"/>
                        <a:pt x="6990" y="2686"/>
                        <a:pt x="6946" y="2492"/>
                      </a:cubicBezTo>
                      <a:cubicBezTo>
                        <a:pt x="6901" y="2283"/>
                        <a:pt x="6841" y="2104"/>
                        <a:pt x="6766" y="1910"/>
                      </a:cubicBezTo>
                      <a:cubicBezTo>
                        <a:pt x="6468" y="1073"/>
                        <a:pt x="5900" y="371"/>
                        <a:pt x="5034" y="87"/>
                      </a:cubicBezTo>
                      <a:cubicBezTo>
                        <a:pt x="4837" y="28"/>
                        <a:pt x="4636" y="0"/>
                        <a:pt x="4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rot="5400000">
                  <a:off x="-103047" y="3618609"/>
                  <a:ext cx="878927" cy="573843"/>
                </a:xfrm>
                <a:custGeom>
                  <a:avLst/>
                  <a:gdLst/>
                  <a:ahLst/>
                  <a:cxnLst/>
                  <a:rect l="l" t="t" r="r" b="b"/>
                  <a:pathLst>
                    <a:path w="10859" h="7115" extrusionOk="0">
                      <a:moveTo>
                        <a:pt x="4400" y="126"/>
                      </a:moveTo>
                      <a:cubicBezTo>
                        <a:pt x="4481" y="126"/>
                        <a:pt x="4563" y="131"/>
                        <a:pt x="4646" y="140"/>
                      </a:cubicBezTo>
                      <a:cubicBezTo>
                        <a:pt x="5377" y="215"/>
                        <a:pt x="6005" y="723"/>
                        <a:pt x="6393" y="1335"/>
                      </a:cubicBezTo>
                      <a:cubicBezTo>
                        <a:pt x="6602" y="1679"/>
                        <a:pt x="6751" y="2052"/>
                        <a:pt x="6841" y="2455"/>
                      </a:cubicBezTo>
                      <a:cubicBezTo>
                        <a:pt x="6946" y="2814"/>
                        <a:pt x="6961" y="3202"/>
                        <a:pt x="7125" y="3546"/>
                      </a:cubicBezTo>
                      <a:cubicBezTo>
                        <a:pt x="7408" y="4085"/>
                        <a:pt x="7993" y="4361"/>
                        <a:pt x="8579" y="4361"/>
                      </a:cubicBezTo>
                      <a:cubicBezTo>
                        <a:pt x="8951" y="4361"/>
                        <a:pt x="9323" y="4250"/>
                        <a:pt x="9619" y="4024"/>
                      </a:cubicBezTo>
                      <a:cubicBezTo>
                        <a:pt x="9813" y="3874"/>
                        <a:pt x="9963" y="3680"/>
                        <a:pt x="10067" y="3456"/>
                      </a:cubicBezTo>
                      <a:cubicBezTo>
                        <a:pt x="10187" y="3172"/>
                        <a:pt x="10276" y="2889"/>
                        <a:pt x="10276" y="2590"/>
                      </a:cubicBezTo>
                      <a:cubicBezTo>
                        <a:pt x="10291" y="2037"/>
                        <a:pt x="10067" y="1500"/>
                        <a:pt x="9679" y="1111"/>
                      </a:cubicBezTo>
                      <a:cubicBezTo>
                        <a:pt x="9359" y="817"/>
                        <a:pt x="8952" y="632"/>
                        <a:pt x="8522" y="632"/>
                      </a:cubicBezTo>
                      <a:cubicBezTo>
                        <a:pt x="8450" y="632"/>
                        <a:pt x="8378" y="638"/>
                        <a:pt x="8305" y="648"/>
                      </a:cubicBezTo>
                      <a:cubicBezTo>
                        <a:pt x="8036" y="678"/>
                        <a:pt x="7782" y="813"/>
                        <a:pt x="7588" y="977"/>
                      </a:cubicBezTo>
                      <a:cubicBezTo>
                        <a:pt x="7453" y="1081"/>
                        <a:pt x="7364" y="1201"/>
                        <a:pt x="7259" y="1320"/>
                      </a:cubicBezTo>
                      <a:cubicBezTo>
                        <a:pt x="7200" y="1395"/>
                        <a:pt x="7140" y="1470"/>
                        <a:pt x="7050" y="1485"/>
                      </a:cubicBezTo>
                      <a:cubicBezTo>
                        <a:pt x="7037" y="1487"/>
                        <a:pt x="7024" y="1487"/>
                        <a:pt x="7011" y="1487"/>
                      </a:cubicBezTo>
                      <a:cubicBezTo>
                        <a:pt x="6920" y="1487"/>
                        <a:pt x="6834" y="1442"/>
                        <a:pt x="6781" y="1350"/>
                      </a:cubicBezTo>
                      <a:cubicBezTo>
                        <a:pt x="6692" y="1156"/>
                        <a:pt x="6901" y="947"/>
                        <a:pt x="7020" y="827"/>
                      </a:cubicBezTo>
                      <a:cubicBezTo>
                        <a:pt x="7155" y="663"/>
                        <a:pt x="7319" y="544"/>
                        <a:pt x="7498" y="439"/>
                      </a:cubicBezTo>
                      <a:cubicBezTo>
                        <a:pt x="7842" y="230"/>
                        <a:pt x="8215" y="140"/>
                        <a:pt x="8603" y="140"/>
                      </a:cubicBezTo>
                      <a:cubicBezTo>
                        <a:pt x="9380" y="140"/>
                        <a:pt x="10112" y="574"/>
                        <a:pt x="10470" y="1276"/>
                      </a:cubicBezTo>
                      <a:cubicBezTo>
                        <a:pt x="10635" y="1589"/>
                        <a:pt x="10709" y="1948"/>
                        <a:pt x="10724" y="2306"/>
                      </a:cubicBezTo>
                      <a:cubicBezTo>
                        <a:pt x="10724" y="2307"/>
                        <a:pt x="10724" y="2307"/>
                        <a:pt x="10724" y="2308"/>
                      </a:cubicBezTo>
                      <a:lnTo>
                        <a:pt x="10724" y="2308"/>
                      </a:lnTo>
                      <a:cubicBezTo>
                        <a:pt x="10725" y="2567"/>
                        <a:pt x="10738" y="2839"/>
                        <a:pt x="10695" y="3098"/>
                      </a:cubicBezTo>
                      <a:cubicBezTo>
                        <a:pt x="10650" y="3337"/>
                        <a:pt x="10575" y="3546"/>
                        <a:pt x="10456" y="3755"/>
                      </a:cubicBezTo>
                      <a:cubicBezTo>
                        <a:pt x="10246" y="4143"/>
                        <a:pt x="9918" y="4457"/>
                        <a:pt x="9515" y="4636"/>
                      </a:cubicBezTo>
                      <a:cubicBezTo>
                        <a:pt x="9212" y="4782"/>
                        <a:pt x="8886" y="4854"/>
                        <a:pt x="8563" y="4854"/>
                      </a:cubicBezTo>
                      <a:cubicBezTo>
                        <a:pt x="8025" y="4854"/>
                        <a:pt x="7496" y="4654"/>
                        <a:pt x="7095" y="4263"/>
                      </a:cubicBezTo>
                      <a:cubicBezTo>
                        <a:pt x="6766" y="3934"/>
                        <a:pt x="6557" y="3501"/>
                        <a:pt x="6468" y="3053"/>
                      </a:cubicBezTo>
                      <a:cubicBezTo>
                        <a:pt x="6363" y="2605"/>
                        <a:pt x="6274" y="2157"/>
                        <a:pt x="6049" y="1739"/>
                      </a:cubicBezTo>
                      <a:cubicBezTo>
                        <a:pt x="5720" y="1108"/>
                        <a:pt x="5128" y="601"/>
                        <a:pt x="4395" y="601"/>
                      </a:cubicBezTo>
                      <a:cubicBezTo>
                        <a:pt x="4364" y="601"/>
                        <a:pt x="4333" y="602"/>
                        <a:pt x="4302" y="603"/>
                      </a:cubicBezTo>
                      <a:cubicBezTo>
                        <a:pt x="3615" y="663"/>
                        <a:pt x="3003" y="1111"/>
                        <a:pt x="2749" y="1753"/>
                      </a:cubicBezTo>
                      <a:cubicBezTo>
                        <a:pt x="2510" y="2381"/>
                        <a:pt x="2599" y="3202"/>
                        <a:pt x="3107" y="3680"/>
                      </a:cubicBezTo>
                      <a:cubicBezTo>
                        <a:pt x="3283" y="3843"/>
                        <a:pt x="3508" y="3968"/>
                        <a:pt x="3749" y="3968"/>
                      </a:cubicBezTo>
                      <a:cubicBezTo>
                        <a:pt x="3774" y="3968"/>
                        <a:pt x="3799" y="3967"/>
                        <a:pt x="3824" y="3964"/>
                      </a:cubicBezTo>
                      <a:cubicBezTo>
                        <a:pt x="4123" y="3934"/>
                        <a:pt x="4407" y="3755"/>
                        <a:pt x="4511" y="3486"/>
                      </a:cubicBezTo>
                      <a:cubicBezTo>
                        <a:pt x="4616" y="3247"/>
                        <a:pt x="4526" y="2963"/>
                        <a:pt x="4287" y="2859"/>
                      </a:cubicBezTo>
                      <a:cubicBezTo>
                        <a:pt x="4216" y="2823"/>
                        <a:pt x="4142" y="2805"/>
                        <a:pt x="4071" y="2805"/>
                      </a:cubicBezTo>
                      <a:cubicBezTo>
                        <a:pt x="3932" y="2805"/>
                        <a:pt x="3804" y="2875"/>
                        <a:pt x="3734" y="3023"/>
                      </a:cubicBezTo>
                      <a:cubicBezTo>
                        <a:pt x="3705" y="3113"/>
                        <a:pt x="3660" y="3187"/>
                        <a:pt x="3540" y="3202"/>
                      </a:cubicBezTo>
                      <a:cubicBezTo>
                        <a:pt x="3518" y="3208"/>
                        <a:pt x="3497" y="3211"/>
                        <a:pt x="3475" y="3211"/>
                      </a:cubicBezTo>
                      <a:cubicBezTo>
                        <a:pt x="3394" y="3211"/>
                        <a:pt x="3319" y="3169"/>
                        <a:pt x="3271" y="3098"/>
                      </a:cubicBezTo>
                      <a:cubicBezTo>
                        <a:pt x="3167" y="2904"/>
                        <a:pt x="3346" y="2650"/>
                        <a:pt x="3495" y="2530"/>
                      </a:cubicBezTo>
                      <a:cubicBezTo>
                        <a:pt x="3660" y="2374"/>
                        <a:pt x="3883" y="2295"/>
                        <a:pt x="4110" y="2295"/>
                      </a:cubicBezTo>
                      <a:cubicBezTo>
                        <a:pt x="4296" y="2295"/>
                        <a:pt x="4484" y="2348"/>
                        <a:pt x="4646" y="2455"/>
                      </a:cubicBezTo>
                      <a:cubicBezTo>
                        <a:pt x="5004" y="2694"/>
                        <a:pt x="5123" y="3172"/>
                        <a:pt x="5004" y="3576"/>
                      </a:cubicBezTo>
                      <a:cubicBezTo>
                        <a:pt x="4899" y="3994"/>
                        <a:pt x="4571" y="4278"/>
                        <a:pt x="4153" y="4382"/>
                      </a:cubicBezTo>
                      <a:cubicBezTo>
                        <a:pt x="4041" y="4414"/>
                        <a:pt x="3924" y="4429"/>
                        <a:pt x="3806" y="4429"/>
                      </a:cubicBezTo>
                      <a:cubicBezTo>
                        <a:pt x="3703" y="4429"/>
                        <a:pt x="3599" y="4418"/>
                        <a:pt x="3495" y="4397"/>
                      </a:cubicBezTo>
                      <a:cubicBezTo>
                        <a:pt x="3489" y="4395"/>
                        <a:pt x="3484" y="4394"/>
                        <a:pt x="3478" y="4394"/>
                      </a:cubicBezTo>
                      <a:cubicBezTo>
                        <a:pt x="3443" y="4394"/>
                        <a:pt x="3423" y="4433"/>
                        <a:pt x="3436" y="4472"/>
                      </a:cubicBezTo>
                      <a:cubicBezTo>
                        <a:pt x="3600" y="5308"/>
                        <a:pt x="3256" y="6204"/>
                        <a:pt x="2525" y="6682"/>
                      </a:cubicBezTo>
                      <a:cubicBezTo>
                        <a:pt x="2220" y="6883"/>
                        <a:pt x="1838" y="7004"/>
                        <a:pt x="1467" y="7004"/>
                      </a:cubicBezTo>
                      <a:cubicBezTo>
                        <a:pt x="1038" y="7004"/>
                        <a:pt x="623" y="6843"/>
                        <a:pt x="359" y="6458"/>
                      </a:cubicBezTo>
                      <a:cubicBezTo>
                        <a:pt x="135" y="6145"/>
                        <a:pt x="75" y="5726"/>
                        <a:pt x="269" y="5398"/>
                      </a:cubicBezTo>
                      <a:cubicBezTo>
                        <a:pt x="430" y="5103"/>
                        <a:pt x="735" y="4881"/>
                        <a:pt x="1065" y="4881"/>
                      </a:cubicBezTo>
                      <a:cubicBezTo>
                        <a:pt x="1103" y="4881"/>
                        <a:pt x="1142" y="4884"/>
                        <a:pt x="1180" y="4890"/>
                      </a:cubicBezTo>
                      <a:cubicBezTo>
                        <a:pt x="1539" y="4965"/>
                        <a:pt x="1838" y="5293"/>
                        <a:pt x="1853" y="5652"/>
                      </a:cubicBezTo>
                      <a:cubicBezTo>
                        <a:pt x="1853" y="5781"/>
                        <a:pt x="1811" y="6102"/>
                        <a:pt x="1637" y="6102"/>
                      </a:cubicBezTo>
                      <a:cubicBezTo>
                        <a:pt x="1629" y="6102"/>
                        <a:pt x="1622" y="6101"/>
                        <a:pt x="1614" y="6100"/>
                      </a:cubicBezTo>
                      <a:cubicBezTo>
                        <a:pt x="1554" y="6100"/>
                        <a:pt x="1494" y="6040"/>
                        <a:pt x="1479" y="5995"/>
                      </a:cubicBezTo>
                      <a:cubicBezTo>
                        <a:pt x="1449" y="5921"/>
                        <a:pt x="1494" y="5861"/>
                        <a:pt x="1509" y="5786"/>
                      </a:cubicBezTo>
                      <a:cubicBezTo>
                        <a:pt x="1584" y="5517"/>
                        <a:pt x="1375" y="5263"/>
                        <a:pt x="1121" y="5219"/>
                      </a:cubicBezTo>
                      <a:cubicBezTo>
                        <a:pt x="1092" y="5213"/>
                        <a:pt x="1064" y="5211"/>
                        <a:pt x="1036" y="5211"/>
                      </a:cubicBezTo>
                      <a:cubicBezTo>
                        <a:pt x="744" y="5211"/>
                        <a:pt x="504" y="5484"/>
                        <a:pt x="463" y="5756"/>
                      </a:cubicBezTo>
                      <a:cubicBezTo>
                        <a:pt x="404" y="6100"/>
                        <a:pt x="643" y="6428"/>
                        <a:pt x="926" y="6593"/>
                      </a:cubicBezTo>
                      <a:cubicBezTo>
                        <a:pt x="1087" y="6680"/>
                        <a:pt x="1269" y="6718"/>
                        <a:pt x="1453" y="6718"/>
                      </a:cubicBezTo>
                      <a:cubicBezTo>
                        <a:pt x="1646" y="6718"/>
                        <a:pt x="1841" y="6676"/>
                        <a:pt x="2017" y="6608"/>
                      </a:cubicBezTo>
                      <a:cubicBezTo>
                        <a:pt x="2659" y="6354"/>
                        <a:pt x="3122" y="5726"/>
                        <a:pt x="3152" y="5039"/>
                      </a:cubicBezTo>
                      <a:cubicBezTo>
                        <a:pt x="3182" y="4651"/>
                        <a:pt x="3062" y="4293"/>
                        <a:pt x="2793" y="4024"/>
                      </a:cubicBezTo>
                      <a:cubicBezTo>
                        <a:pt x="2510" y="3755"/>
                        <a:pt x="2316" y="3426"/>
                        <a:pt x="2211" y="3038"/>
                      </a:cubicBezTo>
                      <a:cubicBezTo>
                        <a:pt x="2017" y="2321"/>
                        <a:pt x="2181" y="1515"/>
                        <a:pt x="2674" y="932"/>
                      </a:cubicBezTo>
                      <a:cubicBezTo>
                        <a:pt x="3099" y="440"/>
                        <a:pt x="3738" y="126"/>
                        <a:pt x="4400" y="126"/>
                      </a:cubicBezTo>
                      <a:close/>
                      <a:moveTo>
                        <a:pt x="8617" y="1"/>
                      </a:moveTo>
                      <a:cubicBezTo>
                        <a:pt x="8302" y="1"/>
                        <a:pt x="7986" y="63"/>
                        <a:pt x="7692" y="185"/>
                      </a:cubicBezTo>
                      <a:cubicBezTo>
                        <a:pt x="7319" y="350"/>
                        <a:pt x="7005" y="603"/>
                        <a:pt x="6781" y="917"/>
                      </a:cubicBezTo>
                      <a:cubicBezTo>
                        <a:pt x="6677" y="1066"/>
                        <a:pt x="6602" y="1201"/>
                        <a:pt x="6692" y="1365"/>
                      </a:cubicBezTo>
                      <a:cubicBezTo>
                        <a:pt x="6746" y="1502"/>
                        <a:pt x="6876" y="1576"/>
                        <a:pt x="7013" y="1576"/>
                      </a:cubicBezTo>
                      <a:cubicBezTo>
                        <a:pt x="7025" y="1576"/>
                        <a:pt x="7038" y="1576"/>
                        <a:pt x="7050" y="1574"/>
                      </a:cubicBezTo>
                      <a:cubicBezTo>
                        <a:pt x="7244" y="1559"/>
                        <a:pt x="7319" y="1410"/>
                        <a:pt x="7424" y="1276"/>
                      </a:cubicBezTo>
                      <a:cubicBezTo>
                        <a:pt x="7528" y="1156"/>
                        <a:pt x="7648" y="1051"/>
                        <a:pt x="7782" y="947"/>
                      </a:cubicBezTo>
                      <a:cubicBezTo>
                        <a:pt x="7990" y="808"/>
                        <a:pt x="8249" y="721"/>
                        <a:pt x="8512" y="721"/>
                      </a:cubicBezTo>
                      <a:cubicBezTo>
                        <a:pt x="8532" y="721"/>
                        <a:pt x="8553" y="722"/>
                        <a:pt x="8574" y="723"/>
                      </a:cubicBezTo>
                      <a:cubicBezTo>
                        <a:pt x="9111" y="738"/>
                        <a:pt x="9604" y="1081"/>
                        <a:pt x="9888" y="1529"/>
                      </a:cubicBezTo>
                      <a:cubicBezTo>
                        <a:pt x="10037" y="1783"/>
                        <a:pt x="10142" y="2067"/>
                        <a:pt x="10172" y="2366"/>
                      </a:cubicBezTo>
                      <a:cubicBezTo>
                        <a:pt x="10187" y="2694"/>
                        <a:pt x="10112" y="2993"/>
                        <a:pt x="10007" y="3307"/>
                      </a:cubicBezTo>
                      <a:cubicBezTo>
                        <a:pt x="9903" y="3546"/>
                        <a:pt x="9768" y="3755"/>
                        <a:pt x="9559" y="3919"/>
                      </a:cubicBezTo>
                      <a:cubicBezTo>
                        <a:pt x="9350" y="4069"/>
                        <a:pt x="9126" y="4158"/>
                        <a:pt x="8872" y="4203"/>
                      </a:cubicBezTo>
                      <a:cubicBezTo>
                        <a:pt x="8774" y="4221"/>
                        <a:pt x="8673" y="4230"/>
                        <a:pt x="8573" y="4230"/>
                      </a:cubicBezTo>
                      <a:cubicBezTo>
                        <a:pt x="8172" y="4230"/>
                        <a:pt x="7770" y="4086"/>
                        <a:pt x="7483" y="3800"/>
                      </a:cubicBezTo>
                      <a:cubicBezTo>
                        <a:pt x="7274" y="3606"/>
                        <a:pt x="7170" y="3352"/>
                        <a:pt x="7095" y="3068"/>
                      </a:cubicBezTo>
                      <a:cubicBezTo>
                        <a:pt x="7035" y="2829"/>
                        <a:pt x="7005" y="2590"/>
                        <a:pt x="6946" y="2351"/>
                      </a:cubicBezTo>
                      <a:cubicBezTo>
                        <a:pt x="6886" y="2142"/>
                        <a:pt x="6826" y="1948"/>
                        <a:pt x="6737" y="1739"/>
                      </a:cubicBezTo>
                      <a:cubicBezTo>
                        <a:pt x="6453" y="1081"/>
                        <a:pt x="5960" y="484"/>
                        <a:pt x="5303" y="185"/>
                      </a:cubicBezTo>
                      <a:cubicBezTo>
                        <a:pt x="5018" y="62"/>
                        <a:pt x="4719" y="2"/>
                        <a:pt x="4420" y="2"/>
                      </a:cubicBezTo>
                      <a:cubicBezTo>
                        <a:pt x="3996" y="2"/>
                        <a:pt x="3573" y="122"/>
                        <a:pt x="3197" y="350"/>
                      </a:cubicBezTo>
                      <a:cubicBezTo>
                        <a:pt x="2569" y="723"/>
                        <a:pt x="2136" y="1380"/>
                        <a:pt x="2032" y="2112"/>
                      </a:cubicBezTo>
                      <a:cubicBezTo>
                        <a:pt x="1987" y="2485"/>
                        <a:pt x="2017" y="2874"/>
                        <a:pt x="2151" y="3217"/>
                      </a:cubicBezTo>
                      <a:cubicBezTo>
                        <a:pt x="2211" y="3396"/>
                        <a:pt x="2286" y="3561"/>
                        <a:pt x="2390" y="3710"/>
                      </a:cubicBezTo>
                      <a:cubicBezTo>
                        <a:pt x="2495" y="3874"/>
                        <a:pt x="2644" y="4009"/>
                        <a:pt x="2779" y="4158"/>
                      </a:cubicBezTo>
                      <a:cubicBezTo>
                        <a:pt x="3346" y="4756"/>
                        <a:pt x="2988" y="5756"/>
                        <a:pt x="2420" y="6219"/>
                      </a:cubicBezTo>
                      <a:cubicBezTo>
                        <a:pt x="2163" y="6438"/>
                        <a:pt x="1817" y="6590"/>
                        <a:pt x="1459" y="6590"/>
                      </a:cubicBezTo>
                      <a:cubicBezTo>
                        <a:pt x="1401" y="6590"/>
                        <a:pt x="1343" y="6586"/>
                        <a:pt x="1285" y="6578"/>
                      </a:cubicBezTo>
                      <a:cubicBezTo>
                        <a:pt x="912" y="6518"/>
                        <a:pt x="478" y="6145"/>
                        <a:pt x="583" y="5711"/>
                      </a:cubicBezTo>
                      <a:cubicBezTo>
                        <a:pt x="628" y="5547"/>
                        <a:pt x="792" y="5338"/>
                        <a:pt x="971" y="5308"/>
                      </a:cubicBezTo>
                      <a:cubicBezTo>
                        <a:pt x="989" y="5304"/>
                        <a:pt x="1007" y="5302"/>
                        <a:pt x="1026" y="5302"/>
                      </a:cubicBezTo>
                      <a:cubicBezTo>
                        <a:pt x="1147" y="5302"/>
                        <a:pt x="1280" y="5384"/>
                        <a:pt x="1345" y="5487"/>
                      </a:cubicBezTo>
                      <a:cubicBezTo>
                        <a:pt x="1390" y="5547"/>
                        <a:pt x="1419" y="5622"/>
                        <a:pt x="1419" y="5697"/>
                      </a:cubicBezTo>
                      <a:cubicBezTo>
                        <a:pt x="1404" y="5771"/>
                        <a:pt x="1360" y="5831"/>
                        <a:pt x="1345" y="5906"/>
                      </a:cubicBezTo>
                      <a:cubicBezTo>
                        <a:pt x="1345" y="6025"/>
                        <a:pt x="1419" y="6130"/>
                        <a:pt x="1524" y="6174"/>
                      </a:cubicBezTo>
                      <a:cubicBezTo>
                        <a:pt x="1567" y="6192"/>
                        <a:pt x="1606" y="6200"/>
                        <a:pt x="1641" y="6200"/>
                      </a:cubicBezTo>
                      <a:cubicBezTo>
                        <a:pt x="1905" y="6200"/>
                        <a:pt x="1983" y="5758"/>
                        <a:pt x="1957" y="5547"/>
                      </a:cubicBezTo>
                      <a:cubicBezTo>
                        <a:pt x="1912" y="5219"/>
                        <a:pt x="1658" y="4935"/>
                        <a:pt x="1345" y="4815"/>
                      </a:cubicBezTo>
                      <a:cubicBezTo>
                        <a:pt x="1251" y="4781"/>
                        <a:pt x="1154" y="4765"/>
                        <a:pt x="1059" y="4765"/>
                      </a:cubicBezTo>
                      <a:cubicBezTo>
                        <a:pt x="820" y="4765"/>
                        <a:pt x="585" y="4864"/>
                        <a:pt x="404" y="5024"/>
                      </a:cubicBezTo>
                      <a:cubicBezTo>
                        <a:pt x="135" y="5263"/>
                        <a:pt x="0" y="5622"/>
                        <a:pt x="45" y="5965"/>
                      </a:cubicBezTo>
                      <a:cubicBezTo>
                        <a:pt x="90" y="6339"/>
                        <a:pt x="314" y="6667"/>
                        <a:pt x="613" y="6876"/>
                      </a:cubicBezTo>
                      <a:cubicBezTo>
                        <a:pt x="874" y="7043"/>
                        <a:pt x="1182" y="7115"/>
                        <a:pt x="1493" y="7115"/>
                      </a:cubicBezTo>
                      <a:cubicBezTo>
                        <a:pt x="1573" y="7115"/>
                        <a:pt x="1653" y="7110"/>
                        <a:pt x="1733" y="7101"/>
                      </a:cubicBezTo>
                      <a:cubicBezTo>
                        <a:pt x="2525" y="6996"/>
                        <a:pt x="3197" y="6399"/>
                        <a:pt x="3466" y="5652"/>
                      </a:cubicBezTo>
                      <a:cubicBezTo>
                        <a:pt x="3590" y="5291"/>
                        <a:pt x="3625" y="4892"/>
                        <a:pt x="3558" y="4502"/>
                      </a:cubicBezTo>
                      <a:lnTo>
                        <a:pt x="3558" y="4502"/>
                      </a:lnTo>
                      <a:cubicBezTo>
                        <a:pt x="3647" y="4518"/>
                        <a:pt x="3737" y="4526"/>
                        <a:pt x="3829" y="4526"/>
                      </a:cubicBezTo>
                      <a:cubicBezTo>
                        <a:pt x="4115" y="4526"/>
                        <a:pt x="4406" y="4447"/>
                        <a:pt x="4660" y="4278"/>
                      </a:cubicBezTo>
                      <a:cubicBezTo>
                        <a:pt x="4974" y="4039"/>
                        <a:pt x="5168" y="3665"/>
                        <a:pt x="5168" y="3277"/>
                      </a:cubicBezTo>
                      <a:cubicBezTo>
                        <a:pt x="5183" y="2889"/>
                        <a:pt x="4989" y="2500"/>
                        <a:pt x="4646" y="2306"/>
                      </a:cubicBezTo>
                      <a:cubicBezTo>
                        <a:pt x="4491" y="2215"/>
                        <a:pt x="4317" y="2173"/>
                        <a:pt x="4141" y="2173"/>
                      </a:cubicBezTo>
                      <a:cubicBezTo>
                        <a:pt x="3943" y="2173"/>
                        <a:pt x="3744" y="2226"/>
                        <a:pt x="3570" y="2321"/>
                      </a:cubicBezTo>
                      <a:cubicBezTo>
                        <a:pt x="3301" y="2485"/>
                        <a:pt x="2943" y="2948"/>
                        <a:pt x="3256" y="3232"/>
                      </a:cubicBezTo>
                      <a:cubicBezTo>
                        <a:pt x="3318" y="3294"/>
                        <a:pt x="3400" y="3324"/>
                        <a:pt x="3485" y="3324"/>
                      </a:cubicBezTo>
                      <a:cubicBezTo>
                        <a:pt x="3565" y="3324"/>
                        <a:pt x="3647" y="3298"/>
                        <a:pt x="3719" y="3247"/>
                      </a:cubicBezTo>
                      <a:cubicBezTo>
                        <a:pt x="3839" y="3172"/>
                        <a:pt x="3839" y="2993"/>
                        <a:pt x="3973" y="2933"/>
                      </a:cubicBezTo>
                      <a:cubicBezTo>
                        <a:pt x="4017" y="2910"/>
                        <a:pt x="4061" y="2900"/>
                        <a:pt x="4104" y="2900"/>
                      </a:cubicBezTo>
                      <a:cubicBezTo>
                        <a:pt x="4286" y="2900"/>
                        <a:pt x="4451" y="3081"/>
                        <a:pt x="4451" y="3262"/>
                      </a:cubicBezTo>
                      <a:cubicBezTo>
                        <a:pt x="4451" y="3591"/>
                        <a:pt x="4108" y="3830"/>
                        <a:pt x="3809" y="3845"/>
                      </a:cubicBezTo>
                      <a:cubicBezTo>
                        <a:pt x="3525" y="3845"/>
                        <a:pt x="3271" y="3680"/>
                        <a:pt x="3092" y="3456"/>
                      </a:cubicBezTo>
                      <a:cubicBezTo>
                        <a:pt x="2868" y="3172"/>
                        <a:pt x="2764" y="2814"/>
                        <a:pt x="2764" y="2455"/>
                      </a:cubicBezTo>
                      <a:cubicBezTo>
                        <a:pt x="2764" y="2067"/>
                        <a:pt x="2868" y="1679"/>
                        <a:pt x="3107" y="1365"/>
                      </a:cubicBezTo>
                      <a:cubicBezTo>
                        <a:pt x="3331" y="1096"/>
                        <a:pt x="3645" y="872"/>
                        <a:pt x="3988" y="768"/>
                      </a:cubicBezTo>
                      <a:cubicBezTo>
                        <a:pt x="4138" y="720"/>
                        <a:pt x="4297" y="694"/>
                        <a:pt x="4457" y="694"/>
                      </a:cubicBezTo>
                      <a:cubicBezTo>
                        <a:pt x="4648" y="694"/>
                        <a:pt x="4840" y="731"/>
                        <a:pt x="5019" y="813"/>
                      </a:cubicBezTo>
                      <a:cubicBezTo>
                        <a:pt x="5392" y="977"/>
                        <a:pt x="5691" y="1276"/>
                        <a:pt x="5900" y="1619"/>
                      </a:cubicBezTo>
                      <a:cubicBezTo>
                        <a:pt x="6139" y="2037"/>
                        <a:pt x="6274" y="2500"/>
                        <a:pt x="6348" y="2978"/>
                      </a:cubicBezTo>
                      <a:cubicBezTo>
                        <a:pt x="6438" y="3426"/>
                        <a:pt x="6602" y="3845"/>
                        <a:pt x="6916" y="4188"/>
                      </a:cubicBezTo>
                      <a:cubicBezTo>
                        <a:pt x="7336" y="4676"/>
                        <a:pt x="7972" y="4940"/>
                        <a:pt x="8614" y="4940"/>
                      </a:cubicBezTo>
                      <a:cubicBezTo>
                        <a:pt x="8816" y="4940"/>
                        <a:pt x="9019" y="4914"/>
                        <a:pt x="9216" y="4860"/>
                      </a:cubicBezTo>
                      <a:cubicBezTo>
                        <a:pt x="10052" y="4621"/>
                        <a:pt x="10709" y="3889"/>
                        <a:pt x="10829" y="3023"/>
                      </a:cubicBezTo>
                      <a:cubicBezTo>
                        <a:pt x="10859" y="2799"/>
                        <a:pt x="10844" y="2530"/>
                        <a:pt x="10844" y="2276"/>
                      </a:cubicBezTo>
                      <a:cubicBezTo>
                        <a:pt x="10844" y="1544"/>
                        <a:pt x="10500" y="827"/>
                        <a:pt x="9888" y="394"/>
                      </a:cubicBezTo>
                      <a:cubicBezTo>
                        <a:pt x="9518" y="130"/>
                        <a:pt x="9069" y="1"/>
                        <a:pt x="8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950"/>
        <p:cNvGrpSpPr/>
        <p:nvPr/>
      </p:nvGrpSpPr>
      <p:grpSpPr>
        <a:xfrm>
          <a:off x="0" y="0"/>
          <a:ext cx="0" cy="0"/>
          <a:chOff x="0" y="0"/>
          <a:chExt cx="0" cy="0"/>
        </a:xfrm>
      </p:grpSpPr>
      <p:sp>
        <p:nvSpPr>
          <p:cNvPr id="1951" name="Google Shape;1951;p30"/>
          <p:cNvSpPr txBox="1">
            <a:spLocks noGrp="1"/>
          </p:cNvSpPr>
          <p:nvPr>
            <p:ph type="title"/>
          </p:nvPr>
        </p:nvSpPr>
        <p:spPr>
          <a:xfrm>
            <a:off x="2347938" y="539488"/>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52" name="Google Shape;1952;p30"/>
          <p:cNvSpPr txBox="1">
            <a:spLocks noGrp="1"/>
          </p:cNvSpPr>
          <p:nvPr>
            <p:ph type="subTitle" idx="1"/>
          </p:nvPr>
        </p:nvSpPr>
        <p:spPr>
          <a:xfrm>
            <a:off x="2347900" y="1598212"/>
            <a:ext cx="4448100" cy="128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53" name="Google Shape;1953;p30"/>
          <p:cNvGrpSpPr/>
          <p:nvPr/>
        </p:nvGrpSpPr>
        <p:grpSpPr>
          <a:xfrm>
            <a:off x="-341541" y="4114"/>
            <a:ext cx="9827082" cy="5135272"/>
            <a:chOff x="-341541" y="4114"/>
            <a:chExt cx="9827082" cy="5135272"/>
          </a:xfrm>
        </p:grpSpPr>
        <p:grpSp>
          <p:nvGrpSpPr>
            <p:cNvPr id="1954" name="Google Shape;1954;p30"/>
            <p:cNvGrpSpPr/>
            <p:nvPr/>
          </p:nvGrpSpPr>
          <p:grpSpPr>
            <a:xfrm>
              <a:off x="-1" y="4114"/>
              <a:ext cx="9144002" cy="1070772"/>
              <a:chOff x="-1" y="4114"/>
              <a:chExt cx="9144002" cy="1070772"/>
            </a:xfrm>
          </p:grpSpPr>
          <p:sp>
            <p:nvSpPr>
              <p:cNvPr id="1955" name="Google Shape;1955;p30"/>
              <p:cNvSpPr/>
              <p:nvPr/>
            </p:nvSpPr>
            <p:spPr>
              <a:xfrm rot="10800000" flipH="1">
                <a:off x="2806500" y="4125"/>
                <a:ext cx="35310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nvGrpSpPr>
              <p:cNvPr id="1956" name="Google Shape;1956;p30"/>
              <p:cNvGrpSpPr/>
              <p:nvPr/>
            </p:nvGrpSpPr>
            <p:grpSpPr>
              <a:xfrm rot="5400000">
                <a:off x="7146339" y="-922775"/>
                <a:ext cx="1070772" cy="2924552"/>
                <a:chOff x="-3370823" y="-1456655"/>
                <a:chExt cx="1013893" cy="2769200"/>
              </a:xfrm>
            </p:grpSpPr>
            <p:sp>
              <p:nvSpPr>
                <p:cNvPr id="1957" name="Google Shape;1957;p30"/>
                <p:cNvSpPr/>
                <p:nvPr/>
              </p:nvSpPr>
              <p:spPr>
                <a:xfrm>
                  <a:off x="-3343966" y="-1431384"/>
                  <a:ext cx="960180" cy="2719610"/>
                </a:xfrm>
                <a:custGeom>
                  <a:avLst/>
                  <a:gdLst/>
                  <a:ahLst/>
                  <a:cxnLst/>
                  <a:rect l="l" t="t" r="r" b="b"/>
                  <a:pathLst>
                    <a:path w="9081" h="25721" extrusionOk="0">
                      <a:moveTo>
                        <a:pt x="0" y="1"/>
                      </a:moveTo>
                      <a:lnTo>
                        <a:pt x="0" y="25720"/>
                      </a:lnTo>
                      <a:cubicBezTo>
                        <a:pt x="807" y="24346"/>
                        <a:pt x="1314" y="22793"/>
                        <a:pt x="1464" y="21209"/>
                      </a:cubicBezTo>
                      <a:cubicBezTo>
                        <a:pt x="1658" y="19253"/>
                        <a:pt x="2300" y="16281"/>
                        <a:pt x="4406" y="13727"/>
                      </a:cubicBezTo>
                      <a:lnTo>
                        <a:pt x="4421" y="13727"/>
                      </a:lnTo>
                      <a:cubicBezTo>
                        <a:pt x="4884" y="13174"/>
                        <a:pt x="5422" y="12651"/>
                        <a:pt x="6004" y="12173"/>
                      </a:cubicBezTo>
                      <a:lnTo>
                        <a:pt x="6154" y="12069"/>
                      </a:lnTo>
                      <a:cubicBezTo>
                        <a:pt x="7348" y="11217"/>
                        <a:pt x="8693" y="10247"/>
                        <a:pt x="8932" y="8753"/>
                      </a:cubicBezTo>
                      <a:cubicBezTo>
                        <a:pt x="9081" y="7931"/>
                        <a:pt x="8827" y="7095"/>
                        <a:pt x="8215" y="6259"/>
                      </a:cubicBezTo>
                      <a:cubicBezTo>
                        <a:pt x="8021" y="5990"/>
                        <a:pt x="7572" y="5422"/>
                        <a:pt x="7214" y="4959"/>
                      </a:cubicBezTo>
                      <a:cubicBezTo>
                        <a:pt x="7095" y="4661"/>
                        <a:pt x="7199" y="4347"/>
                        <a:pt x="7453" y="3720"/>
                      </a:cubicBezTo>
                      <a:cubicBezTo>
                        <a:pt x="7692" y="3122"/>
                        <a:pt x="7991" y="2360"/>
                        <a:pt x="7871" y="1524"/>
                      </a:cubicBezTo>
                      <a:cubicBezTo>
                        <a:pt x="7737" y="643"/>
                        <a:pt x="6960" y="15"/>
                        <a:pt x="6079" y="15"/>
                      </a:cubicBezTo>
                      <a:lnTo>
                        <a:pt x="607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0"/>
                <p:cNvSpPr/>
                <p:nvPr/>
              </p:nvSpPr>
              <p:spPr>
                <a:xfrm>
                  <a:off x="-2916611" y="-1262980"/>
                  <a:ext cx="91851" cy="294152"/>
                </a:xfrm>
                <a:custGeom>
                  <a:avLst/>
                  <a:gdLst/>
                  <a:ahLst/>
                  <a:cxnLst/>
                  <a:rect l="l" t="t" r="r" b="b"/>
                  <a:pathLst>
                    <a:path w="889" h="2847" extrusionOk="0">
                      <a:moveTo>
                        <a:pt x="87" y="0"/>
                      </a:moveTo>
                      <a:cubicBezTo>
                        <a:pt x="43" y="0"/>
                        <a:pt x="0" y="43"/>
                        <a:pt x="32" y="85"/>
                      </a:cubicBezTo>
                      <a:cubicBezTo>
                        <a:pt x="644" y="876"/>
                        <a:pt x="107" y="2056"/>
                        <a:pt x="779" y="2833"/>
                      </a:cubicBezTo>
                      <a:cubicBezTo>
                        <a:pt x="788" y="2843"/>
                        <a:pt x="799" y="2847"/>
                        <a:pt x="810" y="2847"/>
                      </a:cubicBezTo>
                      <a:cubicBezTo>
                        <a:pt x="850" y="2847"/>
                        <a:pt x="889" y="2790"/>
                        <a:pt x="854" y="2743"/>
                      </a:cubicBezTo>
                      <a:cubicBezTo>
                        <a:pt x="540" y="2370"/>
                        <a:pt x="510" y="1832"/>
                        <a:pt x="495" y="1369"/>
                      </a:cubicBezTo>
                      <a:cubicBezTo>
                        <a:pt x="465" y="906"/>
                        <a:pt x="420" y="398"/>
                        <a:pt x="137" y="25"/>
                      </a:cubicBezTo>
                      <a:cubicBezTo>
                        <a:pt x="124" y="8"/>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0"/>
                <p:cNvSpPr/>
                <p:nvPr/>
              </p:nvSpPr>
              <p:spPr>
                <a:xfrm>
                  <a:off x="-3112815" y="-1303378"/>
                  <a:ext cx="193415" cy="307480"/>
                </a:xfrm>
                <a:custGeom>
                  <a:avLst/>
                  <a:gdLst/>
                  <a:ahLst/>
                  <a:cxnLst/>
                  <a:rect l="l" t="t" r="r" b="b"/>
                  <a:pathLst>
                    <a:path w="1872" h="2976" extrusionOk="0">
                      <a:moveTo>
                        <a:pt x="84" y="1"/>
                      </a:moveTo>
                      <a:cubicBezTo>
                        <a:pt x="31" y="1"/>
                        <a:pt x="1" y="69"/>
                        <a:pt x="49" y="117"/>
                      </a:cubicBezTo>
                      <a:cubicBezTo>
                        <a:pt x="423" y="401"/>
                        <a:pt x="841" y="670"/>
                        <a:pt x="1169" y="1028"/>
                      </a:cubicBezTo>
                      <a:cubicBezTo>
                        <a:pt x="1408" y="1297"/>
                        <a:pt x="1528" y="1626"/>
                        <a:pt x="1603" y="1984"/>
                      </a:cubicBezTo>
                      <a:cubicBezTo>
                        <a:pt x="1662" y="2298"/>
                        <a:pt x="1722" y="2612"/>
                        <a:pt x="1752" y="2925"/>
                      </a:cubicBezTo>
                      <a:cubicBezTo>
                        <a:pt x="1760" y="2957"/>
                        <a:pt x="1793" y="2976"/>
                        <a:pt x="1822" y="2976"/>
                      </a:cubicBezTo>
                      <a:cubicBezTo>
                        <a:pt x="1848" y="2976"/>
                        <a:pt x="1871" y="2961"/>
                        <a:pt x="1871" y="2925"/>
                      </a:cubicBezTo>
                      <a:cubicBezTo>
                        <a:pt x="1812" y="2432"/>
                        <a:pt x="1767" y="1910"/>
                        <a:pt x="1573" y="1447"/>
                      </a:cubicBezTo>
                      <a:cubicBezTo>
                        <a:pt x="1423" y="1103"/>
                        <a:pt x="1169" y="834"/>
                        <a:pt x="886" y="595"/>
                      </a:cubicBezTo>
                      <a:cubicBezTo>
                        <a:pt x="632" y="386"/>
                        <a:pt x="378" y="207"/>
                        <a:pt x="124" y="13"/>
                      </a:cubicBezTo>
                      <a:cubicBezTo>
                        <a:pt x="110" y="4"/>
                        <a:pt x="96"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0"/>
                <p:cNvSpPr/>
                <p:nvPr/>
              </p:nvSpPr>
              <p:spPr>
                <a:xfrm>
                  <a:off x="-3213242" y="-968415"/>
                  <a:ext cx="300248" cy="89062"/>
                </a:xfrm>
                <a:custGeom>
                  <a:avLst/>
                  <a:gdLst/>
                  <a:ahLst/>
                  <a:cxnLst/>
                  <a:rect l="l" t="t" r="r" b="b"/>
                  <a:pathLst>
                    <a:path w="2906" h="862" extrusionOk="0">
                      <a:moveTo>
                        <a:pt x="80" y="1"/>
                      </a:moveTo>
                      <a:cubicBezTo>
                        <a:pt x="33" y="1"/>
                        <a:pt x="1" y="79"/>
                        <a:pt x="50" y="116"/>
                      </a:cubicBezTo>
                      <a:cubicBezTo>
                        <a:pt x="424" y="415"/>
                        <a:pt x="932" y="445"/>
                        <a:pt x="1395" y="475"/>
                      </a:cubicBezTo>
                      <a:cubicBezTo>
                        <a:pt x="1873" y="490"/>
                        <a:pt x="2395" y="520"/>
                        <a:pt x="2769" y="848"/>
                      </a:cubicBezTo>
                      <a:cubicBezTo>
                        <a:pt x="2781" y="858"/>
                        <a:pt x="2795" y="862"/>
                        <a:pt x="2809" y="862"/>
                      </a:cubicBezTo>
                      <a:cubicBezTo>
                        <a:pt x="2860" y="862"/>
                        <a:pt x="2905" y="806"/>
                        <a:pt x="2858" y="759"/>
                      </a:cubicBezTo>
                      <a:cubicBezTo>
                        <a:pt x="2082" y="102"/>
                        <a:pt x="902" y="639"/>
                        <a:pt x="110" y="12"/>
                      </a:cubicBezTo>
                      <a:cubicBezTo>
                        <a:pt x="100" y="4"/>
                        <a:pt x="90"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0"/>
                <p:cNvSpPr/>
                <p:nvPr/>
              </p:nvSpPr>
              <p:spPr>
                <a:xfrm>
                  <a:off x="-3253021" y="-1162656"/>
                  <a:ext cx="311820" cy="189489"/>
                </a:xfrm>
                <a:custGeom>
                  <a:avLst/>
                  <a:gdLst/>
                  <a:ahLst/>
                  <a:cxnLst/>
                  <a:rect l="l" t="t" r="r" b="b"/>
                  <a:pathLst>
                    <a:path w="3018" h="1834" extrusionOk="0">
                      <a:moveTo>
                        <a:pt x="87" y="0"/>
                      </a:moveTo>
                      <a:cubicBezTo>
                        <a:pt x="43" y="0"/>
                        <a:pt x="0" y="42"/>
                        <a:pt x="32" y="85"/>
                      </a:cubicBezTo>
                      <a:cubicBezTo>
                        <a:pt x="331" y="473"/>
                        <a:pt x="615" y="906"/>
                        <a:pt x="988" y="1235"/>
                      </a:cubicBezTo>
                      <a:cubicBezTo>
                        <a:pt x="1272" y="1489"/>
                        <a:pt x="1615" y="1608"/>
                        <a:pt x="1974" y="1683"/>
                      </a:cubicBezTo>
                      <a:cubicBezTo>
                        <a:pt x="2287" y="1757"/>
                        <a:pt x="2616" y="1802"/>
                        <a:pt x="2945" y="1832"/>
                      </a:cubicBezTo>
                      <a:cubicBezTo>
                        <a:pt x="2949" y="1833"/>
                        <a:pt x="2953" y="1833"/>
                        <a:pt x="2957" y="1833"/>
                      </a:cubicBezTo>
                      <a:cubicBezTo>
                        <a:pt x="3017" y="1833"/>
                        <a:pt x="3001" y="1727"/>
                        <a:pt x="2945" y="1713"/>
                      </a:cubicBezTo>
                      <a:cubicBezTo>
                        <a:pt x="2467" y="1653"/>
                        <a:pt x="1974" y="1608"/>
                        <a:pt x="1526" y="1429"/>
                      </a:cubicBezTo>
                      <a:cubicBezTo>
                        <a:pt x="1182" y="1294"/>
                        <a:pt x="928" y="1041"/>
                        <a:pt x="704" y="757"/>
                      </a:cubicBezTo>
                      <a:cubicBezTo>
                        <a:pt x="510" y="518"/>
                        <a:pt x="316" y="264"/>
                        <a:pt x="137" y="25"/>
                      </a:cubicBezTo>
                      <a:cubicBezTo>
                        <a:pt x="124" y="7"/>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0"/>
                <p:cNvSpPr/>
                <p:nvPr/>
              </p:nvSpPr>
              <p:spPr>
                <a:xfrm>
                  <a:off x="-2941097" y="-1284780"/>
                  <a:ext cx="85032" cy="79556"/>
                </a:xfrm>
                <a:custGeom>
                  <a:avLst/>
                  <a:gdLst/>
                  <a:ahLst/>
                  <a:cxnLst/>
                  <a:rect l="l" t="t" r="r" b="b"/>
                  <a:pathLst>
                    <a:path w="823" h="770" extrusionOk="0">
                      <a:moveTo>
                        <a:pt x="412" y="1"/>
                      </a:moveTo>
                      <a:cubicBezTo>
                        <a:pt x="208" y="1"/>
                        <a:pt x="1" y="165"/>
                        <a:pt x="45" y="490"/>
                      </a:cubicBezTo>
                      <a:cubicBezTo>
                        <a:pt x="101" y="666"/>
                        <a:pt x="269" y="770"/>
                        <a:pt x="429" y="770"/>
                      </a:cubicBezTo>
                      <a:cubicBezTo>
                        <a:pt x="567" y="770"/>
                        <a:pt x="699" y="693"/>
                        <a:pt x="747" y="520"/>
                      </a:cubicBezTo>
                      <a:cubicBezTo>
                        <a:pt x="823" y="173"/>
                        <a:pt x="619"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0"/>
                <p:cNvSpPr/>
                <p:nvPr/>
              </p:nvSpPr>
              <p:spPr>
                <a:xfrm>
                  <a:off x="-3235869" y="-989389"/>
                  <a:ext cx="85032" cy="7883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0"/>
                <p:cNvSpPr/>
                <p:nvPr/>
              </p:nvSpPr>
              <p:spPr>
                <a:xfrm>
                  <a:off x="-3143295" y="-1340883"/>
                  <a:ext cx="68088" cy="62715"/>
                </a:xfrm>
                <a:custGeom>
                  <a:avLst/>
                  <a:gdLst/>
                  <a:ahLst/>
                  <a:cxnLst/>
                  <a:rect l="l" t="t" r="r" b="b"/>
                  <a:pathLst>
                    <a:path w="659" h="607" extrusionOk="0">
                      <a:moveTo>
                        <a:pt x="333" y="1"/>
                      </a:moveTo>
                      <a:cubicBezTo>
                        <a:pt x="170" y="1"/>
                        <a:pt x="1" y="131"/>
                        <a:pt x="31" y="391"/>
                      </a:cubicBezTo>
                      <a:cubicBezTo>
                        <a:pt x="70" y="526"/>
                        <a:pt x="204" y="606"/>
                        <a:pt x="333" y="606"/>
                      </a:cubicBezTo>
                      <a:cubicBezTo>
                        <a:pt x="446" y="606"/>
                        <a:pt x="556" y="545"/>
                        <a:pt x="598" y="406"/>
                      </a:cubicBezTo>
                      <a:cubicBezTo>
                        <a:pt x="658" y="135"/>
                        <a:pt x="499"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0"/>
                <p:cNvSpPr/>
                <p:nvPr/>
              </p:nvSpPr>
              <p:spPr>
                <a:xfrm>
                  <a:off x="-3283707" y="-1200471"/>
                  <a:ext cx="68088" cy="62095"/>
                </a:xfrm>
                <a:custGeom>
                  <a:avLst/>
                  <a:gdLst/>
                  <a:ahLst/>
                  <a:cxnLst/>
                  <a:rect l="l" t="t" r="r" b="b"/>
                  <a:pathLst>
                    <a:path w="659" h="601" extrusionOk="0">
                      <a:moveTo>
                        <a:pt x="333" y="1"/>
                      </a:moveTo>
                      <a:cubicBezTo>
                        <a:pt x="170" y="1"/>
                        <a:pt x="1" y="131"/>
                        <a:pt x="30" y="391"/>
                      </a:cubicBezTo>
                      <a:cubicBezTo>
                        <a:pt x="78" y="525"/>
                        <a:pt x="208" y="601"/>
                        <a:pt x="334" y="601"/>
                      </a:cubicBezTo>
                      <a:cubicBezTo>
                        <a:pt x="447" y="601"/>
                        <a:pt x="556" y="540"/>
                        <a:pt x="598" y="406"/>
                      </a:cubicBezTo>
                      <a:cubicBezTo>
                        <a:pt x="658" y="135"/>
                        <a:pt x="499"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0"/>
                <p:cNvSpPr/>
                <p:nvPr/>
              </p:nvSpPr>
              <p:spPr>
                <a:xfrm>
                  <a:off x="-3282157" y="-1336027"/>
                  <a:ext cx="740804" cy="586238"/>
                </a:xfrm>
                <a:custGeom>
                  <a:avLst/>
                  <a:gdLst/>
                  <a:ahLst/>
                  <a:cxnLst/>
                  <a:rect l="l" t="t" r="r" b="b"/>
                  <a:pathLst>
                    <a:path w="7170" h="5674" extrusionOk="0">
                      <a:moveTo>
                        <a:pt x="4466" y="0"/>
                      </a:moveTo>
                      <a:cubicBezTo>
                        <a:pt x="4929" y="986"/>
                        <a:pt x="4496" y="1703"/>
                        <a:pt x="4212" y="2495"/>
                      </a:cubicBezTo>
                      <a:cubicBezTo>
                        <a:pt x="4138" y="2733"/>
                        <a:pt x="4108" y="2987"/>
                        <a:pt x="4123" y="3241"/>
                      </a:cubicBezTo>
                      <a:cubicBezTo>
                        <a:pt x="3480" y="1942"/>
                        <a:pt x="2465" y="1374"/>
                        <a:pt x="1031" y="1046"/>
                      </a:cubicBezTo>
                      <a:lnTo>
                        <a:pt x="1031" y="1046"/>
                      </a:lnTo>
                      <a:cubicBezTo>
                        <a:pt x="1165" y="1957"/>
                        <a:pt x="1539" y="2763"/>
                        <a:pt x="2420" y="3600"/>
                      </a:cubicBezTo>
                      <a:cubicBezTo>
                        <a:pt x="2629" y="3809"/>
                        <a:pt x="2928" y="3988"/>
                        <a:pt x="3227" y="4123"/>
                      </a:cubicBezTo>
                      <a:cubicBezTo>
                        <a:pt x="3187" y="4120"/>
                        <a:pt x="3146" y="4119"/>
                        <a:pt x="3106" y="4119"/>
                      </a:cubicBezTo>
                      <a:cubicBezTo>
                        <a:pt x="2903" y="4119"/>
                        <a:pt x="2691" y="4150"/>
                        <a:pt x="2480" y="4212"/>
                      </a:cubicBezTo>
                      <a:cubicBezTo>
                        <a:pt x="1945" y="4397"/>
                        <a:pt x="1439" y="4660"/>
                        <a:pt x="855" y="4660"/>
                      </a:cubicBezTo>
                      <a:cubicBezTo>
                        <a:pt x="589" y="4660"/>
                        <a:pt x="308" y="4606"/>
                        <a:pt x="0" y="4466"/>
                      </a:cubicBezTo>
                      <a:lnTo>
                        <a:pt x="0" y="4466"/>
                      </a:lnTo>
                      <a:cubicBezTo>
                        <a:pt x="696" y="5398"/>
                        <a:pt x="1292" y="5673"/>
                        <a:pt x="1843" y="5673"/>
                      </a:cubicBezTo>
                      <a:cubicBezTo>
                        <a:pt x="2637" y="5673"/>
                        <a:pt x="3338" y="5105"/>
                        <a:pt x="4112" y="5105"/>
                      </a:cubicBezTo>
                      <a:cubicBezTo>
                        <a:pt x="4361" y="5105"/>
                        <a:pt x="4616" y="5163"/>
                        <a:pt x="4884" y="5317"/>
                      </a:cubicBezTo>
                      <a:cubicBezTo>
                        <a:pt x="4884" y="5317"/>
                        <a:pt x="5213" y="5004"/>
                        <a:pt x="5228" y="5004"/>
                      </a:cubicBezTo>
                      <a:cubicBezTo>
                        <a:pt x="4242" y="3316"/>
                        <a:pt x="7170" y="2032"/>
                        <a:pt x="446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0"/>
                <p:cNvSpPr/>
                <p:nvPr/>
              </p:nvSpPr>
              <p:spPr>
                <a:xfrm>
                  <a:off x="-2956595" y="-1012326"/>
                  <a:ext cx="123054" cy="122021"/>
                </a:xfrm>
                <a:custGeom>
                  <a:avLst/>
                  <a:gdLst/>
                  <a:ahLst/>
                  <a:cxnLst/>
                  <a:rect l="l" t="t" r="r" b="b"/>
                  <a:pathLst>
                    <a:path w="1191" h="1181" extrusionOk="0">
                      <a:moveTo>
                        <a:pt x="938" y="0"/>
                      </a:moveTo>
                      <a:cubicBezTo>
                        <a:pt x="897" y="0"/>
                        <a:pt x="852" y="26"/>
                        <a:pt x="837" y="78"/>
                      </a:cubicBezTo>
                      <a:cubicBezTo>
                        <a:pt x="837" y="198"/>
                        <a:pt x="837" y="332"/>
                        <a:pt x="837" y="452"/>
                      </a:cubicBezTo>
                      <a:cubicBezTo>
                        <a:pt x="858" y="615"/>
                        <a:pt x="878" y="778"/>
                        <a:pt x="927" y="926"/>
                      </a:cubicBezTo>
                      <a:lnTo>
                        <a:pt x="927" y="926"/>
                      </a:lnTo>
                      <a:cubicBezTo>
                        <a:pt x="775" y="876"/>
                        <a:pt x="616" y="855"/>
                        <a:pt x="464" y="855"/>
                      </a:cubicBezTo>
                      <a:cubicBezTo>
                        <a:pt x="397" y="848"/>
                        <a:pt x="333" y="844"/>
                        <a:pt x="270" y="844"/>
                      </a:cubicBezTo>
                      <a:cubicBezTo>
                        <a:pt x="206" y="844"/>
                        <a:pt x="143" y="848"/>
                        <a:pt x="76" y="855"/>
                      </a:cubicBezTo>
                      <a:cubicBezTo>
                        <a:pt x="31" y="870"/>
                        <a:pt x="1" y="900"/>
                        <a:pt x="1" y="945"/>
                      </a:cubicBezTo>
                      <a:cubicBezTo>
                        <a:pt x="1" y="990"/>
                        <a:pt x="46" y="1034"/>
                        <a:pt x="91" y="1034"/>
                      </a:cubicBezTo>
                      <a:cubicBezTo>
                        <a:pt x="210" y="1019"/>
                        <a:pt x="315" y="1019"/>
                        <a:pt x="434" y="1019"/>
                      </a:cubicBezTo>
                      <a:cubicBezTo>
                        <a:pt x="643" y="1034"/>
                        <a:pt x="867" y="1064"/>
                        <a:pt x="1046" y="1169"/>
                      </a:cubicBezTo>
                      <a:cubicBezTo>
                        <a:pt x="1060" y="1177"/>
                        <a:pt x="1074" y="1181"/>
                        <a:pt x="1087" y="1181"/>
                      </a:cubicBezTo>
                      <a:cubicBezTo>
                        <a:pt x="1145" y="1181"/>
                        <a:pt x="1190" y="1110"/>
                        <a:pt x="1166" y="1049"/>
                      </a:cubicBezTo>
                      <a:cubicBezTo>
                        <a:pt x="1046" y="870"/>
                        <a:pt x="1017" y="646"/>
                        <a:pt x="1017" y="437"/>
                      </a:cubicBezTo>
                      <a:cubicBezTo>
                        <a:pt x="1002" y="317"/>
                        <a:pt x="1002" y="198"/>
                        <a:pt x="1017" y="78"/>
                      </a:cubicBezTo>
                      <a:cubicBezTo>
                        <a:pt x="1017" y="26"/>
                        <a:pt x="979"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0"/>
                <p:cNvSpPr/>
                <p:nvPr/>
              </p:nvSpPr>
              <p:spPr>
                <a:xfrm>
                  <a:off x="-2856065" y="-907972"/>
                  <a:ext cx="109003" cy="102183"/>
                </a:xfrm>
                <a:custGeom>
                  <a:avLst/>
                  <a:gdLst/>
                  <a:ahLst/>
                  <a:cxnLst/>
                  <a:rect l="l" t="t" r="r" b="b"/>
                  <a:pathLst>
                    <a:path w="1055" h="989" extrusionOk="0">
                      <a:moveTo>
                        <a:pt x="124" y="1"/>
                      </a:moveTo>
                      <a:cubicBezTo>
                        <a:pt x="60" y="1"/>
                        <a:pt x="0" y="86"/>
                        <a:pt x="58" y="144"/>
                      </a:cubicBezTo>
                      <a:lnTo>
                        <a:pt x="775" y="861"/>
                      </a:lnTo>
                      <a:lnTo>
                        <a:pt x="880" y="965"/>
                      </a:lnTo>
                      <a:cubicBezTo>
                        <a:pt x="897" y="982"/>
                        <a:pt x="915" y="989"/>
                        <a:pt x="934" y="989"/>
                      </a:cubicBezTo>
                      <a:cubicBezTo>
                        <a:pt x="997" y="989"/>
                        <a:pt x="1054" y="904"/>
                        <a:pt x="984" y="846"/>
                      </a:cubicBezTo>
                      <a:lnTo>
                        <a:pt x="268" y="129"/>
                      </a:lnTo>
                      <a:lnTo>
                        <a:pt x="178" y="24"/>
                      </a:lnTo>
                      <a:cubicBezTo>
                        <a:pt x="161" y="8"/>
                        <a:pt x="14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0"/>
                <p:cNvSpPr/>
                <p:nvPr/>
              </p:nvSpPr>
              <p:spPr>
                <a:xfrm>
                  <a:off x="-3320881" y="-853213"/>
                  <a:ext cx="819534" cy="2033751"/>
                </a:xfrm>
                <a:custGeom>
                  <a:avLst/>
                  <a:gdLst/>
                  <a:ahLst/>
                  <a:cxnLst/>
                  <a:rect l="l" t="t" r="r" b="b"/>
                  <a:pathLst>
                    <a:path w="7932" h="19684" extrusionOk="0">
                      <a:moveTo>
                        <a:pt x="5341" y="0"/>
                      </a:moveTo>
                      <a:cubicBezTo>
                        <a:pt x="5275" y="0"/>
                        <a:pt x="5207" y="23"/>
                        <a:pt x="5168" y="62"/>
                      </a:cubicBezTo>
                      <a:cubicBezTo>
                        <a:pt x="5064" y="166"/>
                        <a:pt x="5094" y="301"/>
                        <a:pt x="5168" y="405"/>
                      </a:cubicBezTo>
                      <a:cubicBezTo>
                        <a:pt x="5407" y="704"/>
                        <a:pt x="5781" y="1182"/>
                        <a:pt x="6094" y="1570"/>
                      </a:cubicBezTo>
                      <a:cubicBezTo>
                        <a:pt x="6498" y="2063"/>
                        <a:pt x="6737" y="2720"/>
                        <a:pt x="6438" y="3303"/>
                      </a:cubicBezTo>
                      <a:cubicBezTo>
                        <a:pt x="6303" y="3572"/>
                        <a:pt x="6124" y="3796"/>
                        <a:pt x="5900" y="4005"/>
                      </a:cubicBezTo>
                      <a:cubicBezTo>
                        <a:pt x="5900" y="3930"/>
                        <a:pt x="5900" y="3871"/>
                        <a:pt x="5885" y="3796"/>
                      </a:cubicBezTo>
                      <a:cubicBezTo>
                        <a:pt x="5855" y="3437"/>
                        <a:pt x="5661" y="3079"/>
                        <a:pt x="5318" y="2930"/>
                      </a:cubicBezTo>
                      <a:cubicBezTo>
                        <a:pt x="4884" y="2735"/>
                        <a:pt x="3630" y="2720"/>
                        <a:pt x="3466" y="2720"/>
                      </a:cubicBezTo>
                      <a:cubicBezTo>
                        <a:pt x="3461" y="2720"/>
                        <a:pt x="3456" y="2720"/>
                        <a:pt x="3451" y="2720"/>
                      </a:cubicBezTo>
                      <a:cubicBezTo>
                        <a:pt x="3257" y="2720"/>
                        <a:pt x="3261" y="3019"/>
                        <a:pt x="3466" y="3019"/>
                      </a:cubicBezTo>
                      <a:cubicBezTo>
                        <a:pt x="3839" y="3049"/>
                        <a:pt x="4855" y="3094"/>
                        <a:pt x="4989" y="3124"/>
                      </a:cubicBezTo>
                      <a:cubicBezTo>
                        <a:pt x="5288" y="3198"/>
                        <a:pt x="5527" y="3437"/>
                        <a:pt x="5572" y="3736"/>
                      </a:cubicBezTo>
                      <a:cubicBezTo>
                        <a:pt x="5601" y="4005"/>
                        <a:pt x="5572" y="4184"/>
                        <a:pt x="5572" y="4244"/>
                      </a:cubicBezTo>
                      <a:cubicBezTo>
                        <a:pt x="5273" y="4453"/>
                        <a:pt x="4989" y="4662"/>
                        <a:pt x="4690" y="4886"/>
                      </a:cubicBezTo>
                      <a:cubicBezTo>
                        <a:pt x="4272" y="5230"/>
                        <a:pt x="3854" y="5588"/>
                        <a:pt x="3466" y="5976"/>
                      </a:cubicBezTo>
                      <a:cubicBezTo>
                        <a:pt x="3466" y="5947"/>
                        <a:pt x="3451" y="5528"/>
                        <a:pt x="3451" y="5364"/>
                      </a:cubicBezTo>
                      <a:cubicBezTo>
                        <a:pt x="3421" y="5036"/>
                        <a:pt x="3197" y="4826"/>
                        <a:pt x="2868" y="4782"/>
                      </a:cubicBezTo>
                      <a:cubicBezTo>
                        <a:pt x="2849" y="4780"/>
                        <a:pt x="2830" y="4779"/>
                        <a:pt x="2811" y="4779"/>
                      </a:cubicBezTo>
                      <a:cubicBezTo>
                        <a:pt x="2678" y="4779"/>
                        <a:pt x="2541" y="4823"/>
                        <a:pt x="2450" y="4901"/>
                      </a:cubicBezTo>
                      <a:cubicBezTo>
                        <a:pt x="2375" y="4946"/>
                        <a:pt x="1972" y="5289"/>
                        <a:pt x="1823" y="5424"/>
                      </a:cubicBezTo>
                      <a:cubicBezTo>
                        <a:pt x="1763" y="5484"/>
                        <a:pt x="1778" y="5588"/>
                        <a:pt x="1823" y="5648"/>
                      </a:cubicBezTo>
                      <a:cubicBezTo>
                        <a:pt x="1853" y="5678"/>
                        <a:pt x="1894" y="5693"/>
                        <a:pt x="1935" y="5693"/>
                      </a:cubicBezTo>
                      <a:cubicBezTo>
                        <a:pt x="1976" y="5693"/>
                        <a:pt x="2017" y="5678"/>
                        <a:pt x="2047" y="5648"/>
                      </a:cubicBezTo>
                      <a:cubicBezTo>
                        <a:pt x="2166" y="5543"/>
                        <a:pt x="2286" y="5454"/>
                        <a:pt x="2405" y="5349"/>
                      </a:cubicBezTo>
                      <a:cubicBezTo>
                        <a:pt x="2521" y="5223"/>
                        <a:pt x="2681" y="5089"/>
                        <a:pt x="2839" y="5089"/>
                      </a:cubicBezTo>
                      <a:cubicBezTo>
                        <a:pt x="2905" y="5089"/>
                        <a:pt x="2971" y="5113"/>
                        <a:pt x="3032" y="5170"/>
                      </a:cubicBezTo>
                      <a:cubicBezTo>
                        <a:pt x="3212" y="5349"/>
                        <a:pt x="3167" y="6156"/>
                        <a:pt x="3167" y="6305"/>
                      </a:cubicBezTo>
                      <a:cubicBezTo>
                        <a:pt x="2659" y="6873"/>
                        <a:pt x="2211" y="7470"/>
                        <a:pt x="1838" y="8097"/>
                      </a:cubicBezTo>
                      <a:cubicBezTo>
                        <a:pt x="1404" y="8799"/>
                        <a:pt x="1076" y="9546"/>
                        <a:pt x="792" y="10323"/>
                      </a:cubicBezTo>
                      <a:cubicBezTo>
                        <a:pt x="493" y="11174"/>
                        <a:pt x="0" y="12698"/>
                        <a:pt x="0" y="15491"/>
                      </a:cubicBezTo>
                      <a:lnTo>
                        <a:pt x="0" y="19314"/>
                      </a:lnTo>
                      <a:lnTo>
                        <a:pt x="0" y="19449"/>
                      </a:lnTo>
                      <a:cubicBezTo>
                        <a:pt x="0" y="19605"/>
                        <a:pt x="120" y="19684"/>
                        <a:pt x="239" y="19684"/>
                      </a:cubicBezTo>
                      <a:cubicBezTo>
                        <a:pt x="359" y="19684"/>
                        <a:pt x="478" y="19605"/>
                        <a:pt x="478" y="19449"/>
                      </a:cubicBezTo>
                      <a:lnTo>
                        <a:pt x="478" y="15789"/>
                      </a:lnTo>
                      <a:cubicBezTo>
                        <a:pt x="404" y="12638"/>
                        <a:pt x="1180" y="9322"/>
                        <a:pt x="3286" y="6888"/>
                      </a:cubicBezTo>
                      <a:cubicBezTo>
                        <a:pt x="3734" y="6335"/>
                        <a:pt x="4242" y="5857"/>
                        <a:pt x="4795" y="5409"/>
                      </a:cubicBezTo>
                      <a:cubicBezTo>
                        <a:pt x="6184" y="4423"/>
                        <a:pt x="7931" y="3288"/>
                        <a:pt x="6557" y="1421"/>
                      </a:cubicBezTo>
                      <a:lnTo>
                        <a:pt x="6572" y="1421"/>
                      </a:lnTo>
                      <a:cubicBezTo>
                        <a:pt x="6318" y="1092"/>
                        <a:pt x="5512" y="92"/>
                        <a:pt x="5497" y="62"/>
                      </a:cubicBezTo>
                      <a:cubicBezTo>
                        <a:pt x="5461" y="19"/>
                        <a:pt x="5402" y="0"/>
                        <a:pt x="5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0"/>
                <p:cNvSpPr/>
                <p:nvPr/>
              </p:nvSpPr>
              <p:spPr>
                <a:xfrm>
                  <a:off x="-3330180" y="-859722"/>
                  <a:ext cx="768597" cy="2046459"/>
                </a:xfrm>
                <a:custGeom>
                  <a:avLst/>
                  <a:gdLst/>
                  <a:ahLst/>
                  <a:cxnLst/>
                  <a:rect l="l" t="t" r="r" b="b"/>
                  <a:pathLst>
                    <a:path w="7439" h="19807" extrusionOk="0">
                      <a:moveTo>
                        <a:pt x="5471" y="127"/>
                      </a:moveTo>
                      <a:cubicBezTo>
                        <a:pt x="5551" y="127"/>
                        <a:pt x="5606" y="197"/>
                        <a:pt x="5662" y="274"/>
                      </a:cubicBezTo>
                      <a:cubicBezTo>
                        <a:pt x="5751" y="379"/>
                        <a:pt x="5841" y="498"/>
                        <a:pt x="5930" y="603"/>
                      </a:cubicBezTo>
                      <a:cubicBezTo>
                        <a:pt x="6153" y="894"/>
                        <a:pt x="6375" y="1173"/>
                        <a:pt x="6597" y="1463"/>
                      </a:cubicBezTo>
                      <a:lnTo>
                        <a:pt x="6597" y="1463"/>
                      </a:lnTo>
                      <a:cubicBezTo>
                        <a:pt x="6589" y="1478"/>
                        <a:pt x="6589" y="1496"/>
                        <a:pt x="6602" y="1514"/>
                      </a:cubicBezTo>
                      <a:cubicBezTo>
                        <a:pt x="6841" y="1843"/>
                        <a:pt x="7036" y="2186"/>
                        <a:pt x="7080" y="2589"/>
                      </a:cubicBezTo>
                      <a:cubicBezTo>
                        <a:pt x="7125" y="2888"/>
                        <a:pt x="7066" y="3187"/>
                        <a:pt x="6946" y="3471"/>
                      </a:cubicBezTo>
                      <a:cubicBezTo>
                        <a:pt x="6662" y="4068"/>
                        <a:pt x="6110" y="4516"/>
                        <a:pt x="5587" y="4904"/>
                      </a:cubicBezTo>
                      <a:cubicBezTo>
                        <a:pt x="5318" y="5128"/>
                        <a:pt x="5004" y="5308"/>
                        <a:pt x="4736" y="5547"/>
                      </a:cubicBezTo>
                      <a:cubicBezTo>
                        <a:pt x="4392" y="5830"/>
                        <a:pt x="4048" y="6144"/>
                        <a:pt x="3750" y="6488"/>
                      </a:cubicBezTo>
                      <a:cubicBezTo>
                        <a:pt x="3167" y="7100"/>
                        <a:pt x="2645" y="7772"/>
                        <a:pt x="2226" y="8504"/>
                      </a:cubicBezTo>
                      <a:cubicBezTo>
                        <a:pt x="1405" y="9923"/>
                        <a:pt x="912" y="11521"/>
                        <a:pt x="673" y="13134"/>
                      </a:cubicBezTo>
                      <a:cubicBezTo>
                        <a:pt x="554" y="13955"/>
                        <a:pt x="509" y="14777"/>
                        <a:pt x="509" y="15598"/>
                      </a:cubicBezTo>
                      <a:cubicBezTo>
                        <a:pt x="509" y="16032"/>
                        <a:pt x="524" y="16480"/>
                        <a:pt x="524" y="16913"/>
                      </a:cubicBezTo>
                      <a:lnTo>
                        <a:pt x="524" y="18615"/>
                      </a:lnTo>
                      <a:lnTo>
                        <a:pt x="524" y="19288"/>
                      </a:lnTo>
                      <a:cubicBezTo>
                        <a:pt x="524" y="19437"/>
                        <a:pt x="568" y="19676"/>
                        <a:pt x="359" y="19691"/>
                      </a:cubicBezTo>
                      <a:cubicBezTo>
                        <a:pt x="348" y="19692"/>
                        <a:pt x="338" y="19693"/>
                        <a:pt x="328" y="19693"/>
                      </a:cubicBezTo>
                      <a:cubicBezTo>
                        <a:pt x="110" y="19693"/>
                        <a:pt x="165" y="19385"/>
                        <a:pt x="165" y="19228"/>
                      </a:cubicBezTo>
                      <a:lnTo>
                        <a:pt x="165" y="18586"/>
                      </a:lnTo>
                      <a:lnTo>
                        <a:pt x="165" y="16868"/>
                      </a:lnTo>
                      <a:cubicBezTo>
                        <a:pt x="165" y="15613"/>
                        <a:pt x="150" y="14344"/>
                        <a:pt x="315" y="13089"/>
                      </a:cubicBezTo>
                      <a:cubicBezTo>
                        <a:pt x="464" y="12029"/>
                        <a:pt x="733" y="10968"/>
                        <a:pt x="1136" y="9968"/>
                      </a:cubicBezTo>
                      <a:cubicBezTo>
                        <a:pt x="1480" y="9086"/>
                        <a:pt x="1928" y="8250"/>
                        <a:pt x="2480" y="7473"/>
                      </a:cubicBezTo>
                      <a:cubicBezTo>
                        <a:pt x="2615" y="7294"/>
                        <a:pt x="2764" y="7100"/>
                        <a:pt x="2898" y="6921"/>
                      </a:cubicBezTo>
                      <a:cubicBezTo>
                        <a:pt x="2973" y="6831"/>
                        <a:pt x="3048" y="6741"/>
                        <a:pt x="3122" y="6652"/>
                      </a:cubicBezTo>
                      <a:cubicBezTo>
                        <a:pt x="3152" y="6607"/>
                        <a:pt x="3182" y="6577"/>
                        <a:pt x="3227" y="6532"/>
                      </a:cubicBezTo>
                      <a:cubicBezTo>
                        <a:pt x="3257" y="6503"/>
                        <a:pt x="3317" y="6458"/>
                        <a:pt x="3332" y="6413"/>
                      </a:cubicBezTo>
                      <a:cubicBezTo>
                        <a:pt x="3332" y="6383"/>
                        <a:pt x="3332" y="6338"/>
                        <a:pt x="3332" y="6308"/>
                      </a:cubicBezTo>
                      <a:cubicBezTo>
                        <a:pt x="3332" y="6249"/>
                        <a:pt x="3332" y="6174"/>
                        <a:pt x="3346" y="6114"/>
                      </a:cubicBezTo>
                      <a:cubicBezTo>
                        <a:pt x="3346" y="5980"/>
                        <a:pt x="3346" y="5845"/>
                        <a:pt x="3332" y="5696"/>
                      </a:cubicBezTo>
                      <a:cubicBezTo>
                        <a:pt x="3317" y="5457"/>
                        <a:pt x="3272" y="5113"/>
                        <a:pt x="2958" y="5113"/>
                      </a:cubicBezTo>
                      <a:cubicBezTo>
                        <a:pt x="2794" y="5113"/>
                        <a:pt x="2630" y="5248"/>
                        <a:pt x="2525" y="5352"/>
                      </a:cubicBezTo>
                      <a:cubicBezTo>
                        <a:pt x="2435" y="5442"/>
                        <a:pt x="2346" y="5517"/>
                        <a:pt x="2256" y="5591"/>
                      </a:cubicBezTo>
                      <a:cubicBezTo>
                        <a:pt x="2211" y="5621"/>
                        <a:pt x="2167" y="5681"/>
                        <a:pt x="2107" y="5696"/>
                      </a:cubicBezTo>
                      <a:cubicBezTo>
                        <a:pt x="2091" y="5705"/>
                        <a:pt x="2075" y="5709"/>
                        <a:pt x="2059" y="5709"/>
                      </a:cubicBezTo>
                      <a:cubicBezTo>
                        <a:pt x="2000" y="5709"/>
                        <a:pt x="1949" y="5650"/>
                        <a:pt x="1972" y="5591"/>
                      </a:cubicBezTo>
                      <a:cubicBezTo>
                        <a:pt x="1987" y="5532"/>
                        <a:pt x="2077" y="5487"/>
                        <a:pt x="2122" y="5442"/>
                      </a:cubicBezTo>
                      <a:cubicBezTo>
                        <a:pt x="2182" y="5397"/>
                        <a:pt x="2241" y="5338"/>
                        <a:pt x="2301" y="5293"/>
                      </a:cubicBezTo>
                      <a:cubicBezTo>
                        <a:pt x="2391" y="5203"/>
                        <a:pt x="2495" y="5113"/>
                        <a:pt x="2600" y="5039"/>
                      </a:cubicBezTo>
                      <a:cubicBezTo>
                        <a:pt x="2702" y="4962"/>
                        <a:pt x="2824" y="4926"/>
                        <a:pt x="2947" y="4926"/>
                      </a:cubicBezTo>
                      <a:cubicBezTo>
                        <a:pt x="3183" y="4926"/>
                        <a:pt x="3417" y="5062"/>
                        <a:pt x="3496" y="5308"/>
                      </a:cubicBezTo>
                      <a:cubicBezTo>
                        <a:pt x="3541" y="5442"/>
                        <a:pt x="3526" y="5606"/>
                        <a:pt x="3541" y="5741"/>
                      </a:cubicBezTo>
                      <a:cubicBezTo>
                        <a:pt x="3541" y="5845"/>
                        <a:pt x="3541" y="5950"/>
                        <a:pt x="3541" y="6054"/>
                      </a:cubicBezTo>
                      <a:cubicBezTo>
                        <a:pt x="3541" y="6087"/>
                        <a:pt x="3572" y="6111"/>
                        <a:pt x="3606" y="6111"/>
                      </a:cubicBezTo>
                      <a:cubicBezTo>
                        <a:pt x="3619" y="6111"/>
                        <a:pt x="3633" y="6108"/>
                        <a:pt x="3645" y="6099"/>
                      </a:cubicBezTo>
                      <a:cubicBezTo>
                        <a:pt x="4273" y="5457"/>
                        <a:pt x="4960" y="4904"/>
                        <a:pt x="5691" y="4397"/>
                      </a:cubicBezTo>
                      <a:cubicBezTo>
                        <a:pt x="5751" y="4367"/>
                        <a:pt x="5766" y="4352"/>
                        <a:pt x="5766" y="4292"/>
                      </a:cubicBezTo>
                      <a:cubicBezTo>
                        <a:pt x="5781" y="4232"/>
                        <a:pt x="5781" y="4173"/>
                        <a:pt x="5781" y="4113"/>
                      </a:cubicBezTo>
                      <a:cubicBezTo>
                        <a:pt x="5781" y="3948"/>
                        <a:pt x="5766" y="3769"/>
                        <a:pt x="5691" y="3605"/>
                      </a:cubicBezTo>
                      <a:cubicBezTo>
                        <a:pt x="5587" y="3366"/>
                        <a:pt x="5333" y="3172"/>
                        <a:pt x="5064" y="3142"/>
                      </a:cubicBezTo>
                      <a:cubicBezTo>
                        <a:pt x="4840" y="3112"/>
                        <a:pt x="4601" y="3097"/>
                        <a:pt x="4377" y="3082"/>
                      </a:cubicBezTo>
                      <a:cubicBezTo>
                        <a:pt x="4108" y="3067"/>
                        <a:pt x="3854" y="3082"/>
                        <a:pt x="3600" y="3052"/>
                      </a:cubicBezTo>
                      <a:cubicBezTo>
                        <a:pt x="3481" y="3037"/>
                        <a:pt x="3451" y="2858"/>
                        <a:pt x="3600" y="2843"/>
                      </a:cubicBezTo>
                      <a:cubicBezTo>
                        <a:pt x="3675" y="2843"/>
                        <a:pt x="3735" y="2858"/>
                        <a:pt x="3810" y="2858"/>
                      </a:cubicBezTo>
                      <a:cubicBezTo>
                        <a:pt x="4063" y="2858"/>
                        <a:pt x="4317" y="2873"/>
                        <a:pt x="4571" y="2888"/>
                      </a:cubicBezTo>
                      <a:cubicBezTo>
                        <a:pt x="4855" y="2918"/>
                        <a:pt x="5154" y="2933"/>
                        <a:pt x="5423" y="3052"/>
                      </a:cubicBezTo>
                      <a:cubicBezTo>
                        <a:pt x="5803" y="3222"/>
                        <a:pt x="5958" y="3617"/>
                        <a:pt x="5974" y="4013"/>
                      </a:cubicBezTo>
                      <a:lnTo>
                        <a:pt x="5974" y="4013"/>
                      </a:lnTo>
                      <a:cubicBezTo>
                        <a:pt x="5964" y="4021"/>
                        <a:pt x="5955" y="4030"/>
                        <a:pt x="5945" y="4038"/>
                      </a:cubicBezTo>
                      <a:cubicBezTo>
                        <a:pt x="5954" y="4042"/>
                        <a:pt x="5964" y="4047"/>
                        <a:pt x="5975" y="4051"/>
                      </a:cubicBezTo>
                      <a:lnTo>
                        <a:pt x="5975" y="4051"/>
                      </a:lnTo>
                      <a:cubicBezTo>
                        <a:pt x="5975" y="4062"/>
                        <a:pt x="5975" y="4072"/>
                        <a:pt x="5975" y="4083"/>
                      </a:cubicBezTo>
                      <a:cubicBezTo>
                        <a:pt x="5975" y="4119"/>
                        <a:pt x="5997" y="4139"/>
                        <a:pt x="6021" y="4139"/>
                      </a:cubicBezTo>
                      <a:cubicBezTo>
                        <a:pt x="6037" y="4139"/>
                        <a:pt x="6053" y="4130"/>
                        <a:pt x="6065" y="4113"/>
                      </a:cubicBezTo>
                      <a:cubicBezTo>
                        <a:pt x="6453" y="3784"/>
                        <a:pt x="6767" y="3336"/>
                        <a:pt x="6767" y="2813"/>
                      </a:cubicBezTo>
                      <a:cubicBezTo>
                        <a:pt x="6752" y="2276"/>
                        <a:pt x="6468" y="1857"/>
                        <a:pt x="6139" y="1454"/>
                      </a:cubicBezTo>
                      <a:cubicBezTo>
                        <a:pt x="5975" y="1245"/>
                        <a:pt x="5811" y="1021"/>
                        <a:pt x="5632" y="812"/>
                      </a:cubicBezTo>
                      <a:cubicBezTo>
                        <a:pt x="5557" y="707"/>
                        <a:pt x="5482" y="603"/>
                        <a:pt x="5408" y="513"/>
                      </a:cubicBezTo>
                      <a:cubicBezTo>
                        <a:pt x="5333" y="409"/>
                        <a:pt x="5213" y="259"/>
                        <a:pt x="5378" y="155"/>
                      </a:cubicBezTo>
                      <a:cubicBezTo>
                        <a:pt x="5412" y="136"/>
                        <a:pt x="5443" y="127"/>
                        <a:pt x="5471" y="127"/>
                      </a:cubicBezTo>
                      <a:close/>
                      <a:moveTo>
                        <a:pt x="5437" y="1"/>
                      </a:moveTo>
                      <a:cubicBezTo>
                        <a:pt x="5276" y="1"/>
                        <a:pt x="5127" y="132"/>
                        <a:pt x="5139" y="304"/>
                      </a:cubicBezTo>
                      <a:cubicBezTo>
                        <a:pt x="5139" y="424"/>
                        <a:pt x="5213" y="513"/>
                        <a:pt x="5288" y="588"/>
                      </a:cubicBezTo>
                      <a:cubicBezTo>
                        <a:pt x="5363" y="692"/>
                        <a:pt x="5438" y="797"/>
                        <a:pt x="5527" y="902"/>
                      </a:cubicBezTo>
                      <a:cubicBezTo>
                        <a:pt x="5706" y="1126"/>
                        <a:pt x="5886" y="1350"/>
                        <a:pt x="6065" y="1589"/>
                      </a:cubicBezTo>
                      <a:cubicBezTo>
                        <a:pt x="6244" y="1813"/>
                        <a:pt x="6423" y="2052"/>
                        <a:pt x="6513" y="2320"/>
                      </a:cubicBezTo>
                      <a:cubicBezTo>
                        <a:pt x="6617" y="2619"/>
                        <a:pt x="6647" y="2933"/>
                        <a:pt x="6528" y="3246"/>
                      </a:cubicBezTo>
                      <a:cubicBezTo>
                        <a:pt x="6437" y="3505"/>
                        <a:pt x="6258" y="3741"/>
                        <a:pt x="6046" y="3945"/>
                      </a:cubicBezTo>
                      <a:lnTo>
                        <a:pt x="6046" y="3945"/>
                      </a:lnTo>
                      <a:cubicBezTo>
                        <a:pt x="6031" y="3692"/>
                        <a:pt x="5965" y="3452"/>
                        <a:pt x="5811" y="3246"/>
                      </a:cubicBezTo>
                      <a:cubicBezTo>
                        <a:pt x="5662" y="3052"/>
                        <a:pt x="5467" y="2933"/>
                        <a:pt x="5228" y="2873"/>
                      </a:cubicBezTo>
                      <a:cubicBezTo>
                        <a:pt x="4795" y="2769"/>
                        <a:pt x="4317" y="2754"/>
                        <a:pt x="3869" y="2739"/>
                      </a:cubicBezTo>
                      <a:lnTo>
                        <a:pt x="3630" y="2739"/>
                      </a:lnTo>
                      <a:cubicBezTo>
                        <a:pt x="3600" y="2739"/>
                        <a:pt x="3571" y="2735"/>
                        <a:pt x="3543" y="2735"/>
                      </a:cubicBezTo>
                      <a:cubicBezTo>
                        <a:pt x="3515" y="2735"/>
                        <a:pt x="3488" y="2739"/>
                        <a:pt x="3466" y="2754"/>
                      </a:cubicBezTo>
                      <a:cubicBezTo>
                        <a:pt x="3302" y="2828"/>
                        <a:pt x="3332" y="3082"/>
                        <a:pt x="3496" y="3142"/>
                      </a:cubicBezTo>
                      <a:cubicBezTo>
                        <a:pt x="3533" y="3157"/>
                        <a:pt x="3578" y="3161"/>
                        <a:pt x="3623" y="3161"/>
                      </a:cubicBezTo>
                      <a:cubicBezTo>
                        <a:pt x="3668" y="3161"/>
                        <a:pt x="3712" y="3157"/>
                        <a:pt x="3750" y="3157"/>
                      </a:cubicBezTo>
                      <a:cubicBezTo>
                        <a:pt x="3869" y="3172"/>
                        <a:pt x="3989" y="3172"/>
                        <a:pt x="4093" y="3172"/>
                      </a:cubicBezTo>
                      <a:cubicBezTo>
                        <a:pt x="4332" y="3202"/>
                        <a:pt x="4556" y="3202"/>
                        <a:pt x="4795" y="3232"/>
                      </a:cubicBezTo>
                      <a:cubicBezTo>
                        <a:pt x="5034" y="3246"/>
                        <a:pt x="5243" y="3276"/>
                        <a:pt x="5423" y="3456"/>
                      </a:cubicBezTo>
                      <a:cubicBezTo>
                        <a:pt x="5641" y="3688"/>
                        <a:pt x="5618" y="3992"/>
                        <a:pt x="5617" y="4284"/>
                      </a:cubicBezTo>
                      <a:lnTo>
                        <a:pt x="5617" y="4284"/>
                      </a:lnTo>
                      <a:cubicBezTo>
                        <a:pt x="5253" y="4545"/>
                        <a:pt x="4890" y="4793"/>
                        <a:pt x="4541" y="5084"/>
                      </a:cubicBezTo>
                      <a:cubicBezTo>
                        <a:pt x="4230" y="5354"/>
                        <a:pt x="3919" y="5625"/>
                        <a:pt x="3630" y="5918"/>
                      </a:cubicBezTo>
                      <a:lnTo>
                        <a:pt x="3630" y="5918"/>
                      </a:lnTo>
                      <a:cubicBezTo>
                        <a:pt x="3628" y="5841"/>
                        <a:pt x="3625" y="5767"/>
                        <a:pt x="3615" y="5681"/>
                      </a:cubicBezTo>
                      <a:cubicBezTo>
                        <a:pt x="3615" y="5547"/>
                        <a:pt x="3615" y="5382"/>
                        <a:pt x="3571" y="5248"/>
                      </a:cubicBezTo>
                      <a:cubicBezTo>
                        <a:pt x="3482" y="4969"/>
                        <a:pt x="3211" y="4798"/>
                        <a:pt x="2930" y="4798"/>
                      </a:cubicBezTo>
                      <a:cubicBezTo>
                        <a:pt x="2879" y="4798"/>
                        <a:pt x="2829" y="4803"/>
                        <a:pt x="2779" y="4815"/>
                      </a:cubicBezTo>
                      <a:cubicBezTo>
                        <a:pt x="2630" y="4845"/>
                        <a:pt x="2525" y="4919"/>
                        <a:pt x="2420" y="5009"/>
                      </a:cubicBezTo>
                      <a:cubicBezTo>
                        <a:pt x="2301" y="5113"/>
                        <a:pt x="2182" y="5203"/>
                        <a:pt x="2077" y="5308"/>
                      </a:cubicBezTo>
                      <a:cubicBezTo>
                        <a:pt x="1972" y="5382"/>
                        <a:pt x="1823" y="5472"/>
                        <a:pt x="1838" y="5621"/>
                      </a:cubicBezTo>
                      <a:cubicBezTo>
                        <a:pt x="1849" y="5742"/>
                        <a:pt x="1941" y="5815"/>
                        <a:pt x="2048" y="5815"/>
                      </a:cubicBezTo>
                      <a:cubicBezTo>
                        <a:pt x="2087" y="5815"/>
                        <a:pt x="2127" y="5805"/>
                        <a:pt x="2167" y="5786"/>
                      </a:cubicBezTo>
                      <a:cubicBezTo>
                        <a:pt x="2256" y="5726"/>
                        <a:pt x="2346" y="5621"/>
                        <a:pt x="2435" y="5547"/>
                      </a:cubicBezTo>
                      <a:cubicBezTo>
                        <a:pt x="2525" y="5472"/>
                        <a:pt x="2600" y="5397"/>
                        <a:pt x="2674" y="5338"/>
                      </a:cubicBezTo>
                      <a:cubicBezTo>
                        <a:pt x="2756" y="5273"/>
                        <a:pt x="2863" y="5221"/>
                        <a:pt x="2959" y="5221"/>
                      </a:cubicBezTo>
                      <a:cubicBezTo>
                        <a:pt x="3040" y="5221"/>
                        <a:pt x="3111" y="5257"/>
                        <a:pt x="3152" y="5352"/>
                      </a:cubicBezTo>
                      <a:cubicBezTo>
                        <a:pt x="3212" y="5487"/>
                        <a:pt x="3212" y="5636"/>
                        <a:pt x="3227" y="5771"/>
                      </a:cubicBezTo>
                      <a:cubicBezTo>
                        <a:pt x="3227" y="5905"/>
                        <a:pt x="3227" y="6054"/>
                        <a:pt x="3227" y="6204"/>
                      </a:cubicBezTo>
                      <a:cubicBezTo>
                        <a:pt x="3227" y="6249"/>
                        <a:pt x="3227" y="6293"/>
                        <a:pt x="3212" y="6338"/>
                      </a:cubicBezTo>
                      <a:cubicBezTo>
                        <a:pt x="3212" y="6383"/>
                        <a:pt x="3227" y="6353"/>
                        <a:pt x="3182" y="6383"/>
                      </a:cubicBezTo>
                      <a:cubicBezTo>
                        <a:pt x="3137" y="6428"/>
                        <a:pt x="3093" y="6488"/>
                        <a:pt x="3048" y="6532"/>
                      </a:cubicBezTo>
                      <a:cubicBezTo>
                        <a:pt x="2898" y="6712"/>
                        <a:pt x="2749" y="6906"/>
                        <a:pt x="2600" y="7085"/>
                      </a:cubicBezTo>
                      <a:cubicBezTo>
                        <a:pt x="2316" y="7458"/>
                        <a:pt x="2047" y="7862"/>
                        <a:pt x="1808" y="8280"/>
                      </a:cubicBezTo>
                      <a:cubicBezTo>
                        <a:pt x="1151" y="9400"/>
                        <a:pt x="673" y="10655"/>
                        <a:pt x="389" y="11939"/>
                      </a:cubicBezTo>
                      <a:cubicBezTo>
                        <a:pt x="105" y="13283"/>
                        <a:pt x="46" y="14643"/>
                        <a:pt x="46" y="16017"/>
                      </a:cubicBezTo>
                      <a:lnTo>
                        <a:pt x="46" y="19228"/>
                      </a:lnTo>
                      <a:cubicBezTo>
                        <a:pt x="46" y="19422"/>
                        <a:pt x="1" y="19691"/>
                        <a:pt x="225" y="19780"/>
                      </a:cubicBezTo>
                      <a:cubicBezTo>
                        <a:pt x="260" y="19798"/>
                        <a:pt x="300" y="19807"/>
                        <a:pt x="341" y="19807"/>
                      </a:cubicBezTo>
                      <a:cubicBezTo>
                        <a:pt x="404" y="19807"/>
                        <a:pt x="469" y="19787"/>
                        <a:pt x="524" y="19751"/>
                      </a:cubicBezTo>
                      <a:cubicBezTo>
                        <a:pt x="613" y="19691"/>
                        <a:pt x="628" y="19586"/>
                        <a:pt x="628" y="19482"/>
                      </a:cubicBezTo>
                      <a:lnTo>
                        <a:pt x="628" y="18138"/>
                      </a:lnTo>
                      <a:lnTo>
                        <a:pt x="628" y="16420"/>
                      </a:lnTo>
                      <a:cubicBezTo>
                        <a:pt x="628" y="15837"/>
                        <a:pt x="613" y="15270"/>
                        <a:pt x="643" y="14702"/>
                      </a:cubicBezTo>
                      <a:cubicBezTo>
                        <a:pt x="718" y="13000"/>
                        <a:pt x="1046" y="11297"/>
                        <a:pt x="1733" y="9714"/>
                      </a:cubicBezTo>
                      <a:cubicBezTo>
                        <a:pt x="2077" y="8937"/>
                        <a:pt x="2495" y="8190"/>
                        <a:pt x="3003" y="7503"/>
                      </a:cubicBezTo>
                      <a:cubicBezTo>
                        <a:pt x="3287" y="7145"/>
                        <a:pt x="3585" y="6801"/>
                        <a:pt x="3899" y="6473"/>
                      </a:cubicBezTo>
                      <a:cubicBezTo>
                        <a:pt x="4063" y="6293"/>
                        <a:pt x="4228" y="6129"/>
                        <a:pt x="4407" y="5965"/>
                      </a:cubicBezTo>
                      <a:cubicBezTo>
                        <a:pt x="4586" y="5801"/>
                        <a:pt x="4765" y="5636"/>
                        <a:pt x="4960" y="5487"/>
                      </a:cubicBezTo>
                      <a:cubicBezTo>
                        <a:pt x="5915" y="4785"/>
                        <a:pt x="7439" y="3874"/>
                        <a:pt x="7185" y="2470"/>
                      </a:cubicBezTo>
                      <a:cubicBezTo>
                        <a:pt x="7110" y="2111"/>
                        <a:pt x="6931" y="1753"/>
                        <a:pt x="6707" y="1454"/>
                      </a:cubicBezTo>
                      <a:cubicBezTo>
                        <a:pt x="6498" y="1170"/>
                        <a:pt x="6274" y="887"/>
                        <a:pt x="6050" y="603"/>
                      </a:cubicBezTo>
                      <a:cubicBezTo>
                        <a:pt x="5945" y="483"/>
                        <a:pt x="5841" y="349"/>
                        <a:pt x="5736" y="215"/>
                      </a:cubicBezTo>
                      <a:cubicBezTo>
                        <a:pt x="5676" y="140"/>
                        <a:pt x="5632" y="65"/>
                        <a:pt x="5542" y="20"/>
                      </a:cubicBezTo>
                      <a:cubicBezTo>
                        <a:pt x="5507" y="7"/>
                        <a:pt x="5472" y="1"/>
                        <a:pt x="5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0"/>
                <p:cNvSpPr/>
                <p:nvPr/>
              </p:nvSpPr>
              <p:spPr>
                <a:xfrm>
                  <a:off x="-3144845" y="-666720"/>
                  <a:ext cx="314196" cy="221415"/>
                </a:xfrm>
                <a:custGeom>
                  <a:avLst/>
                  <a:gdLst/>
                  <a:ahLst/>
                  <a:cxnLst/>
                  <a:rect l="l" t="t" r="r" b="b"/>
                  <a:pathLst>
                    <a:path w="3041" h="2143" extrusionOk="0">
                      <a:moveTo>
                        <a:pt x="1794" y="1"/>
                      </a:moveTo>
                      <a:cubicBezTo>
                        <a:pt x="1531" y="1"/>
                        <a:pt x="1273" y="61"/>
                        <a:pt x="1076" y="169"/>
                      </a:cubicBezTo>
                      <a:cubicBezTo>
                        <a:pt x="837" y="288"/>
                        <a:pt x="613" y="467"/>
                        <a:pt x="359" y="527"/>
                      </a:cubicBezTo>
                      <a:cubicBezTo>
                        <a:pt x="165" y="572"/>
                        <a:pt x="31" y="736"/>
                        <a:pt x="16" y="930"/>
                      </a:cubicBezTo>
                      <a:lnTo>
                        <a:pt x="16" y="945"/>
                      </a:lnTo>
                      <a:cubicBezTo>
                        <a:pt x="1" y="1140"/>
                        <a:pt x="120" y="1319"/>
                        <a:pt x="299" y="1393"/>
                      </a:cubicBezTo>
                      <a:cubicBezTo>
                        <a:pt x="538" y="1498"/>
                        <a:pt x="733" y="1707"/>
                        <a:pt x="942" y="1856"/>
                      </a:cubicBezTo>
                      <a:cubicBezTo>
                        <a:pt x="1187" y="2032"/>
                        <a:pt x="1540" y="2143"/>
                        <a:pt x="1883" y="2143"/>
                      </a:cubicBezTo>
                      <a:cubicBezTo>
                        <a:pt x="2419" y="2143"/>
                        <a:pt x="2933" y="1873"/>
                        <a:pt x="2988" y="1154"/>
                      </a:cubicBezTo>
                      <a:cubicBezTo>
                        <a:pt x="3040" y="329"/>
                        <a:pt x="2405" y="1"/>
                        <a:pt x="1794"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0"/>
                <p:cNvSpPr/>
                <p:nvPr/>
              </p:nvSpPr>
              <p:spPr>
                <a:xfrm>
                  <a:off x="-3143295" y="-629835"/>
                  <a:ext cx="306344" cy="151467"/>
                </a:xfrm>
                <a:custGeom>
                  <a:avLst/>
                  <a:gdLst/>
                  <a:ahLst/>
                  <a:cxnLst/>
                  <a:rect l="l" t="t" r="r" b="b"/>
                  <a:pathLst>
                    <a:path w="2965" h="1466" extrusionOk="0">
                      <a:moveTo>
                        <a:pt x="1915" y="1"/>
                      </a:moveTo>
                      <a:cubicBezTo>
                        <a:pt x="1765" y="1"/>
                        <a:pt x="1614" y="12"/>
                        <a:pt x="1464" y="36"/>
                      </a:cubicBezTo>
                      <a:cubicBezTo>
                        <a:pt x="971" y="110"/>
                        <a:pt x="494" y="320"/>
                        <a:pt x="45" y="558"/>
                      </a:cubicBezTo>
                      <a:cubicBezTo>
                        <a:pt x="1" y="573"/>
                        <a:pt x="16" y="633"/>
                        <a:pt x="45" y="663"/>
                      </a:cubicBezTo>
                      <a:cubicBezTo>
                        <a:pt x="681" y="1150"/>
                        <a:pt x="1463" y="1465"/>
                        <a:pt x="2271" y="1465"/>
                      </a:cubicBezTo>
                      <a:cubicBezTo>
                        <a:pt x="2355" y="1465"/>
                        <a:pt x="2440" y="1462"/>
                        <a:pt x="2525" y="1455"/>
                      </a:cubicBezTo>
                      <a:cubicBezTo>
                        <a:pt x="2614" y="1440"/>
                        <a:pt x="2719" y="1425"/>
                        <a:pt x="2809" y="1410"/>
                      </a:cubicBezTo>
                      <a:cubicBezTo>
                        <a:pt x="2878" y="1382"/>
                        <a:pt x="2857" y="1289"/>
                        <a:pt x="2793" y="1289"/>
                      </a:cubicBezTo>
                      <a:cubicBezTo>
                        <a:pt x="2788" y="1289"/>
                        <a:pt x="2784" y="1289"/>
                        <a:pt x="2779" y="1290"/>
                      </a:cubicBezTo>
                      <a:cubicBezTo>
                        <a:pt x="2619" y="1322"/>
                        <a:pt x="2450" y="1337"/>
                        <a:pt x="2282" y="1337"/>
                      </a:cubicBezTo>
                      <a:cubicBezTo>
                        <a:pt x="2136" y="1337"/>
                        <a:pt x="1991" y="1326"/>
                        <a:pt x="1853" y="1305"/>
                      </a:cubicBezTo>
                      <a:cubicBezTo>
                        <a:pt x="1244" y="1235"/>
                        <a:pt x="676" y="976"/>
                        <a:pt x="186" y="619"/>
                      </a:cubicBezTo>
                      <a:lnTo>
                        <a:pt x="186" y="619"/>
                      </a:lnTo>
                      <a:cubicBezTo>
                        <a:pt x="594" y="400"/>
                        <a:pt x="1016" y="225"/>
                        <a:pt x="1464" y="155"/>
                      </a:cubicBezTo>
                      <a:cubicBezTo>
                        <a:pt x="1604" y="133"/>
                        <a:pt x="1742" y="123"/>
                        <a:pt x="1879" y="123"/>
                      </a:cubicBezTo>
                      <a:cubicBezTo>
                        <a:pt x="2211" y="123"/>
                        <a:pt x="2536" y="184"/>
                        <a:pt x="2853" y="290"/>
                      </a:cubicBezTo>
                      <a:cubicBezTo>
                        <a:pt x="2863" y="293"/>
                        <a:pt x="2872" y="294"/>
                        <a:pt x="2881" y="294"/>
                      </a:cubicBezTo>
                      <a:cubicBezTo>
                        <a:pt x="2948" y="294"/>
                        <a:pt x="2965" y="197"/>
                        <a:pt x="2898" y="170"/>
                      </a:cubicBezTo>
                      <a:cubicBezTo>
                        <a:pt x="2580" y="57"/>
                        <a:pt x="2247" y="1"/>
                        <a:pt x="1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0"/>
                <p:cNvSpPr/>
                <p:nvPr/>
              </p:nvSpPr>
              <p:spPr>
                <a:xfrm>
                  <a:off x="-3289906" y="-350871"/>
                  <a:ext cx="254787" cy="203127"/>
                </a:xfrm>
                <a:custGeom>
                  <a:avLst/>
                  <a:gdLst/>
                  <a:ahLst/>
                  <a:cxnLst/>
                  <a:rect l="l" t="t" r="r" b="b"/>
                  <a:pathLst>
                    <a:path w="2466" h="1966" extrusionOk="0">
                      <a:moveTo>
                        <a:pt x="1260" y="1"/>
                      </a:moveTo>
                      <a:cubicBezTo>
                        <a:pt x="805" y="1"/>
                        <a:pt x="378" y="430"/>
                        <a:pt x="255" y="831"/>
                      </a:cubicBezTo>
                      <a:cubicBezTo>
                        <a:pt x="195" y="1025"/>
                        <a:pt x="180" y="1234"/>
                        <a:pt x="75" y="1413"/>
                      </a:cubicBezTo>
                      <a:cubicBezTo>
                        <a:pt x="1" y="1548"/>
                        <a:pt x="1" y="1712"/>
                        <a:pt x="105" y="1831"/>
                      </a:cubicBezTo>
                      <a:lnTo>
                        <a:pt x="120" y="1846"/>
                      </a:lnTo>
                      <a:cubicBezTo>
                        <a:pt x="190" y="1926"/>
                        <a:pt x="280" y="1966"/>
                        <a:pt x="376" y="1966"/>
                      </a:cubicBezTo>
                      <a:cubicBezTo>
                        <a:pt x="424" y="1966"/>
                        <a:pt x="474" y="1956"/>
                        <a:pt x="524" y="1936"/>
                      </a:cubicBezTo>
                      <a:cubicBezTo>
                        <a:pt x="703" y="1861"/>
                        <a:pt x="927" y="1861"/>
                        <a:pt x="1136" y="1831"/>
                      </a:cubicBezTo>
                      <a:cubicBezTo>
                        <a:pt x="1718" y="1742"/>
                        <a:pt x="2465" y="1025"/>
                        <a:pt x="1868" y="308"/>
                      </a:cubicBezTo>
                      <a:cubicBezTo>
                        <a:pt x="1677" y="89"/>
                        <a:pt x="1465" y="1"/>
                        <a:pt x="1260"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0"/>
                <p:cNvSpPr/>
                <p:nvPr/>
              </p:nvSpPr>
              <p:spPr>
                <a:xfrm>
                  <a:off x="-3277507" y="-349011"/>
                  <a:ext cx="209016" cy="190522"/>
                </a:xfrm>
                <a:custGeom>
                  <a:avLst/>
                  <a:gdLst/>
                  <a:ahLst/>
                  <a:cxnLst/>
                  <a:rect l="l" t="t" r="r" b="b"/>
                  <a:pathLst>
                    <a:path w="2023" h="1844" extrusionOk="0">
                      <a:moveTo>
                        <a:pt x="1383" y="0"/>
                      </a:moveTo>
                      <a:cubicBezTo>
                        <a:pt x="1376" y="0"/>
                        <a:pt x="1368" y="2"/>
                        <a:pt x="1359" y="6"/>
                      </a:cubicBezTo>
                      <a:cubicBezTo>
                        <a:pt x="1031" y="170"/>
                        <a:pt x="732" y="409"/>
                        <a:pt x="508" y="708"/>
                      </a:cubicBezTo>
                      <a:cubicBezTo>
                        <a:pt x="269" y="1037"/>
                        <a:pt x="120" y="1410"/>
                        <a:pt x="0" y="1784"/>
                      </a:cubicBezTo>
                      <a:cubicBezTo>
                        <a:pt x="0" y="1813"/>
                        <a:pt x="15" y="1843"/>
                        <a:pt x="60" y="1843"/>
                      </a:cubicBezTo>
                      <a:cubicBezTo>
                        <a:pt x="792" y="1754"/>
                        <a:pt x="1583" y="1380"/>
                        <a:pt x="2002" y="723"/>
                      </a:cubicBezTo>
                      <a:cubicBezTo>
                        <a:pt x="2023" y="691"/>
                        <a:pt x="1984" y="660"/>
                        <a:pt x="1949" y="660"/>
                      </a:cubicBezTo>
                      <a:cubicBezTo>
                        <a:pt x="1935" y="660"/>
                        <a:pt x="1921" y="665"/>
                        <a:pt x="1912" y="678"/>
                      </a:cubicBezTo>
                      <a:cubicBezTo>
                        <a:pt x="1536" y="1286"/>
                        <a:pt x="795" y="1627"/>
                        <a:pt x="111" y="1743"/>
                      </a:cubicBezTo>
                      <a:lnTo>
                        <a:pt x="111" y="1743"/>
                      </a:lnTo>
                      <a:cubicBezTo>
                        <a:pt x="214" y="1408"/>
                        <a:pt x="358" y="1076"/>
                        <a:pt x="568" y="783"/>
                      </a:cubicBezTo>
                      <a:cubicBezTo>
                        <a:pt x="792" y="484"/>
                        <a:pt x="1076" y="245"/>
                        <a:pt x="1404" y="96"/>
                      </a:cubicBezTo>
                      <a:cubicBezTo>
                        <a:pt x="1456" y="70"/>
                        <a:pt x="1430" y="0"/>
                        <a:pt x="1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a:off x="-3370823" y="-1456655"/>
                  <a:ext cx="1013893" cy="2769200"/>
                </a:xfrm>
                <a:custGeom>
                  <a:avLst/>
                  <a:gdLst/>
                  <a:ahLst/>
                  <a:cxnLst/>
                  <a:rect l="l" t="t" r="r" b="b"/>
                  <a:pathLst>
                    <a:path w="9589" h="26190" extrusionOk="0">
                      <a:moveTo>
                        <a:pt x="6333" y="479"/>
                      </a:moveTo>
                      <a:cubicBezTo>
                        <a:pt x="6542" y="479"/>
                        <a:pt x="6736" y="523"/>
                        <a:pt x="6930" y="598"/>
                      </a:cubicBezTo>
                      <a:cubicBezTo>
                        <a:pt x="7304" y="747"/>
                        <a:pt x="7602" y="1046"/>
                        <a:pt x="7782" y="1405"/>
                      </a:cubicBezTo>
                      <a:cubicBezTo>
                        <a:pt x="7976" y="1853"/>
                        <a:pt x="7946" y="2405"/>
                        <a:pt x="7826" y="2883"/>
                      </a:cubicBezTo>
                      <a:cubicBezTo>
                        <a:pt x="7722" y="3376"/>
                        <a:pt x="7498" y="3839"/>
                        <a:pt x="7319" y="4317"/>
                      </a:cubicBezTo>
                      <a:cubicBezTo>
                        <a:pt x="7259" y="4511"/>
                        <a:pt x="7199" y="4720"/>
                        <a:pt x="7184" y="4929"/>
                      </a:cubicBezTo>
                      <a:cubicBezTo>
                        <a:pt x="7184" y="5019"/>
                        <a:pt x="7199" y="5109"/>
                        <a:pt x="7214" y="5198"/>
                      </a:cubicBezTo>
                      <a:cubicBezTo>
                        <a:pt x="7244" y="5303"/>
                        <a:pt x="7304" y="5392"/>
                        <a:pt x="7378" y="5467"/>
                      </a:cubicBezTo>
                      <a:cubicBezTo>
                        <a:pt x="8006" y="6259"/>
                        <a:pt x="8738" y="7050"/>
                        <a:pt x="8947" y="8051"/>
                      </a:cubicBezTo>
                      <a:cubicBezTo>
                        <a:pt x="9141" y="8992"/>
                        <a:pt x="8753" y="9888"/>
                        <a:pt x="8140" y="10575"/>
                      </a:cubicBezTo>
                      <a:cubicBezTo>
                        <a:pt x="7558" y="11217"/>
                        <a:pt x="6841" y="11695"/>
                        <a:pt x="6154" y="12203"/>
                      </a:cubicBezTo>
                      <a:cubicBezTo>
                        <a:pt x="5691" y="12547"/>
                        <a:pt x="5287" y="12965"/>
                        <a:pt x="4899" y="13368"/>
                      </a:cubicBezTo>
                      <a:cubicBezTo>
                        <a:pt x="4511" y="13771"/>
                        <a:pt x="4167" y="14219"/>
                        <a:pt x="3854" y="14668"/>
                      </a:cubicBezTo>
                      <a:cubicBezTo>
                        <a:pt x="2733" y="16281"/>
                        <a:pt x="2031" y="18163"/>
                        <a:pt x="1688" y="20089"/>
                      </a:cubicBezTo>
                      <a:cubicBezTo>
                        <a:pt x="1524" y="20985"/>
                        <a:pt x="1479" y="21897"/>
                        <a:pt x="1285" y="22778"/>
                      </a:cubicBezTo>
                      <a:cubicBezTo>
                        <a:pt x="1090" y="23569"/>
                        <a:pt x="822" y="24331"/>
                        <a:pt x="478" y="25048"/>
                      </a:cubicBezTo>
                      <a:lnTo>
                        <a:pt x="478" y="24331"/>
                      </a:lnTo>
                      <a:lnTo>
                        <a:pt x="478" y="21956"/>
                      </a:lnTo>
                      <a:lnTo>
                        <a:pt x="478" y="18924"/>
                      </a:lnTo>
                      <a:lnTo>
                        <a:pt x="478" y="15474"/>
                      </a:lnTo>
                      <a:lnTo>
                        <a:pt x="478" y="11889"/>
                      </a:lnTo>
                      <a:lnTo>
                        <a:pt x="478" y="8365"/>
                      </a:lnTo>
                      <a:lnTo>
                        <a:pt x="478" y="5198"/>
                      </a:lnTo>
                      <a:lnTo>
                        <a:pt x="478" y="2629"/>
                      </a:lnTo>
                      <a:lnTo>
                        <a:pt x="478" y="882"/>
                      </a:lnTo>
                      <a:lnTo>
                        <a:pt x="478" y="479"/>
                      </a:lnTo>
                      <a:close/>
                      <a:moveTo>
                        <a:pt x="254" y="1"/>
                      </a:moveTo>
                      <a:cubicBezTo>
                        <a:pt x="135" y="1"/>
                        <a:pt x="30" y="120"/>
                        <a:pt x="30" y="240"/>
                      </a:cubicBezTo>
                      <a:lnTo>
                        <a:pt x="30" y="284"/>
                      </a:lnTo>
                      <a:cubicBezTo>
                        <a:pt x="0" y="598"/>
                        <a:pt x="15" y="912"/>
                        <a:pt x="15" y="1225"/>
                      </a:cubicBezTo>
                      <a:lnTo>
                        <a:pt x="15" y="3182"/>
                      </a:lnTo>
                      <a:lnTo>
                        <a:pt x="15" y="5915"/>
                      </a:lnTo>
                      <a:lnTo>
                        <a:pt x="15" y="9186"/>
                      </a:lnTo>
                      <a:lnTo>
                        <a:pt x="15" y="12741"/>
                      </a:lnTo>
                      <a:lnTo>
                        <a:pt x="15" y="16325"/>
                      </a:lnTo>
                      <a:lnTo>
                        <a:pt x="15" y="19701"/>
                      </a:lnTo>
                      <a:lnTo>
                        <a:pt x="15" y="22584"/>
                      </a:lnTo>
                      <a:lnTo>
                        <a:pt x="15" y="24764"/>
                      </a:lnTo>
                      <a:lnTo>
                        <a:pt x="15" y="25959"/>
                      </a:lnTo>
                      <a:cubicBezTo>
                        <a:pt x="15" y="26105"/>
                        <a:pt x="131" y="26189"/>
                        <a:pt x="249" y="26189"/>
                      </a:cubicBezTo>
                      <a:cubicBezTo>
                        <a:pt x="325" y="26189"/>
                        <a:pt x="402" y="26154"/>
                        <a:pt x="448" y="26079"/>
                      </a:cubicBezTo>
                      <a:cubicBezTo>
                        <a:pt x="553" y="25899"/>
                        <a:pt x="642" y="25720"/>
                        <a:pt x="747" y="25541"/>
                      </a:cubicBezTo>
                      <a:cubicBezTo>
                        <a:pt x="1165" y="24734"/>
                        <a:pt x="1494" y="23883"/>
                        <a:pt x="1703" y="23002"/>
                      </a:cubicBezTo>
                      <a:cubicBezTo>
                        <a:pt x="1882" y="22255"/>
                        <a:pt x="1927" y="21508"/>
                        <a:pt x="2031" y="20761"/>
                      </a:cubicBezTo>
                      <a:cubicBezTo>
                        <a:pt x="2240" y="19328"/>
                        <a:pt x="2644" y="17924"/>
                        <a:pt x="3271" y="16624"/>
                      </a:cubicBezTo>
                      <a:cubicBezTo>
                        <a:pt x="3630" y="15847"/>
                        <a:pt x="4093" y="15101"/>
                        <a:pt x="4615" y="14414"/>
                      </a:cubicBezTo>
                      <a:cubicBezTo>
                        <a:pt x="4884" y="14055"/>
                        <a:pt x="5183" y="13727"/>
                        <a:pt x="5496" y="13413"/>
                      </a:cubicBezTo>
                      <a:cubicBezTo>
                        <a:pt x="5795" y="13129"/>
                        <a:pt x="6109" y="12801"/>
                        <a:pt x="6423" y="12577"/>
                      </a:cubicBezTo>
                      <a:cubicBezTo>
                        <a:pt x="7573" y="11755"/>
                        <a:pt x="8887" y="10859"/>
                        <a:pt x="9335" y="9440"/>
                      </a:cubicBezTo>
                      <a:cubicBezTo>
                        <a:pt x="9589" y="8619"/>
                        <a:pt x="9440" y="7752"/>
                        <a:pt x="9066" y="6991"/>
                      </a:cubicBezTo>
                      <a:cubicBezTo>
                        <a:pt x="8872" y="6632"/>
                        <a:pt x="8633" y="6318"/>
                        <a:pt x="8394" y="6005"/>
                      </a:cubicBezTo>
                      <a:cubicBezTo>
                        <a:pt x="8155" y="5706"/>
                        <a:pt x="7916" y="5392"/>
                        <a:pt x="7677" y="5094"/>
                      </a:cubicBezTo>
                      <a:cubicBezTo>
                        <a:pt x="7647" y="4974"/>
                        <a:pt x="7662" y="4870"/>
                        <a:pt x="7692" y="4735"/>
                      </a:cubicBezTo>
                      <a:cubicBezTo>
                        <a:pt x="7752" y="4481"/>
                        <a:pt x="7841" y="4242"/>
                        <a:pt x="7946" y="4003"/>
                      </a:cubicBezTo>
                      <a:cubicBezTo>
                        <a:pt x="8275" y="3182"/>
                        <a:pt x="8603" y="2196"/>
                        <a:pt x="8245" y="1315"/>
                      </a:cubicBezTo>
                      <a:cubicBezTo>
                        <a:pt x="7946" y="523"/>
                        <a:pt x="7184" y="15"/>
                        <a:pt x="634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6" name="Google Shape;1976;p30"/>
              <p:cNvGrpSpPr/>
              <p:nvPr/>
            </p:nvGrpSpPr>
            <p:grpSpPr>
              <a:xfrm rot="-5400000" flipH="1">
                <a:off x="926889" y="-922775"/>
                <a:ext cx="1070772" cy="2924552"/>
                <a:chOff x="-3370823" y="-1456655"/>
                <a:chExt cx="1013893" cy="2769200"/>
              </a:xfrm>
            </p:grpSpPr>
            <p:sp>
              <p:nvSpPr>
                <p:cNvPr id="1977" name="Google Shape;1977;p30"/>
                <p:cNvSpPr/>
                <p:nvPr/>
              </p:nvSpPr>
              <p:spPr>
                <a:xfrm>
                  <a:off x="-3343966" y="-1431384"/>
                  <a:ext cx="960180" cy="2719610"/>
                </a:xfrm>
                <a:custGeom>
                  <a:avLst/>
                  <a:gdLst/>
                  <a:ahLst/>
                  <a:cxnLst/>
                  <a:rect l="l" t="t" r="r" b="b"/>
                  <a:pathLst>
                    <a:path w="9081" h="25721" extrusionOk="0">
                      <a:moveTo>
                        <a:pt x="0" y="1"/>
                      </a:moveTo>
                      <a:lnTo>
                        <a:pt x="0" y="25720"/>
                      </a:lnTo>
                      <a:cubicBezTo>
                        <a:pt x="807" y="24346"/>
                        <a:pt x="1314" y="22793"/>
                        <a:pt x="1464" y="21209"/>
                      </a:cubicBezTo>
                      <a:cubicBezTo>
                        <a:pt x="1658" y="19253"/>
                        <a:pt x="2300" y="16281"/>
                        <a:pt x="4406" y="13727"/>
                      </a:cubicBezTo>
                      <a:lnTo>
                        <a:pt x="4421" y="13727"/>
                      </a:lnTo>
                      <a:cubicBezTo>
                        <a:pt x="4884" y="13174"/>
                        <a:pt x="5422" y="12651"/>
                        <a:pt x="6004" y="12173"/>
                      </a:cubicBezTo>
                      <a:lnTo>
                        <a:pt x="6154" y="12069"/>
                      </a:lnTo>
                      <a:cubicBezTo>
                        <a:pt x="7348" y="11217"/>
                        <a:pt x="8693" y="10247"/>
                        <a:pt x="8932" y="8753"/>
                      </a:cubicBezTo>
                      <a:cubicBezTo>
                        <a:pt x="9081" y="7931"/>
                        <a:pt x="8827" y="7095"/>
                        <a:pt x="8215" y="6259"/>
                      </a:cubicBezTo>
                      <a:cubicBezTo>
                        <a:pt x="8021" y="5990"/>
                        <a:pt x="7572" y="5422"/>
                        <a:pt x="7214" y="4959"/>
                      </a:cubicBezTo>
                      <a:cubicBezTo>
                        <a:pt x="7095" y="4661"/>
                        <a:pt x="7199" y="4347"/>
                        <a:pt x="7453" y="3720"/>
                      </a:cubicBezTo>
                      <a:cubicBezTo>
                        <a:pt x="7692" y="3122"/>
                        <a:pt x="7991" y="2360"/>
                        <a:pt x="7871" y="1524"/>
                      </a:cubicBezTo>
                      <a:cubicBezTo>
                        <a:pt x="7737" y="643"/>
                        <a:pt x="6960" y="15"/>
                        <a:pt x="6079" y="15"/>
                      </a:cubicBezTo>
                      <a:lnTo>
                        <a:pt x="607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0"/>
                <p:cNvSpPr/>
                <p:nvPr/>
              </p:nvSpPr>
              <p:spPr>
                <a:xfrm>
                  <a:off x="-2916611" y="-1262980"/>
                  <a:ext cx="91851" cy="294152"/>
                </a:xfrm>
                <a:custGeom>
                  <a:avLst/>
                  <a:gdLst/>
                  <a:ahLst/>
                  <a:cxnLst/>
                  <a:rect l="l" t="t" r="r" b="b"/>
                  <a:pathLst>
                    <a:path w="889" h="2847" extrusionOk="0">
                      <a:moveTo>
                        <a:pt x="87" y="0"/>
                      </a:moveTo>
                      <a:cubicBezTo>
                        <a:pt x="43" y="0"/>
                        <a:pt x="0" y="43"/>
                        <a:pt x="32" y="85"/>
                      </a:cubicBezTo>
                      <a:cubicBezTo>
                        <a:pt x="644" y="876"/>
                        <a:pt x="107" y="2056"/>
                        <a:pt x="779" y="2833"/>
                      </a:cubicBezTo>
                      <a:cubicBezTo>
                        <a:pt x="788" y="2843"/>
                        <a:pt x="799" y="2847"/>
                        <a:pt x="810" y="2847"/>
                      </a:cubicBezTo>
                      <a:cubicBezTo>
                        <a:pt x="850" y="2847"/>
                        <a:pt x="889" y="2790"/>
                        <a:pt x="854" y="2743"/>
                      </a:cubicBezTo>
                      <a:cubicBezTo>
                        <a:pt x="540" y="2370"/>
                        <a:pt x="510" y="1832"/>
                        <a:pt x="495" y="1369"/>
                      </a:cubicBezTo>
                      <a:cubicBezTo>
                        <a:pt x="465" y="906"/>
                        <a:pt x="420" y="398"/>
                        <a:pt x="137" y="25"/>
                      </a:cubicBezTo>
                      <a:cubicBezTo>
                        <a:pt x="124" y="8"/>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0"/>
                <p:cNvSpPr/>
                <p:nvPr/>
              </p:nvSpPr>
              <p:spPr>
                <a:xfrm>
                  <a:off x="-3112815" y="-1303378"/>
                  <a:ext cx="193415" cy="307480"/>
                </a:xfrm>
                <a:custGeom>
                  <a:avLst/>
                  <a:gdLst/>
                  <a:ahLst/>
                  <a:cxnLst/>
                  <a:rect l="l" t="t" r="r" b="b"/>
                  <a:pathLst>
                    <a:path w="1872" h="2976" extrusionOk="0">
                      <a:moveTo>
                        <a:pt x="84" y="1"/>
                      </a:moveTo>
                      <a:cubicBezTo>
                        <a:pt x="31" y="1"/>
                        <a:pt x="1" y="69"/>
                        <a:pt x="49" y="117"/>
                      </a:cubicBezTo>
                      <a:cubicBezTo>
                        <a:pt x="423" y="401"/>
                        <a:pt x="841" y="670"/>
                        <a:pt x="1169" y="1028"/>
                      </a:cubicBezTo>
                      <a:cubicBezTo>
                        <a:pt x="1408" y="1297"/>
                        <a:pt x="1528" y="1626"/>
                        <a:pt x="1603" y="1984"/>
                      </a:cubicBezTo>
                      <a:cubicBezTo>
                        <a:pt x="1662" y="2298"/>
                        <a:pt x="1722" y="2612"/>
                        <a:pt x="1752" y="2925"/>
                      </a:cubicBezTo>
                      <a:cubicBezTo>
                        <a:pt x="1760" y="2957"/>
                        <a:pt x="1793" y="2976"/>
                        <a:pt x="1822" y="2976"/>
                      </a:cubicBezTo>
                      <a:cubicBezTo>
                        <a:pt x="1848" y="2976"/>
                        <a:pt x="1871" y="2961"/>
                        <a:pt x="1871" y="2925"/>
                      </a:cubicBezTo>
                      <a:cubicBezTo>
                        <a:pt x="1812" y="2432"/>
                        <a:pt x="1767" y="1910"/>
                        <a:pt x="1573" y="1447"/>
                      </a:cubicBezTo>
                      <a:cubicBezTo>
                        <a:pt x="1423" y="1103"/>
                        <a:pt x="1169" y="834"/>
                        <a:pt x="886" y="595"/>
                      </a:cubicBezTo>
                      <a:cubicBezTo>
                        <a:pt x="632" y="386"/>
                        <a:pt x="378" y="207"/>
                        <a:pt x="124" y="13"/>
                      </a:cubicBezTo>
                      <a:cubicBezTo>
                        <a:pt x="110" y="4"/>
                        <a:pt x="96"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0"/>
                <p:cNvSpPr/>
                <p:nvPr/>
              </p:nvSpPr>
              <p:spPr>
                <a:xfrm>
                  <a:off x="-3213242" y="-968415"/>
                  <a:ext cx="300248" cy="89062"/>
                </a:xfrm>
                <a:custGeom>
                  <a:avLst/>
                  <a:gdLst/>
                  <a:ahLst/>
                  <a:cxnLst/>
                  <a:rect l="l" t="t" r="r" b="b"/>
                  <a:pathLst>
                    <a:path w="2906" h="862" extrusionOk="0">
                      <a:moveTo>
                        <a:pt x="80" y="1"/>
                      </a:moveTo>
                      <a:cubicBezTo>
                        <a:pt x="33" y="1"/>
                        <a:pt x="1" y="79"/>
                        <a:pt x="50" y="116"/>
                      </a:cubicBezTo>
                      <a:cubicBezTo>
                        <a:pt x="424" y="415"/>
                        <a:pt x="932" y="445"/>
                        <a:pt x="1395" y="475"/>
                      </a:cubicBezTo>
                      <a:cubicBezTo>
                        <a:pt x="1873" y="490"/>
                        <a:pt x="2395" y="520"/>
                        <a:pt x="2769" y="848"/>
                      </a:cubicBezTo>
                      <a:cubicBezTo>
                        <a:pt x="2781" y="858"/>
                        <a:pt x="2795" y="862"/>
                        <a:pt x="2809" y="862"/>
                      </a:cubicBezTo>
                      <a:cubicBezTo>
                        <a:pt x="2860" y="862"/>
                        <a:pt x="2905" y="806"/>
                        <a:pt x="2858" y="759"/>
                      </a:cubicBezTo>
                      <a:cubicBezTo>
                        <a:pt x="2082" y="102"/>
                        <a:pt x="902" y="639"/>
                        <a:pt x="110" y="12"/>
                      </a:cubicBezTo>
                      <a:cubicBezTo>
                        <a:pt x="100" y="4"/>
                        <a:pt x="90"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0"/>
                <p:cNvSpPr/>
                <p:nvPr/>
              </p:nvSpPr>
              <p:spPr>
                <a:xfrm>
                  <a:off x="-3253021" y="-1162656"/>
                  <a:ext cx="311820" cy="189489"/>
                </a:xfrm>
                <a:custGeom>
                  <a:avLst/>
                  <a:gdLst/>
                  <a:ahLst/>
                  <a:cxnLst/>
                  <a:rect l="l" t="t" r="r" b="b"/>
                  <a:pathLst>
                    <a:path w="3018" h="1834" extrusionOk="0">
                      <a:moveTo>
                        <a:pt x="87" y="0"/>
                      </a:moveTo>
                      <a:cubicBezTo>
                        <a:pt x="43" y="0"/>
                        <a:pt x="0" y="42"/>
                        <a:pt x="32" y="85"/>
                      </a:cubicBezTo>
                      <a:cubicBezTo>
                        <a:pt x="331" y="473"/>
                        <a:pt x="615" y="906"/>
                        <a:pt x="988" y="1235"/>
                      </a:cubicBezTo>
                      <a:cubicBezTo>
                        <a:pt x="1272" y="1489"/>
                        <a:pt x="1615" y="1608"/>
                        <a:pt x="1974" y="1683"/>
                      </a:cubicBezTo>
                      <a:cubicBezTo>
                        <a:pt x="2287" y="1757"/>
                        <a:pt x="2616" y="1802"/>
                        <a:pt x="2945" y="1832"/>
                      </a:cubicBezTo>
                      <a:cubicBezTo>
                        <a:pt x="2949" y="1833"/>
                        <a:pt x="2953" y="1833"/>
                        <a:pt x="2957" y="1833"/>
                      </a:cubicBezTo>
                      <a:cubicBezTo>
                        <a:pt x="3017" y="1833"/>
                        <a:pt x="3001" y="1727"/>
                        <a:pt x="2945" y="1713"/>
                      </a:cubicBezTo>
                      <a:cubicBezTo>
                        <a:pt x="2467" y="1653"/>
                        <a:pt x="1974" y="1608"/>
                        <a:pt x="1526" y="1429"/>
                      </a:cubicBezTo>
                      <a:cubicBezTo>
                        <a:pt x="1182" y="1294"/>
                        <a:pt x="928" y="1041"/>
                        <a:pt x="704" y="757"/>
                      </a:cubicBezTo>
                      <a:cubicBezTo>
                        <a:pt x="510" y="518"/>
                        <a:pt x="316" y="264"/>
                        <a:pt x="137" y="25"/>
                      </a:cubicBezTo>
                      <a:cubicBezTo>
                        <a:pt x="124" y="7"/>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0"/>
                <p:cNvSpPr/>
                <p:nvPr/>
              </p:nvSpPr>
              <p:spPr>
                <a:xfrm>
                  <a:off x="-2941097" y="-1284780"/>
                  <a:ext cx="85032" cy="79556"/>
                </a:xfrm>
                <a:custGeom>
                  <a:avLst/>
                  <a:gdLst/>
                  <a:ahLst/>
                  <a:cxnLst/>
                  <a:rect l="l" t="t" r="r" b="b"/>
                  <a:pathLst>
                    <a:path w="823" h="770" extrusionOk="0">
                      <a:moveTo>
                        <a:pt x="412" y="1"/>
                      </a:moveTo>
                      <a:cubicBezTo>
                        <a:pt x="208" y="1"/>
                        <a:pt x="1" y="165"/>
                        <a:pt x="45" y="490"/>
                      </a:cubicBezTo>
                      <a:cubicBezTo>
                        <a:pt x="101" y="666"/>
                        <a:pt x="269" y="770"/>
                        <a:pt x="429" y="770"/>
                      </a:cubicBezTo>
                      <a:cubicBezTo>
                        <a:pt x="567" y="770"/>
                        <a:pt x="699" y="693"/>
                        <a:pt x="747" y="520"/>
                      </a:cubicBezTo>
                      <a:cubicBezTo>
                        <a:pt x="823" y="173"/>
                        <a:pt x="619"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0"/>
                <p:cNvSpPr/>
                <p:nvPr/>
              </p:nvSpPr>
              <p:spPr>
                <a:xfrm>
                  <a:off x="-3235869" y="-989389"/>
                  <a:ext cx="85032" cy="7883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0"/>
                <p:cNvSpPr/>
                <p:nvPr/>
              </p:nvSpPr>
              <p:spPr>
                <a:xfrm>
                  <a:off x="-3143295" y="-1340883"/>
                  <a:ext cx="68088" cy="62715"/>
                </a:xfrm>
                <a:custGeom>
                  <a:avLst/>
                  <a:gdLst/>
                  <a:ahLst/>
                  <a:cxnLst/>
                  <a:rect l="l" t="t" r="r" b="b"/>
                  <a:pathLst>
                    <a:path w="659" h="607" extrusionOk="0">
                      <a:moveTo>
                        <a:pt x="333" y="1"/>
                      </a:moveTo>
                      <a:cubicBezTo>
                        <a:pt x="170" y="1"/>
                        <a:pt x="1" y="131"/>
                        <a:pt x="31" y="391"/>
                      </a:cubicBezTo>
                      <a:cubicBezTo>
                        <a:pt x="70" y="526"/>
                        <a:pt x="204" y="606"/>
                        <a:pt x="333" y="606"/>
                      </a:cubicBezTo>
                      <a:cubicBezTo>
                        <a:pt x="446" y="606"/>
                        <a:pt x="556" y="545"/>
                        <a:pt x="598" y="406"/>
                      </a:cubicBezTo>
                      <a:cubicBezTo>
                        <a:pt x="658" y="135"/>
                        <a:pt x="499"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0"/>
                <p:cNvSpPr/>
                <p:nvPr/>
              </p:nvSpPr>
              <p:spPr>
                <a:xfrm>
                  <a:off x="-3283707" y="-1200471"/>
                  <a:ext cx="68088" cy="62095"/>
                </a:xfrm>
                <a:custGeom>
                  <a:avLst/>
                  <a:gdLst/>
                  <a:ahLst/>
                  <a:cxnLst/>
                  <a:rect l="l" t="t" r="r" b="b"/>
                  <a:pathLst>
                    <a:path w="659" h="601" extrusionOk="0">
                      <a:moveTo>
                        <a:pt x="333" y="1"/>
                      </a:moveTo>
                      <a:cubicBezTo>
                        <a:pt x="170" y="1"/>
                        <a:pt x="1" y="131"/>
                        <a:pt x="30" y="391"/>
                      </a:cubicBezTo>
                      <a:cubicBezTo>
                        <a:pt x="78" y="525"/>
                        <a:pt x="208" y="601"/>
                        <a:pt x="334" y="601"/>
                      </a:cubicBezTo>
                      <a:cubicBezTo>
                        <a:pt x="447" y="601"/>
                        <a:pt x="556" y="540"/>
                        <a:pt x="598" y="406"/>
                      </a:cubicBezTo>
                      <a:cubicBezTo>
                        <a:pt x="658" y="135"/>
                        <a:pt x="499"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0"/>
                <p:cNvSpPr/>
                <p:nvPr/>
              </p:nvSpPr>
              <p:spPr>
                <a:xfrm>
                  <a:off x="-3282157" y="-1336027"/>
                  <a:ext cx="740804" cy="586238"/>
                </a:xfrm>
                <a:custGeom>
                  <a:avLst/>
                  <a:gdLst/>
                  <a:ahLst/>
                  <a:cxnLst/>
                  <a:rect l="l" t="t" r="r" b="b"/>
                  <a:pathLst>
                    <a:path w="7170" h="5674" extrusionOk="0">
                      <a:moveTo>
                        <a:pt x="4466" y="0"/>
                      </a:moveTo>
                      <a:cubicBezTo>
                        <a:pt x="4929" y="986"/>
                        <a:pt x="4496" y="1703"/>
                        <a:pt x="4212" y="2495"/>
                      </a:cubicBezTo>
                      <a:cubicBezTo>
                        <a:pt x="4138" y="2733"/>
                        <a:pt x="4108" y="2987"/>
                        <a:pt x="4123" y="3241"/>
                      </a:cubicBezTo>
                      <a:cubicBezTo>
                        <a:pt x="3480" y="1942"/>
                        <a:pt x="2465" y="1374"/>
                        <a:pt x="1031" y="1046"/>
                      </a:cubicBezTo>
                      <a:lnTo>
                        <a:pt x="1031" y="1046"/>
                      </a:lnTo>
                      <a:cubicBezTo>
                        <a:pt x="1165" y="1957"/>
                        <a:pt x="1539" y="2763"/>
                        <a:pt x="2420" y="3600"/>
                      </a:cubicBezTo>
                      <a:cubicBezTo>
                        <a:pt x="2629" y="3809"/>
                        <a:pt x="2928" y="3988"/>
                        <a:pt x="3227" y="4123"/>
                      </a:cubicBezTo>
                      <a:cubicBezTo>
                        <a:pt x="3187" y="4120"/>
                        <a:pt x="3146" y="4119"/>
                        <a:pt x="3106" y="4119"/>
                      </a:cubicBezTo>
                      <a:cubicBezTo>
                        <a:pt x="2903" y="4119"/>
                        <a:pt x="2691" y="4150"/>
                        <a:pt x="2480" y="4212"/>
                      </a:cubicBezTo>
                      <a:cubicBezTo>
                        <a:pt x="1945" y="4397"/>
                        <a:pt x="1439" y="4660"/>
                        <a:pt x="855" y="4660"/>
                      </a:cubicBezTo>
                      <a:cubicBezTo>
                        <a:pt x="589" y="4660"/>
                        <a:pt x="308" y="4606"/>
                        <a:pt x="0" y="4466"/>
                      </a:cubicBezTo>
                      <a:lnTo>
                        <a:pt x="0" y="4466"/>
                      </a:lnTo>
                      <a:cubicBezTo>
                        <a:pt x="696" y="5398"/>
                        <a:pt x="1292" y="5673"/>
                        <a:pt x="1843" y="5673"/>
                      </a:cubicBezTo>
                      <a:cubicBezTo>
                        <a:pt x="2637" y="5673"/>
                        <a:pt x="3338" y="5105"/>
                        <a:pt x="4112" y="5105"/>
                      </a:cubicBezTo>
                      <a:cubicBezTo>
                        <a:pt x="4361" y="5105"/>
                        <a:pt x="4616" y="5163"/>
                        <a:pt x="4884" y="5317"/>
                      </a:cubicBezTo>
                      <a:cubicBezTo>
                        <a:pt x="4884" y="5317"/>
                        <a:pt x="5213" y="5004"/>
                        <a:pt x="5228" y="5004"/>
                      </a:cubicBezTo>
                      <a:cubicBezTo>
                        <a:pt x="4242" y="3316"/>
                        <a:pt x="7170" y="2032"/>
                        <a:pt x="446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0"/>
                <p:cNvSpPr/>
                <p:nvPr/>
              </p:nvSpPr>
              <p:spPr>
                <a:xfrm>
                  <a:off x="-2956595" y="-1012326"/>
                  <a:ext cx="123054" cy="122021"/>
                </a:xfrm>
                <a:custGeom>
                  <a:avLst/>
                  <a:gdLst/>
                  <a:ahLst/>
                  <a:cxnLst/>
                  <a:rect l="l" t="t" r="r" b="b"/>
                  <a:pathLst>
                    <a:path w="1191" h="1181" extrusionOk="0">
                      <a:moveTo>
                        <a:pt x="938" y="0"/>
                      </a:moveTo>
                      <a:cubicBezTo>
                        <a:pt x="897" y="0"/>
                        <a:pt x="852" y="26"/>
                        <a:pt x="837" y="78"/>
                      </a:cubicBezTo>
                      <a:cubicBezTo>
                        <a:pt x="837" y="198"/>
                        <a:pt x="837" y="332"/>
                        <a:pt x="837" y="452"/>
                      </a:cubicBezTo>
                      <a:cubicBezTo>
                        <a:pt x="858" y="615"/>
                        <a:pt x="878" y="778"/>
                        <a:pt x="927" y="926"/>
                      </a:cubicBezTo>
                      <a:lnTo>
                        <a:pt x="927" y="926"/>
                      </a:lnTo>
                      <a:cubicBezTo>
                        <a:pt x="775" y="876"/>
                        <a:pt x="616" y="855"/>
                        <a:pt x="464" y="855"/>
                      </a:cubicBezTo>
                      <a:cubicBezTo>
                        <a:pt x="397" y="848"/>
                        <a:pt x="333" y="844"/>
                        <a:pt x="270" y="844"/>
                      </a:cubicBezTo>
                      <a:cubicBezTo>
                        <a:pt x="206" y="844"/>
                        <a:pt x="143" y="848"/>
                        <a:pt x="76" y="855"/>
                      </a:cubicBezTo>
                      <a:cubicBezTo>
                        <a:pt x="31" y="870"/>
                        <a:pt x="1" y="900"/>
                        <a:pt x="1" y="945"/>
                      </a:cubicBezTo>
                      <a:cubicBezTo>
                        <a:pt x="1" y="990"/>
                        <a:pt x="46" y="1034"/>
                        <a:pt x="91" y="1034"/>
                      </a:cubicBezTo>
                      <a:cubicBezTo>
                        <a:pt x="210" y="1019"/>
                        <a:pt x="315" y="1019"/>
                        <a:pt x="434" y="1019"/>
                      </a:cubicBezTo>
                      <a:cubicBezTo>
                        <a:pt x="643" y="1034"/>
                        <a:pt x="867" y="1064"/>
                        <a:pt x="1046" y="1169"/>
                      </a:cubicBezTo>
                      <a:cubicBezTo>
                        <a:pt x="1060" y="1177"/>
                        <a:pt x="1074" y="1181"/>
                        <a:pt x="1087" y="1181"/>
                      </a:cubicBezTo>
                      <a:cubicBezTo>
                        <a:pt x="1145" y="1181"/>
                        <a:pt x="1190" y="1110"/>
                        <a:pt x="1166" y="1049"/>
                      </a:cubicBezTo>
                      <a:cubicBezTo>
                        <a:pt x="1046" y="870"/>
                        <a:pt x="1017" y="646"/>
                        <a:pt x="1017" y="437"/>
                      </a:cubicBezTo>
                      <a:cubicBezTo>
                        <a:pt x="1002" y="317"/>
                        <a:pt x="1002" y="198"/>
                        <a:pt x="1017" y="78"/>
                      </a:cubicBezTo>
                      <a:cubicBezTo>
                        <a:pt x="1017" y="26"/>
                        <a:pt x="979"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0"/>
                <p:cNvSpPr/>
                <p:nvPr/>
              </p:nvSpPr>
              <p:spPr>
                <a:xfrm>
                  <a:off x="-2856065" y="-907972"/>
                  <a:ext cx="109003" cy="102183"/>
                </a:xfrm>
                <a:custGeom>
                  <a:avLst/>
                  <a:gdLst/>
                  <a:ahLst/>
                  <a:cxnLst/>
                  <a:rect l="l" t="t" r="r" b="b"/>
                  <a:pathLst>
                    <a:path w="1055" h="989" extrusionOk="0">
                      <a:moveTo>
                        <a:pt x="124" y="1"/>
                      </a:moveTo>
                      <a:cubicBezTo>
                        <a:pt x="60" y="1"/>
                        <a:pt x="0" y="86"/>
                        <a:pt x="58" y="144"/>
                      </a:cubicBezTo>
                      <a:lnTo>
                        <a:pt x="775" y="861"/>
                      </a:lnTo>
                      <a:lnTo>
                        <a:pt x="880" y="965"/>
                      </a:lnTo>
                      <a:cubicBezTo>
                        <a:pt x="897" y="982"/>
                        <a:pt x="915" y="989"/>
                        <a:pt x="934" y="989"/>
                      </a:cubicBezTo>
                      <a:cubicBezTo>
                        <a:pt x="997" y="989"/>
                        <a:pt x="1054" y="904"/>
                        <a:pt x="984" y="846"/>
                      </a:cubicBezTo>
                      <a:lnTo>
                        <a:pt x="268" y="129"/>
                      </a:lnTo>
                      <a:lnTo>
                        <a:pt x="178" y="24"/>
                      </a:lnTo>
                      <a:cubicBezTo>
                        <a:pt x="161" y="8"/>
                        <a:pt x="14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0"/>
                <p:cNvSpPr/>
                <p:nvPr/>
              </p:nvSpPr>
              <p:spPr>
                <a:xfrm>
                  <a:off x="-3320881" y="-853213"/>
                  <a:ext cx="819534" cy="2033751"/>
                </a:xfrm>
                <a:custGeom>
                  <a:avLst/>
                  <a:gdLst/>
                  <a:ahLst/>
                  <a:cxnLst/>
                  <a:rect l="l" t="t" r="r" b="b"/>
                  <a:pathLst>
                    <a:path w="7932" h="19684" extrusionOk="0">
                      <a:moveTo>
                        <a:pt x="5341" y="0"/>
                      </a:moveTo>
                      <a:cubicBezTo>
                        <a:pt x="5275" y="0"/>
                        <a:pt x="5207" y="23"/>
                        <a:pt x="5168" y="62"/>
                      </a:cubicBezTo>
                      <a:cubicBezTo>
                        <a:pt x="5064" y="166"/>
                        <a:pt x="5094" y="301"/>
                        <a:pt x="5168" y="405"/>
                      </a:cubicBezTo>
                      <a:cubicBezTo>
                        <a:pt x="5407" y="704"/>
                        <a:pt x="5781" y="1182"/>
                        <a:pt x="6094" y="1570"/>
                      </a:cubicBezTo>
                      <a:cubicBezTo>
                        <a:pt x="6498" y="2063"/>
                        <a:pt x="6737" y="2720"/>
                        <a:pt x="6438" y="3303"/>
                      </a:cubicBezTo>
                      <a:cubicBezTo>
                        <a:pt x="6303" y="3572"/>
                        <a:pt x="6124" y="3796"/>
                        <a:pt x="5900" y="4005"/>
                      </a:cubicBezTo>
                      <a:cubicBezTo>
                        <a:pt x="5900" y="3930"/>
                        <a:pt x="5900" y="3871"/>
                        <a:pt x="5885" y="3796"/>
                      </a:cubicBezTo>
                      <a:cubicBezTo>
                        <a:pt x="5855" y="3437"/>
                        <a:pt x="5661" y="3079"/>
                        <a:pt x="5318" y="2930"/>
                      </a:cubicBezTo>
                      <a:cubicBezTo>
                        <a:pt x="4884" y="2735"/>
                        <a:pt x="3630" y="2720"/>
                        <a:pt x="3466" y="2720"/>
                      </a:cubicBezTo>
                      <a:cubicBezTo>
                        <a:pt x="3461" y="2720"/>
                        <a:pt x="3456" y="2720"/>
                        <a:pt x="3451" y="2720"/>
                      </a:cubicBezTo>
                      <a:cubicBezTo>
                        <a:pt x="3257" y="2720"/>
                        <a:pt x="3261" y="3019"/>
                        <a:pt x="3466" y="3019"/>
                      </a:cubicBezTo>
                      <a:cubicBezTo>
                        <a:pt x="3839" y="3049"/>
                        <a:pt x="4855" y="3094"/>
                        <a:pt x="4989" y="3124"/>
                      </a:cubicBezTo>
                      <a:cubicBezTo>
                        <a:pt x="5288" y="3198"/>
                        <a:pt x="5527" y="3437"/>
                        <a:pt x="5572" y="3736"/>
                      </a:cubicBezTo>
                      <a:cubicBezTo>
                        <a:pt x="5601" y="4005"/>
                        <a:pt x="5572" y="4184"/>
                        <a:pt x="5572" y="4244"/>
                      </a:cubicBezTo>
                      <a:cubicBezTo>
                        <a:pt x="5273" y="4453"/>
                        <a:pt x="4989" y="4662"/>
                        <a:pt x="4690" y="4886"/>
                      </a:cubicBezTo>
                      <a:cubicBezTo>
                        <a:pt x="4272" y="5230"/>
                        <a:pt x="3854" y="5588"/>
                        <a:pt x="3466" y="5976"/>
                      </a:cubicBezTo>
                      <a:cubicBezTo>
                        <a:pt x="3466" y="5947"/>
                        <a:pt x="3451" y="5528"/>
                        <a:pt x="3451" y="5364"/>
                      </a:cubicBezTo>
                      <a:cubicBezTo>
                        <a:pt x="3421" y="5036"/>
                        <a:pt x="3197" y="4826"/>
                        <a:pt x="2868" y="4782"/>
                      </a:cubicBezTo>
                      <a:cubicBezTo>
                        <a:pt x="2849" y="4780"/>
                        <a:pt x="2830" y="4779"/>
                        <a:pt x="2811" y="4779"/>
                      </a:cubicBezTo>
                      <a:cubicBezTo>
                        <a:pt x="2678" y="4779"/>
                        <a:pt x="2541" y="4823"/>
                        <a:pt x="2450" y="4901"/>
                      </a:cubicBezTo>
                      <a:cubicBezTo>
                        <a:pt x="2375" y="4946"/>
                        <a:pt x="1972" y="5289"/>
                        <a:pt x="1823" y="5424"/>
                      </a:cubicBezTo>
                      <a:cubicBezTo>
                        <a:pt x="1763" y="5484"/>
                        <a:pt x="1778" y="5588"/>
                        <a:pt x="1823" y="5648"/>
                      </a:cubicBezTo>
                      <a:cubicBezTo>
                        <a:pt x="1853" y="5678"/>
                        <a:pt x="1894" y="5693"/>
                        <a:pt x="1935" y="5693"/>
                      </a:cubicBezTo>
                      <a:cubicBezTo>
                        <a:pt x="1976" y="5693"/>
                        <a:pt x="2017" y="5678"/>
                        <a:pt x="2047" y="5648"/>
                      </a:cubicBezTo>
                      <a:cubicBezTo>
                        <a:pt x="2166" y="5543"/>
                        <a:pt x="2286" y="5454"/>
                        <a:pt x="2405" y="5349"/>
                      </a:cubicBezTo>
                      <a:cubicBezTo>
                        <a:pt x="2521" y="5223"/>
                        <a:pt x="2681" y="5089"/>
                        <a:pt x="2839" y="5089"/>
                      </a:cubicBezTo>
                      <a:cubicBezTo>
                        <a:pt x="2905" y="5089"/>
                        <a:pt x="2971" y="5113"/>
                        <a:pt x="3032" y="5170"/>
                      </a:cubicBezTo>
                      <a:cubicBezTo>
                        <a:pt x="3212" y="5349"/>
                        <a:pt x="3167" y="6156"/>
                        <a:pt x="3167" y="6305"/>
                      </a:cubicBezTo>
                      <a:cubicBezTo>
                        <a:pt x="2659" y="6873"/>
                        <a:pt x="2211" y="7470"/>
                        <a:pt x="1838" y="8097"/>
                      </a:cubicBezTo>
                      <a:cubicBezTo>
                        <a:pt x="1404" y="8799"/>
                        <a:pt x="1076" y="9546"/>
                        <a:pt x="792" y="10323"/>
                      </a:cubicBezTo>
                      <a:cubicBezTo>
                        <a:pt x="493" y="11174"/>
                        <a:pt x="0" y="12698"/>
                        <a:pt x="0" y="15491"/>
                      </a:cubicBezTo>
                      <a:lnTo>
                        <a:pt x="0" y="19314"/>
                      </a:lnTo>
                      <a:lnTo>
                        <a:pt x="0" y="19449"/>
                      </a:lnTo>
                      <a:cubicBezTo>
                        <a:pt x="0" y="19605"/>
                        <a:pt x="120" y="19684"/>
                        <a:pt x="239" y="19684"/>
                      </a:cubicBezTo>
                      <a:cubicBezTo>
                        <a:pt x="359" y="19684"/>
                        <a:pt x="478" y="19605"/>
                        <a:pt x="478" y="19449"/>
                      </a:cubicBezTo>
                      <a:lnTo>
                        <a:pt x="478" y="15789"/>
                      </a:lnTo>
                      <a:cubicBezTo>
                        <a:pt x="404" y="12638"/>
                        <a:pt x="1180" y="9322"/>
                        <a:pt x="3286" y="6888"/>
                      </a:cubicBezTo>
                      <a:cubicBezTo>
                        <a:pt x="3734" y="6335"/>
                        <a:pt x="4242" y="5857"/>
                        <a:pt x="4795" y="5409"/>
                      </a:cubicBezTo>
                      <a:cubicBezTo>
                        <a:pt x="6184" y="4423"/>
                        <a:pt x="7931" y="3288"/>
                        <a:pt x="6557" y="1421"/>
                      </a:cubicBezTo>
                      <a:lnTo>
                        <a:pt x="6572" y="1421"/>
                      </a:lnTo>
                      <a:cubicBezTo>
                        <a:pt x="6318" y="1092"/>
                        <a:pt x="5512" y="92"/>
                        <a:pt x="5497" y="62"/>
                      </a:cubicBezTo>
                      <a:cubicBezTo>
                        <a:pt x="5461" y="19"/>
                        <a:pt x="5402" y="0"/>
                        <a:pt x="5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0"/>
                <p:cNvSpPr/>
                <p:nvPr/>
              </p:nvSpPr>
              <p:spPr>
                <a:xfrm>
                  <a:off x="-3330180" y="-859722"/>
                  <a:ext cx="768597" cy="2046459"/>
                </a:xfrm>
                <a:custGeom>
                  <a:avLst/>
                  <a:gdLst/>
                  <a:ahLst/>
                  <a:cxnLst/>
                  <a:rect l="l" t="t" r="r" b="b"/>
                  <a:pathLst>
                    <a:path w="7439" h="19807" extrusionOk="0">
                      <a:moveTo>
                        <a:pt x="5471" y="127"/>
                      </a:moveTo>
                      <a:cubicBezTo>
                        <a:pt x="5551" y="127"/>
                        <a:pt x="5606" y="197"/>
                        <a:pt x="5662" y="274"/>
                      </a:cubicBezTo>
                      <a:cubicBezTo>
                        <a:pt x="5751" y="379"/>
                        <a:pt x="5841" y="498"/>
                        <a:pt x="5930" y="603"/>
                      </a:cubicBezTo>
                      <a:cubicBezTo>
                        <a:pt x="6153" y="894"/>
                        <a:pt x="6375" y="1173"/>
                        <a:pt x="6597" y="1463"/>
                      </a:cubicBezTo>
                      <a:lnTo>
                        <a:pt x="6597" y="1463"/>
                      </a:lnTo>
                      <a:cubicBezTo>
                        <a:pt x="6589" y="1478"/>
                        <a:pt x="6589" y="1496"/>
                        <a:pt x="6602" y="1514"/>
                      </a:cubicBezTo>
                      <a:cubicBezTo>
                        <a:pt x="6841" y="1843"/>
                        <a:pt x="7036" y="2186"/>
                        <a:pt x="7080" y="2589"/>
                      </a:cubicBezTo>
                      <a:cubicBezTo>
                        <a:pt x="7125" y="2888"/>
                        <a:pt x="7066" y="3187"/>
                        <a:pt x="6946" y="3471"/>
                      </a:cubicBezTo>
                      <a:cubicBezTo>
                        <a:pt x="6662" y="4068"/>
                        <a:pt x="6110" y="4516"/>
                        <a:pt x="5587" y="4904"/>
                      </a:cubicBezTo>
                      <a:cubicBezTo>
                        <a:pt x="5318" y="5128"/>
                        <a:pt x="5004" y="5308"/>
                        <a:pt x="4736" y="5547"/>
                      </a:cubicBezTo>
                      <a:cubicBezTo>
                        <a:pt x="4392" y="5830"/>
                        <a:pt x="4048" y="6144"/>
                        <a:pt x="3750" y="6488"/>
                      </a:cubicBezTo>
                      <a:cubicBezTo>
                        <a:pt x="3167" y="7100"/>
                        <a:pt x="2645" y="7772"/>
                        <a:pt x="2226" y="8504"/>
                      </a:cubicBezTo>
                      <a:cubicBezTo>
                        <a:pt x="1405" y="9923"/>
                        <a:pt x="912" y="11521"/>
                        <a:pt x="673" y="13134"/>
                      </a:cubicBezTo>
                      <a:cubicBezTo>
                        <a:pt x="554" y="13955"/>
                        <a:pt x="509" y="14777"/>
                        <a:pt x="509" y="15598"/>
                      </a:cubicBezTo>
                      <a:cubicBezTo>
                        <a:pt x="509" y="16032"/>
                        <a:pt x="524" y="16480"/>
                        <a:pt x="524" y="16913"/>
                      </a:cubicBezTo>
                      <a:lnTo>
                        <a:pt x="524" y="18615"/>
                      </a:lnTo>
                      <a:lnTo>
                        <a:pt x="524" y="19288"/>
                      </a:lnTo>
                      <a:cubicBezTo>
                        <a:pt x="524" y="19437"/>
                        <a:pt x="568" y="19676"/>
                        <a:pt x="359" y="19691"/>
                      </a:cubicBezTo>
                      <a:cubicBezTo>
                        <a:pt x="348" y="19692"/>
                        <a:pt x="338" y="19693"/>
                        <a:pt x="328" y="19693"/>
                      </a:cubicBezTo>
                      <a:cubicBezTo>
                        <a:pt x="110" y="19693"/>
                        <a:pt x="165" y="19385"/>
                        <a:pt x="165" y="19228"/>
                      </a:cubicBezTo>
                      <a:lnTo>
                        <a:pt x="165" y="18586"/>
                      </a:lnTo>
                      <a:lnTo>
                        <a:pt x="165" y="16868"/>
                      </a:lnTo>
                      <a:cubicBezTo>
                        <a:pt x="165" y="15613"/>
                        <a:pt x="150" y="14344"/>
                        <a:pt x="315" y="13089"/>
                      </a:cubicBezTo>
                      <a:cubicBezTo>
                        <a:pt x="464" y="12029"/>
                        <a:pt x="733" y="10968"/>
                        <a:pt x="1136" y="9968"/>
                      </a:cubicBezTo>
                      <a:cubicBezTo>
                        <a:pt x="1480" y="9086"/>
                        <a:pt x="1928" y="8250"/>
                        <a:pt x="2480" y="7473"/>
                      </a:cubicBezTo>
                      <a:cubicBezTo>
                        <a:pt x="2615" y="7294"/>
                        <a:pt x="2764" y="7100"/>
                        <a:pt x="2898" y="6921"/>
                      </a:cubicBezTo>
                      <a:cubicBezTo>
                        <a:pt x="2973" y="6831"/>
                        <a:pt x="3048" y="6741"/>
                        <a:pt x="3122" y="6652"/>
                      </a:cubicBezTo>
                      <a:cubicBezTo>
                        <a:pt x="3152" y="6607"/>
                        <a:pt x="3182" y="6577"/>
                        <a:pt x="3227" y="6532"/>
                      </a:cubicBezTo>
                      <a:cubicBezTo>
                        <a:pt x="3257" y="6503"/>
                        <a:pt x="3317" y="6458"/>
                        <a:pt x="3332" y="6413"/>
                      </a:cubicBezTo>
                      <a:cubicBezTo>
                        <a:pt x="3332" y="6383"/>
                        <a:pt x="3332" y="6338"/>
                        <a:pt x="3332" y="6308"/>
                      </a:cubicBezTo>
                      <a:cubicBezTo>
                        <a:pt x="3332" y="6249"/>
                        <a:pt x="3332" y="6174"/>
                        <a:pt x="3346" y="6114"/>
                      </a:cubicBezTo>
                      <a:cubicBezTo>
                        <a:pt x="3346" y="5980"/>
                        <a:pt x="3346" y="5845"/>
                        <a:pt x="3332" y="5696"/>
                      </a:cubicBezTo>
                      <a:cubicBezTo>
                        <a:pt x="3317" y="5457"/>
                        <a:pt x="3272" y="5113"/>
                        <a:pt x="2958" y="5113"/>
                      </a:cubicBezTo>
                      <a:cubicBezTo>
                        <a:pt x="2794" y="5113"/>
                        <a:pt x="2630" y="5248"/>
                        <a:pt x="2525" y="5352"/>
                      </a:cubicBezTo>
                      <a:cubicBezTo>
                        <a:pt x="2435" y="5442"/>
                        <a:pt x="2346" y="5517"/>
                        <a:pt x="2256" y="5591"/>
                      </a:cubicBezTo>
                      <a:cubicBezTo>
                        <a:pt x="2211" y="5621"/>
                        <a:pt x="2167" y="5681"/>
                        <a:pt x="2107" y="5696"/>
                      </a:cubicBezTo>
                      <a:cubicBezTo>
                        <a:pt x="2091" y="5705"/>
                        <a:pt x="2075" y="5709"/>
                        <a:pt x="2059" y="5709"/>
                      </a:cubicBezTo>
                      <a:cubicBezTo>
                        <a:pt x="2000" y="5709"/>
                        <a:pt x="1949" y="5650"/>
                        <a:pt x="1972" y="5591"/>
                      </a:cubicBezTo>
                      <a:cubicBezTo>
                        <a:pt x="1987" y="5532"/>
                        <a:pt x="2077" y="5487"/>
                        <a:pt x="2122" y="5442"/>
                      </a:cubicBezTo>
                      <a:cubicBezTo>
                        <a:pt x="2182" y="5397"/>
                        <a:pt x="2241" y="5338"/>
                        <a:pt x="2301" y="5293"/>
                      </a:cubicBezTo>
                      <a:cubicBezTo>
                        <a:pt x="2391" y="5203"/>
                        <a:pt x="2495" y="5113"/>
                        <a:pt x="2600" y="5039"/>
                      </a:cubicBezTo>
                      <a:cubicBezTo>
                        <a:pt x="2702" y="4962"/>
                        <a:pt x="2824" y="4926"/>
                        <a:pt x="2947" y="4926"/>
                      </a:cubicBezTo>
                      <a:cubicBezTo>
                        <a:pt x="3183" y="4926"/>
                        <a:pt x="3417" y="5062"/>
                        <a:pt x="3496" y="5308"/>
                      </a:cubicBezTo>
                      <a:cubicBezTo>
                        <a:pt x="3541" y="5442"/>
                        <a:pt x="3526" y="5606"/>
                        <a:pt x="3541" y="5741"/>
                      </a:cubicBezTo>
                      <a:cubicBezTo>
                        <a:pt x="3541" y="5845"/>
                        <a:pt x="3541" y="5950"/>
                        <a:pt x="3541" y="6054"/>
                      </a:cubicBezTo>
                      <a:cubicBezTo>
                        <a:pt x="3541" y="6087"/>
                        <a:pt x="3572" y="6111"/>
                        <a:pt x="3606" y="6111"/>
                      </a:cubicBezTo>
                      <a:cubicBezTo>
                        <a:pt x="3619" y="6111"/>
                        <a:pt x="3633" y="6108"/>
                        <a:pt x="3645" y="6099"/>
                      </a:cubicBezTo>
                      <a:cubicBezTo>
                        <a:pt x="4273" y="5457"/>
                        <a:pt x="4960" y="4904"/>
                        <a:pt x="5691" y="4397"/>
                      </a:cubicBezTo>
                      <a:cubicBezTo>
                        <a:pt x="5751" y="4367"/>
                        <a:pt x="5766" y="4352"/>
                        <a:pt x="5766" y="4292"/>
                      </a:cubicBezTo>
                      <a:cubicBezTo>
                        <a:pt x="5781" y="4232"/>
                        <a:pt x="5781" y="4173"/>
                        <a:pt x="5781" y="4113"/>
                      </a:cubicBezTo>
                      <a:cubicBezTo>
                        <a:pt x="5781" y="3948"/>
                        <a:pt x="5766" y="3769"/>
                        <a:pt x="5691" y="3605"/>
                      </a:cubicBezTo>
                      <a:cubicBezTo>
                        <a:pt x="5587" y="3366"/>
                        <a:pt x="5333" y="3172"/>
                        <a:pt x="5064" y="3142"/>
                      </a:cubicBezTo>
                      <a:cubicBezTo>
                        <a:pt x="4840" y="3112"/>
                        <a:pt x="4601" y="3097"/>
                        <a:pt x="4377" y="3082"/>
                      </a:cubicBezTo>
                      <a:cubicBezTo>
                        <a:pt x="4108" y="3067"/>
                        <a:pt x="3854" y="3082"/>
                        <a:pt x="3600" y="3052"/>
                      </a:cubicBezTo>
                      <a:cubicBezTo>
                        <a:pt x="3481" y="3037"/>
                        <a:pt x="3451" y="2858"/>
                        <a:pt x="3600" y="2843"/>
                      </a:cubicBezTo>
                      <a:cubicBezTo>
                        <a:pt x="3675" y="2843"/>
                        <a:pt x="3735" y="2858"/>
                        <a:pt x="3810" y="2858"/>
                      </a:cubicBezTo>
                      <a:cubicBezTo>
                        <a:pt x="4063" y="2858"/>
                        <a:pt x="4317" y="2873"/>
                        <a:pt x="4571" y="2888"/>
                      </a:cubicBezTo>
                      <a:cubicBezTo>
                        <a:pt x="4855" y="2918"/>
                        <a:pt x="5154" y="2933"/>
                        <a:pt x="5423" y="3052"/>
                      </a:cubicBezTo>
                      <a:cubicBezTo>
                        <a:pt x="5803" y="3222"/>
                        <a:pt x="5958" y="3617"/>
                        <a:pt x="5974" y="4013"/>
                      </a:cubicBezTo>
                      <a:lnTo>
                        <a:pt x="5974" y="4013"/>
                      </a:lnTo>
                      <a:cubicBezTo>
                        <a:pt x="5964" y="4021"/>
                        <a:pt x="5955" y="4030"/>
                        <a:pt x="5945" y="4038"/>
                      </a:cubicBezTo>
                      <a:cubicBezTo>
                        <a:pt x="5954" y="4042"/>
                        <a:pt x="5964" y="4047"/>
                        <a:pt x="5975" y="4051"/>
                      </a:cubicBezTo>
                      <a:lnTo>
                        <a:pt x="5975" y="4051"/>
                      </a:lnTo>
                      <a:cubicBezTo>
                        <a:pt x="5975" y="4062"/>
                        <a:pt x="5975" y="4072"/>
                        <a:pt x="5975" y="4083"/>
                      </a:cubicBezTo>
                      <a:cubicBezTo>
                        <a:pt x="5975" y="4119"/>
                        <a:pt x="5997" y="4139"/>
                        <a:pt x="6021" y="4139"/>
                      </a:cubicBezTo>
                      <a:cubicBezTo>
                        <a:pt x="6037" y="4139"/>
                        <a:pt x="6053" y="4130"/>
                        <a:pt x="6065" y="4113"/>
                      </a:cubicBezTo>
                      <a:cubicBezTo>
                        <a:pt x="6453" y="3784"/>
                        <a:pt x="6767" y="3336"/>
                        <a:pt x="6767" y="2813"/>
                      </a:cubicBezTo>
                      <a:cubicBezTo>
                        <a:pt x="6752" y="2276"/>
                        <a:pt x="6468" y="1857"/>
                        <a:pt x="6139" y="1454"/>
                      </a:cubicBezTo>
                      <a:cubicBezTo>
                        <a:pt x="5975" y="1245"/>
                        <a:pt x="5811" y="1021"/>
                        <a:pt x="5632" y="812"/>
                      </a:cubicBezTo>
                      <a:cubicBezTo>
                        <a:pt x="5557" y="707"/>
                        <a:pt x="5482" y="603"/>
                        <a:pt x="5408" y="513"/>
                      </a:cubicBezTo>
                      <a:cubicBezTo>
                        <a:pt x="5333" y="409"/>
                        <a:pt x="5213" y="259"/>
                        <a:pt x="5378" y="155"/>
                      </a:cubicBezTo>
                      <a:cubicBezTo>
                        <a:pt x="5412" y="136"/>
                        <a:pt x="5443" y="127"/>
                        <a:pt x="5471" y="127"/>
                      </a:cubicBezTo>
                      <a:close/>
                      <a:moveTo>
                        <a:pt x="5437" y="1"/>
                      </a:moveTo>
                      <a:cubicBezTo>
                        <a:pt x="5276" y="1"/>
                        <a:pt x="5127" y="132"/>
                        <a:pt x="5139" y="304"/>
                      </a:cubicBezTo>
                      <a:cubicBezTo>
                        <a:pt x="5139" y="424"/>
                        <a:pt x="5213" y="513"/>
                        <a:pt x="5288" y="588"/>
                      </a:cubicBezTo>
                      <a:cubicBezTo>
                        <a:pt x="5363" y="692"/>
                        <a:pt x="5438" y="797"/>
                        <a:pt x="5527" y="902"/>
                      </a:cubicBezTo>
                      <a:cubicBezTo>
                        <a:pt x="5706" y="1126"/>
                        <a:pt x="5886" y="1350"/>
                        <a:pt x="6065" y="1589"/>
                      </a:cubicBezTo>
                      <a:cubicBezTo>
                        <a:pt x="6244" y="1813"/>
                        <a:pt x="6423" y="2052"/>
                        <a:pt x="6513" y="2320"/>
                      </a:cubicBezTo>
                      <a:cubicBezTo>
                        <a:pt x="6617" y="2619"/>
                        <a:pt x="6647" y="2933"/>
                        <a:pt x="6528" y="3246"/>
                      </a:cubicBezTo>
                      <a:cubicBezTo>
                        <a:pt x="6437" y="3505"/>
                        <a:pt x="6258" y="3741"/>
                        <a:pt x="6046" y="3945"/>
                      </a:cubicBezTo>
                      <a:lnTo>
                        <a:pt x="6046" y="3945"/>
                      </a:lnTo>
                      <a:cubicBezTo>
                        <a:pt x="6031" y="3692"/>
                        <a:pt x="5965" y="3452"/>
                        <a:pt x="5811" y="3246"/>
                      </a:cubicBezTo>
                      <a:cubicBezTo>
                        <a:pt x="5662" y="3052"/>
                        <a:pt x="5467" y="2933"/>
                        <a:pt x="5228" y="2873"/>
                      </a:cubicBezTo>
                      <a:cubicBezTo>
                        <a:pt x="4795" y="2769"/>
                        <a:pt x="4317" y="2754"/>
                        <a:pt x="3869" y="2739"/>
                      </a:cubicBezTo>
                      <a:lnTo>
                        <a:pt x="3630" y="2739"/>
                      </a:lnTo>
                      <a:cubicBezTo>
                        <a:pt x="3600" y="2739"/>
                        <a:pt x="3571" y="2735"/>
                        <a:pt x="3543" y="2735"/>
                      </a:cubicBezTo>
                      <a:cubicBezTo>
                        <a:pt x="3515" y="2735"/>
                        <a:pt x="3488" y="2739"/>
                        <a:pt x="3466" y="2754"/>
                      </a:cubicBezTo>
                      <a:cubicBezTo>
                        <a:pt x="3302" y="2828"/>
                        <a:pt x="3332" y="3082"/>
                        <a:pt x="3496" y="3142"/>
                      </a:cubicBezTo>
                      <a:cubicBezTo>
                        <a:pt x="3533" y="3157"/>
                        <a:pt x="3578" y="3161"/>
                        <a:pt x="3623" y="3161"/>
                      </a:cubicBezTo>
                      <a:cubicBezTo>
                        <a:pt x="3668" y="3161"/>
                        <a:pt x="3712" y="3157"/>
                        <a:pt x="3750" y="3157"/>
                      </a:cubicBezTo>
                      <a:cubicBezTo>
                        <a:pt x="3869" y="3172"/>
                        <a:pt x="3989" y="3172"/>
                        <a:pt x="4093" y="3172"/>
                      </a:cubicBezTo>
                      <a:cubicBezTo>
                        <a:pt x="4332" y="3202"/>
                        <a:pt x="4556" y="3202"/>
                        <a:pt x="4795" y="3232"/>
                      </a:cubicBezTo>
                      <a:cubicBezTo>
                        <a:pt x="5034" y="3246"/>
                        <a:pt x="5243" y="3276"/>
                        <a:pt x="5423" y="3456"/>
                      </a:cubicBezTo>
                      <a:cubicBezTo>
                        <a:pt x="5641" y="3688"/>
                        <a:pt x="5618" y="3992"/>
                        <a:pt x="5617" y="4284"/>
                      </a:cubicBezTo>
                      <a:lnTo>
                        <a:pt x="5617" y="4284"/>
                      </a:lnTo>
                      <a:cubicBezTo>
                        <a:pt x="5253" y="4545"/>
                        <a:pt x="4890" y="4793"/>
                        <a:pt x="4541" y="5084"/>
                      </a:cubicBezTo>
                      <a:cubicBezTo>
                        <a:pt x="4230" y="5354"/>
                        <a:pt x="3919" y="5625"/>
                        <a:pt x="3630" y="5918"/>
                      </a:cubicBezTo>
                      <a:lnTo>
                        <a:pt x="3630" y="5918"/>
                      </a:lnTo>
                      <a:cubicBezTo>
                        <a:pt x="3628" y="5841"/>
                        <a:pt x="3625" y="5767"/>
                        <a:pt x="3615" y="5681"/>
                      </a:cubicBezTo>
                      <a:cubicBezTo>
                        <a:pt x="3615" y="5547"/>
                        <a:pt x="3615" y="5382"/>
                        <a:pt x="3571" y="5248"/>
                      </a:cubicBezTo>
                      <a:cubicBezTo>
                        <a:pt x="3482" y="4969"/>
                        <a:pt x="3211" y="4798"/>
                        <a:pt x="2930" y="4798"/>
                      </a:cubicBezTo>
                      <a:cubicBezTo>
                        <a:pt x="2879" y="4798"/>
                        <a:pt x="2829" y="4803"/>
                        <a:pt x="2779" y="4815"/>
                      </a:cubicBezTo>
                      <a:cubicBezTo>
                        <a:pt x="2630" y="4845"/>
                        <a:pt x="2525" y="4919"/>
                        <a:pt x="2420" y="5009"/>
                      </a:cubicBezTo>
                      <a:cubicBezTo>
                        <a:pt x="2301" y="5113"/>
                        <a:pt x="2182" y="5203"/>
                        <a:pt x="2077" y="5308"/>
                      </a:cubicBezTo>
                      <a:cubicBezTo>
                        <a:pt x="1972" y="5382"/>
                        <a:pt x="1823" y="5472"/>
                        <a:pt x="1838" y="5621"/>
                      </a:cubicBezTo>
                      <a:cubicBezTo>
                        <a:pt x="1849" y="5742"/>
                        <a:pt x="1941" y="5815"/>
                        <a:pt x="2048" y="5815"/>
                      </a:cubicBezTo>
                      <a:cubicBezTo>
                        <a:pt x="2087" y="5815"/>
                        <a:pt x="2127" y="5805"/>
                        <a:pt x="2167" y="5786"/>
                      </a:cubicBezTo>
                      <a:cubicBezTo>
                        <a:pt x="2256" y="5726"/>
                        <a:pt x="2346" y="5621"/>
                        <a:pt x="2435" y="5547"/>
                      </a:cubicBezTo>
                      <a:cubicBezTo>
                        <a:pt x="2525" y="5472"/>
                        <a:pt x="2600" y="5397"/>
                        <a:pt x="2674" y="5338"/>
                      </a:cubicBezTo>
                      <a:cubicBezTo>
                        <a:pt x="2756" y="5273"/>
                        <a:pt x="2863" y="5221"/>
                        <a:pt x="2959" y="5221"/>
                      </a:cubicBezTo>
                      <a:cubicBezTo>
                        <a:pt x="3040" y="5221"/>
                        <a:pt x="3111" y="5257"/>
                        <a:pt x="3152" y="5352"/>
                      </a:cubicBezTo>
                      <a:cubicBezTo>
                        <a:pt x="3212" y="5487"/>
                        <a:pt x="3212" y="5636"/>
                        <a:pt x="3227" y="5771"/>
                      </a:cubicBezTo>
                      <a:cubicBezTo>
                        <a:pt x="3227" y="5905"/>
                        <a:pt x="3227" y="6054"/>
                        <a:pt x="3227" y="6204"/>
                      </a:cubicBezTo>
                      <a:cubicBezTo>
                        <a:pt x="3227" y="6249"/>
                        <a:pt x="3227" y="6293"/>
                        <a:pt x="3212" y="6338"/>
                      </a:cubicBezTo>
                      <a:cubicBezTo>
                        <a:pt x="3212" y="6383"/>
                        <a:pt x="3227" y="6353"/>
                        <a:pt x="3182" y="6383"/>
                      </a:cubicBezTo>
                      <a:cubicBezTo>
                        <a:pt x="3137" y="6428"/>
                        <a:pt x="3093" y="6488"/>
                        <a:pt x="3048" y="6532"/>
                      </a:cubicBezTo>
                      <a:cubicBezTo>
                        <a:pt x="2898" y="6712"/>
                        <a:pt x="2749" y="6906"/>
                        <a:pt x="2600" y="7085"/>
                      </a:cubicBezTo>
                      <a:cubicBezTo>
                        <a:pt x="2316" y="7458"/>
                        <a:pt x="2047" y="7862"/>
                        <a:pt x="1808" y="8280"/>
                      </a:cubicBezTo>
                      <a:cubicBezTo>
                        <a:pt x="1151" y="9400"/>
                        <a:pt x="673" y="10655"/>
                        <a:pt x="389" y="11939"/>
                      </a:cubicBezTo>
                      <a:cubicBezTo>
                        <a:pt x="105" y="13283"/>
                        <a:pt x="46" y="14643"/>
                        <a:pt x="46" y="16017"/>
                      </a:cubicBezTo>
                      <a:lnTo>
                        <a:pt x="46" y="19228"/>
                      </a:lnTo>
                      <a:cubicBezTo>
                        <a:pt x="46" y="19422"/>
                        <a:pt x="1" y="19691"/>
                        <a:pt x="225" y="19780"/>
                      </a:cubicBezTo>
                      <a:cubicBezTo>
                        <a:pt x="260" y="19798"/>
                        <a:pt x="300" y="19807"/>
                        <a:pt x="341" y="19807"/>
                      </a:cubicBezTo>
                      <a:cubicBezTo>
                        <a:pt x="404" y="19807"/>
                        <a:pt x="469" y="19787"/>
                        <a:pt x="524" y="19751"/>
                      </a:cubicBezTo>
                      <a:cubicBezTo>
                        <a:pt x="613" y="19691"/>
                        <a:pt x="628" y="19586"/>
                        <a:pt x="628" y="19482"/>
                      </a:cubicBezTo>
                      <a:lnTo>
                        <a:pt x="628" y="18138"/>
                      </a:lnTo>
                      <a:lnTo>
                        <a:pt x="628" y="16420"/>
                      </a:lnTo>
                      <a:cubicBezTo>
                        <a:pt x="628" y="15837"/>
                        <a:pt x="613" y="15270"/>
                        <a:pt x="643" y="14702"/>
                      </a:cubicBezTo>
                      <a:cubicBezTo>
                        <a:pt x="718" y="13000"/>
                        <a:pt x="1046" y="11297"/>
                        <a:pt x="1733" y="9714"/>
                      </a:cubicBezTo>
                      <a:cubicBezTo>
                        <a:pt x="2077" y="8937"/>
                        <a:pt x="2495" y="8190"/>
                        <a:pt x="3003" y="7503"/>
                      </a:cubicBezTo>
                      <a:cubicBezTo>
                        <a:pt x="3287" y="7145"/>
                        <a:pt x="3585" y="6801"/>
                        <a:pt x="3899" y="6473"/>
                      </a:cubicBezTo>
                      <a:cubicBezTo>
                        <a:pt x="4063" y="6293"/>
                        <a:pt x="4228" y="6129"/>
                        <a:pt x="4407" y="5965"/>
                      </a:cubicBezTo>
                      <a:cubicBezTo>
                        <a:pt x="4586" y="5801"/>
                        <a:pt x="4765" y="5636"/>
                        <a:pt x="4960" y="5487"/>
                      </a:cubicBezTo>
                      <a:cubicBezTo>
                        <a:pt x="5915" y="4785"/>
                        <a:pt x="7439" y="3874"/>
                        <a:pt x="7185" y="2470"/>
                      </a:cubicBezTo>
                      <a:cubicBezTo>
                        <a:pt x="7110" y="2111"/>
                        <a:pt x="6931" y="1753"/>
                        <a:pt x="6707" y="1454"/>
                      </a:cubicBezTo>
                      <a:cubicBezTo>
                        <a:pt x="6498" y="1170"/>
                        <a:pt x="6274" y="887"/>
                        <a:pt x="6050" y="603"/>
                      </a:cubicBezTo>
                      <a:cubicBezTo>
                        <a:pt x="5945" y="483"/>
                        <a:pt x="5841" y="349"/>
                        <a:pt x="5736" y="215"/>
                      </a:cubicBezTo>
                      <a:cubicBezTo>
                        <a:pt x="5676" y="140"/>
                        <a:pt x="5632" y="65"/>
                        <a:pt x="5542" y="20"/>
                      </a:cubicBezTo>
                      <a:cubicBezTo>
                        <a:pt x="5507" y="7"/>
                        <a:pt x="5472" y="1"/>
                        <a:pt x="5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0"/>
                <p:cNvSpPr/>
                <p:nvPr/>
              </p:nvSpPr>
              <p:spPr>
                <a:xfrm>
                  <a:off x="-3144845" y="-666720"/>
                  <a:ext cx="314196" cy="221415"/>
                </a:xfrm>
                <a:custGeom>
                  <a:avLst/>
                  <a:gdLst/>
                  <a:ahLst/>
                  <a:cxnLst/>
                  <a:rect l="l" t="t" r="r" b="b"/>
                  <a:pathLst>
                    <a:path w="3041" h="2143" extrusionOk="0">
                      <a:moveTo>
                        <a:pt x="1794" y="1"/>
                      </a:moveTo>
                      <a:cubicBezTo>
                        <a:pt x="1531" y="1"/>
                        <a:pt x="1273" y="61"/>
                        <a:pt x="1076" y="169"/>
                      </a:cubicBezTo>
                      <a:cubicBezTo>
                        <a:pt x="837" y="288"/>
                        <a:pt x="613" y="467"/>
                        <a:pt x="359" y="527"/>
                      </a:cubicBezTo>
                      <a:cubicBezTo>
                        <a:pt x="165" y="572"/>
                        <a:pt x="31" y="736"/>
                        <a:pt x="16" y="930"/>
                      </a:cubicBezTo>
                      <a:lnTo>
                        <a:pt x="16" y="945"/>
                      </a:lnTo>
                      <a:cubicBezTo>
                        <a:pt x="1" y="1140"/>
                        <a:pt x="120" y="1319"/>
                        <a:pt x="299" y="1393"/>
                      </a:cubicBezTo>
                      <a:cubicBezTo>
                        <a:pt x="538" y="1498"/>
                        <a:pt x="733" y="1707"/>
                        <a:pt x="942" y="1856"/>
                      </a:cubicBezTo>
                      <a:cubicBezTo>
                        <a:pt x="1187" y="2032"/>
                        <a:pt x="1540" y="2143"/>
                        <a:pt x="1883" y="2143"/>
                      </a:cubicBezTo>
                      <a:cubicBezTo>
                        <a:pt x="2419" y="2143"/>
                        <a:pt x="2933" y="1873"/>
                        <a:pt x="2988" y="1154"/>
                      </a:cubicBezTo>
                      <a:cubicBezTo>
                        <a:pt x="3040" y="329"/>
                        <a:pt x="2405" y="1"/>
                        <a:pt x="1794"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0"/>
                <p:cNvSpPr/>
                <p:nvPr/>
              </p:nvSpPr>
              <p:spPr>
                <a:xfrm>
                  <a:off x="-3143295" y="-629835"/>
                  <a:ext cx="306344" cy="151467"/>
                </a:xfrm>
                <a:custGeom>
                  <a:avLst/>
                  <a:gdLst/>
                  <a:ahLst/>
                  <a:cxnLst/>
                  <a:rect l="l" t="t" r="r" b="b"/>
                  <a:pathLst>
                    <a:path w="2965" h="1466" extrusionOk="0">
                      <a:moveTo>
                        <a:pt x="1915" y="1"/>
                      </a:moveTo>
                      <a:cubicBezTo>
                        <a:pt x="1765" y="1"/>
                        <a:pt x="1614" y="12"/>
                        <a:pt x="1464" y="36"/>
                      </a:cubicBezTo>
                      <a:cubicBezTo>
                        <a:pt x="971" y="110"/>
                        <a:pt x="494" y="320"/>
                        <a:pt x="45" y="558"/>
                      </a:cubicBezTo>
                      <a:cubicBezTo>
                        <a:pt x="1" y="573"/>
                        <a:pt x="16" y="633"/>
                        <a:pt x="45" y="663"/>
                      </a:cubicBezTo>
                      <a:cubicBezTo>
                        <a:pt x="681" y="1150"/>
                        <a:pt x="1463" y="1465"/>
                        <a:pt x="2271" y="1465"/>
                      </a:cubicBezTo>
                      <a:cubicBezTo>
                        <a:pt x="2355" y="1465"/>
                        <a:pt x="2440" y="1462"/>
                        <a:pt x="2525" y="1455"/>
                      </a:cubicBezTo>
                      <a:cubicBezTo>
                        <a:pt x="2614" y="1440"/>
                        <a:pt x="2719" y="1425"/>
                        <a:pt x="2809" y="1410"/>
                      </a:cubicBezTo>
                      <a:cubicBezTo>
                        <a:pt x="2878" y="1382"/>
                        <a:pt x="2857" y="1289"/>
                        <a:pt x="2793" y="1289"/>
                      </a:cubicBezTo>
                      <a:cubicBezTo>
                        <a:pt x="2788" y="1289"/>
                        <a:pt x="2784" y="1289"/>
                        <a:pt x="2779" y="1290"/>
                      </a:cubicBezTo>
                      <a:cubicBezTo>
                        <a:pt x="2619" y="1322"/>
                        <a:pt x="2450" y="1337"/>
                        <a:pt x="2282" y="1337"/>
                      </a:cubicBezTo>
                      <a:cubicBezTo>
                        <a:pt x="2136" y="1337"/>
                        <a:pt x="1991" y="1326"/>
                        <a:pt x="1853" y="1305"/>
                      </a:cubicBezTo>
                      <a:cubicBezTo>
                        <a:pt x="1244" y="1235"/>
                        <a:pt x="676" y="976"/>
                        <a:pt x="186" y="619"/>
                      </a:cubicBezTo>
                      <a:lnTo>
                        <a:pt x="186" y="619"/>
                      </a:lnTo>
                      <a:cubicBezTo>
                        <a:pt x="594" y="400"/>
                        <a:pt x="1016" y="225"/>
                        <a:pt x="1464" y="155"/>
                      </a:cubicBezTo>
                      <a:cubicBezTo>
                        <a:pt x="1604" y="133"/>
                        <a:pt x="1742" y="123"/>
                        <a:pt x="1879" y="123"/>
                      </a:cubicBezTo>
                      <a:cubicBezTo>
                        <a:pt x="2211" y="123"/>
                        <a:pt x="2536" y="184"/>
                        <a:pt x="2853" y="290"/>
                      </a:cubicBezTo>
                      <a:cubicBezTo>
                        <a:pt x="2863" y="293"/>
                        <a:pt x="2872" y="294"/>
                        <a:pt x="2881" y="294"/>
                      </a:cubicBezTo>
                      <a:cubicBezTo>
                        <a:pt x="2948" y="294"/>
                        <a:pt x="2965" y="197"/>
                        <a:pt x="2898" y="170"/>
                      </a:cubicBezTo>
                      <a:cubicBezTo>
                        <a:pt x="2580" y="57"/>
                        <a:pt x="2247" y="1"/>
                        <a:pt x="1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0"/>
                <p:cNvSpPr/>
                <p:nvPr/>
              </p:nvSpPr>
              <p:spPr>
                <a:xfrm>
                  <a:off x="-3289906" y="-350871"/>
                  <a:ext cx="254787" cy="203127"/>
                </a:xfrm>
                <a:custGeom>
                  <a:avLst/>
                  <a:gdLst/>
                  <a:ahLst/>
                  <a:cxnLst/>
                  <a:rect l="l" t="t" r="r" b="b"/>
                  <a:pathLst>
                    <a:path w="2466" h="1966" extrusionOk="0">
                      <a:moveTo>
                        <a:pt x="1260" y="1"/>
                      </a:moveTo>
                      <a:cubicBezTo>
                        <a:pt x="805" y="1"/>
                        <a:pt x="378" y="430"/>
                        <a:pt x="255" y="831"/>
                      </a:cubicBezTo>
                      <a:cubicBezTo>
                        <a:pt x="195" y="1025"/>
                        <a:pt x="180" y="1234"/>
                        <a:pt x="75" y="1413"/>
                      </a:cubicBezTo>
                      <a:cubicBezTo>
                        <a:pt x="1" y="1548"/>
                        <a:pt x="1" y="1712"/>
                        <a:pt x="105" y="1831"/>
                      </a:cubicBezTo>
                      <a:lnTo>
                        <a:pt x="120" y="1846"/>
                      </a:lnTo>
                      <a:cubicBezTo>
                        <a:pt x="190" y="1926"/>
                        <a:pt x="280" y="1966"/>
                        <a:pt x="376" y="1966"/>
                      </a:cubicBezTo>
                      <a:cubicBezTo>
                        <a:pt x="424" y="1966"/>
                        <a:pt x="474" y="1956"/>
                        <a:pt x="524" y="1936"/>
                      </a:cubicBezTo>
                      <a:cubicBezTo>
                        <a:pt x="703" y="1861"/>
                        <a:pt x="927" y="1861"/>
                        <a:pt x="1136" y="1831"/>
                      </a:cubicBezTo>
                      <a:cubicBezTo>
                        <a:pt x="1718" y="1742"/>
                        <a:pt x="2465" y="1025"/>
                        <a:pt x="1868" y="308"/>
                      </a:cubicBezTo>
                      <a:cubicBezTo>
                        <a:pt x="1677" y="89"/>
                        <a:pt x="1465" y="1"/>
                        <a:pt x="1260"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0"/>
                <p:cNvSpPr/>
                <p:nvPr/>
              </p:nvSpPr>
              <p:spPr>
                <a:xfrm>
                  <a:off x="-3277507" y="-349011"/>
                  <a:ext cx="209016" cy="190522"/>
                </a:xfrm>
                <a:custGeom>
                  <a:avLst/>
                  <a:gdLst/>
                  <a:ahLst/>
                  <a:cxnLst/>
                  <a:rect l="l" t="t" r="r" b="b"/>
                  <a:pathLst>
                    <a:path w="2023" h="1844" extrusionOk="0">
                      <a:moveTo>
                        <a:pt x="1383" y="0"/>
                      </a:moveTo>
                      <a:cubicBezTo>
                        <a:pt x="1376" y="0"/>
                        <a:pt x="1368" y="2"/>
                        <a:pt x="1359" y="6"/>
                      </a:cubicBezTo>
                      <a:cubicBezTo>
                        <a:pt x="1031" y="170"/>
                        <a:pt x="732" y="409"/>
                        <a:pt x="508" y="708"/>
                      </a:cubicBezTo>
                      <a:cubicBezTo>
                        <a:pt x="269" y="1037"/>
                        <a:pt x="120" y="1410"/>
                        <a:pt x="0" y="1784"/>
                      </a:cubicBezTo>
                      <a:cubicBezTo>
                        <a:pt x="0" y="1813"/>
                        <a:pt x="15" y="1843"/>
                        <a:pt x="60" y="1843"/>
                      </a:cubicBezTo>
                      <a:cubicBezTo>
                        <a:pt x="792" y="1754"/>
                        <a:pt x="1583" y="1380"/>
                        <a:pt x="2002" y="723"/>
                      </a:cubicBezTo>
                      <a:cubicBezTo>
                        <a:pt x="2023" y="691"/>
                        <a:pt x="1984" y="660"/>
                        <a:pt x="1949" y="660"/>
                      </a:cubicBezTo>
                      <a:cubicBezTo>
                        <a:pt x="1935" y="660"/>
                        <a:pt x="1921" y="665"/>
                        <a:pt x="1912" y="678"/>
                      </a:cubicBezTo>
                      <a:cubicBezTo>
                        <a:pt x="1536" y="1286"/>
                        <a:pt x="795" y="1627"/>
                        <a:pt x="111" y="1743"/>
                      </a:cubicBezTo>
                      <a:lnTo>
                        <a:pt x="111" y="1743"/>
                      </a:lnTo>
                      <a:cubicBezTo>
                        <a:pt x="214" y="1408"/>
                        <a:pt x="358" y="1076"/>
                        <a:pt x="568" y="783"/>
                      </a:cubicBezTo>
                      <a:cubicBezTo>
                        <a:pt x="792" y="484"/>
                        <a:pt x="1076" y="245"/>
                        <a:pt x="1404" y="96"/>
                      </a:cubicBezTo>
                      <a:cubicBezTo>
                        <a:pt x="1456" y="70"/>
                        <a:pt x="1430" y="0"/>
                        <a:pt x="1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0"/>
                <p:cNvSpPr/>
                <p:nvPr/>
              </p:nvSpPr>
              <p:spPr>
                <a:xfrm>
                  <a:off x="-3370823" y="-1456655"/>
                  <a:ext cx="1013893" cy="2769200"/>
                </a:xfrm>
                <a:custGeom>
                  <a:avLst/>
                  <a:gdLst/>
                  <a:ahLst/>
                  <a:cxnLst/>
                  <a:rect l="l" t="t" r="r" b="b"/>
                  <a:pathLst>
                    <a:path w="9589" h="26190" extrusionOk="0">
                      <a:moveTo>
                        <a:pt x="6333" y="479"/>
                      </a:moveTo>
                      <a:cubicBezTo>
                        <a:pt x="6542" y="479"/>
                        <a:pt x="6736" y="523"/>
                        <a:pt x="6930" y="598"/>
                      </a:cubicBezTo>
                      <a:cubicBezTo>
                        <a:pt x="7304" y="747"/>
                        <a:pt x="7602" y="1046"/>
                        <a:pt x="7782" y="1405"/>
                      </a:cubicBezTo>
                      <a:cubicBezTo>
                        <a:pt x="7976" y="1853"/>
                        <a:pt x="7946" y="2405"/>
                        <a:pt x="7826" y="2883"/>
                      </a:cubicBezTo>
                      <a:cubicBezTo>
                        <a:pt x="7722" y="3376"/>
                        <a:pt x="7498" y="3839"/>
                        <a:pt x="7319" y="4317"/>
                      </a:cubicBezTo>
                      <a:cubicBezTo>
                        <a:pt x="7259" y="4511"/>
                        <a:pt x="7199" y="4720"/>
                        <a:pt x="7184" y="4929"/>
                      </a:cubicBezTo>
                      <a:cubicBezTo>
                        <a:pt x="7184" y="5019"/>
                        <a:pt x="7199" y="5109"/>
                        <a:pt x="7214" y="5198"/>
                      </a:cubicBezTo>
                      <a:cubicBezTo>
                        <a:pt x="7244" y="5303"/>
                        <a:pt x="7304" y="5392"/>
                        <a:pt x="7378" y="5467"/>
                      </a:cubicBezTo>
                      <a:cubicBezTo>
                        <a:pt x="8006" y="6259"/>
                        <a:pt x="8738" y="7050"/>
                        <a:pt x="8947" y="8051"/>
                      </a:cubicBezTo>
                      <a:cubicBezTo>
                        <a:pt x="9141" y="8992"/>
                        <a:pt x="8753" y="9888"/>
                        <a:pt x="8140" y="10575"/>
                      </a:cubicBezTo>
                      <a:cubicBezTo>
                        <a:pt x="7558" y="11217"/>
                        <a:pt x="6841" y="11695"/>
                        <a:pt x="6154" y="12203"/>
                      </a:cubicBezTo>
                      <a:cubicBezTo>
                        <a:pt x="5691" y="12547"/>
                        <a:pt x="5287" y="12965"/>
                        <a:pt x="4899" y="13368"/>
                      </a:cubicBezTo>
                      <a:cubicBezTo>
                        <a:pt x="4511" y="13771"/>
                        <a:pt x="4167" y="14219"/>
                        <a:pt x="3854" y="14668"/>
                      </a:cubicBezTo>
                      <a:cubicBezTo>
                        <a:pt x="2733" y="16281"/>
                        <a:pt x="2031" y="18163"/>
                        <a:pt x="1688" y="20089"/>
                      </a:cubicBezTo>
                      <a:cubicBezTo>
                        <a:pt x="1524" y="20985"/>
                        <a:pt x="1479" y="21897"/>
                        <a:pt x="1285" y="22778"/>
                      </a:cubicBezTo>
                      <a:cubicBezTo>
                        <a:pt x="1090" y="23569"/>
                        <a:pt x="822" y="24331"/>
                        <a:pt x="478" y="25048"/>
                      </a:cubicBezTo>
                      <a:lnTo>
                        <a:pt x="478" y="24331"/>
                      </a:lnTo>
                      <a:lnTo>
                        <a:pt x="478" y="21956"/>
                      </a:lnTo>
                      <a:lnTo>
                        <a:pt x="478" y="18924"/>
                      </a:lnTo>
                      <a:lnTo>
                        <a:pt x="478" y="15474"/>
                      </a:lnTo>
                      <a:lnTo>
                        <a:pt x="478" y="11889"/>
                      </a:lnTo>
                      <a:lnTo>
                        <a:pt x="478" y="8365"/>
                      </a:lnTo>
                      <a:lnTo>
                        <a:pt x="478" y="5198"/>
                      </a:lnTo>
                      <a:lnTo>
                        <a:pt x="478" y="2629"/>
                      </a:lnTo>
                      <a:lnTo>
                        <a:pt x="478" y="882"/>
                      </a:lnTo>
                      <a:lnTo>
                        <a:pt x="478" y="479"/>
                      </a:lnTo>
                      <a:close/>
                      <a:moveTo>
                        <a:pt x="254" y="1"/>
                      </a:moveTo>
                      <a:cubicBezTo>
                        <a:pt x="135" y="1"/>
                        <a:pt x="30" y="120"/>
                        <a:pt x="30" y="240"/>
                      </a:cubicBezTo>
                      <a:lnTo>
                        <a:pt x="30" y="284"/>
                      </a:lnTo>
                      <a:cubicBezTo>
                        <a:pt x="0" y="598"/>
                        <a:pt x="15" y="912"/>
                        <a:pt x="15" y="1225"/>
                      </a:cubicBezTo>
                      <a:lnTo>
                        <a:pt x="15" y="3182"/>
                      </a:lnTo>
                      <a:lnTo>
                        <a:pt x="15" y="5915"/>
                      </a:lnTo>
                      <a:lnTo>
                        <a:pt x="15" y="9186"/>
                      </a:lnTo>
                      <a:lnTo>
                        <a:pt x="15" y="12741"/>
                      </a:lnTo>
                      <a:lnTo>
                        <a:pt x="15" y="16325"/>
                      </a:lnTo>
                      <a:lnTo>
                        <a:pt x="15" y="19701"/>
                      </a:lnTo>
                      <a:lnTo>
                        <a:pt x="15" y="22584"/>
                      </a:lnTo>
                      <a:lnTo>
                        <a:pt x="15" y="24764"/>
                      </a:lnTo>
                      <a:lnTo>
                        <a:pt x="15" y="25959"/>
                      </a:lnTo>
                      <a:cubicBezTo>
                        <a:pt x="15" y="26105"/>
                        <a:pt x="131" y="26189"/>
                        <a:pt x="249" y="26189"/>
                      </a:cubicBezTo>
                      <a:cubicBezTo>
                        <a:pt x="325" y="26189"/>
                        <a:pt x="402" y="26154"/>
                        <a:pt x="448" y="26079"/>
                      </a:cubicBezTo>
                      <a:cubicBezTo>
                        <a:pt x="553" y="25899"/>
                        <a:pt x="642" y="25720"/>
                        <a:pt x="747" y="25541"/>
                      </a:cubicBezTo>
                      <a:cubicBezTo>
                        <a:pt x="1165" y="24734"/>
                        <a:pt x="1494" y="23883"/>
                        <a:pt x="1703" y="23002"/>
                      </a:cubicBezTo>
                      <a:cubicBezTo>
                        <a:pt x="1882" y="22255"/>
                        <a:pt x="1927" y="21508"/>
                        <a:pt x="2031" y="20761"/>
                      </a:cubicBezTo>
                      <a:cubicBezTo>
                        <a:pt x="2240" y="19328"/>
                        <a:pt x="2644" y="17924"/>
                        <a:pt x="3271" y="16624"/>
                      </a:cubicBezTo>
                      <a:cubicBezTo>
                        <a:pt x="3630" y="15847"/>
                        <a:pt x="4093" y="15101"/>
                        <a:pt x="4615" y="14414"/>
                      </a:cubicBezTo>
                      <a:cubicBezTo>
                        <a:pt x="4884" y="14055"/>
                        <a:pt x="5183" y="13727"/>
                        <a:pt x="5496" y="13413"/>
                      </a:cubicBezTo>
                      <a:cubicBezTo>
                        <a:pt x="5795" y="13129"/>
                        <a:pt x="6109" y="12801"/>
                        <a:pt x="6423" y="12577"/>
                      </a:cubicBezTo>
                      <a:cubicBezTo>
                        <a:pt x="7573" y="11755"/>
                        <a:pt x="8887" y="10859"/>
                        <a:pt x="9335" y="9440"/>
                      </a:cubicBezTo>
                      <a:cubicBezTo>
                        <a:pt x="9589" y="8619"/>
                        <a:pt x="9440" y="7752"/>
                        <a:pt x="9066" y="6991"/>
                      </a:cubicBezTo>
                      <a:cubicBezTo>
                        <a:pt x="8872" y="6632"/>
                        <a:pt x="8633" y="6318"/>
                        <a:pt x="8394" y="6005"/>
                      </a:cubicBezTo>
                      <a:cubicBezTo>
                        <a:pt x="8155" y="5706"/>
                        <a:pt x="7916" y="5392"/>
                        <a:pt x="7677" y="5094"/>
                      </a:cubicBezTo>
                      <a:cubicBezTo>
                        <a:pt x="7647" y="4974"/>
                        <a:pt x="7662" y="4870"/>
                        <a:pt x="7692" y="4735"/>
                      </a:cubicBezTo>
                      <a:cubicBezTo>
                        <a:pt x="7752" y="4481"/>
                        <a:pt x="7841" y="4242"/>
                        <a:pt x="7946" y="4003"/>
                      </a:cubicBezTo>
                      <a:cubicBezTo>
                        <a:pt x="8275" y="3182"/>
                        <a:pt x="8603" y="2196"/>
                        <a:pt x="8245" y="1315"/>
                      </a:cubicBezTo>
                      <a:cubicBezTo>
                        <a:pt x="7946" y="523"/>
                        <a:pt x="7184" y="15"/>
                        <a:pt x="634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6" name="Google Shape;1996;p30"/>
            <p:cNvGrpSpPr/>
            <p:nvPr/>
          </p:nvGrpSpPr>
          <p:grpSpPr>
            <a:xfrm>
              <a:off x="-1" y="4068614"/>
              <a:ext cx="9144002" cy="1070772"/>
              <a:chOff x="-1" y="4068614"/>
              <a:chExt cx="9144002" cy="1070772"/>
            </a:xfrm>
          </p:grpSpPr>
          <p:sp>
            <p:nvSpPr>
              <p:cNvPr id="1997" name="Google Shape;1997;p30"/>
              <p:cNvSpPr/>
              <p:nvPr/>
            </p:nvSpPr>
            <p:spPr>
              <a:xfrm>
                <a:off x="2806500" y="5093787"/>
                <a:ext cx="35310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nvGrpSpPr>
              <p:cNvPr id="1998" name="Google Shape;1998;p30"/>
              <p:cNvGrpSpPr/>
              <p:nvPr/>
            </p:nvGrpSpPr>
            <p:grpSpPr>
              <a:xfrm rot="5400000" flipH="1">
                <a:off x="7146339" y="3141725"/>
                <a:ext cx="1070772" cy="2924552"/>
                <a:chOff x="-3370823" y="-1456655"/>
                <a:chExt cx="1013893" cy="2769200"/>
              </a:xfrm>
            </p:grpSpPr>
            <p:sp>
              <p:nvSpPr>
                <p:cNvPr id="1999" name="Google Shape;1999;p30"/>
                <p:cNvSpPr/>
                <p:nvPr/>
              </p:nvSpPr>
              <p:spPr>
                <a:xfrm>
                  <a:off x="-3343966" y="-1431384"/>
                  <a:ext cx="960180" cy="2719610"/>
                </a:xfrm>
                <a:custGeom>
                  <a:avLst/>
                  <a:gdLst/>
                  <a:ahLst/>
                  <a:cxnLst/>
                  <a:rect l="l" t="t" r="r" b="b"/>
                  <a:pathLst>
                    <a:path w="9081" h="25721" extrusionOk="0">
                      <a:moveTo>
                        <a:pt x="0" y="1"/>
                      </a:moveTo>
                      <a:lnTo>
                        <a:pt x="0" y="25720"/>
                      </a:lnTo>
                      <a:cubicBezTo>
                        <a:pt x="807" y="24346"/>
                        <a:pt x="1314" y="22793"/>
                        <a:pt x="1464" y="21209"/>
                      </a:cubicBezTo>
                      <a:cubicBezTo>
                        <a:pt x="1658" y="19253"/>
                        <a:pt x="2300" y="16281"/>
                        <a:pt x="4406" y="13727"/>
                      </a:cubicBezTo>
                      <a:lnTo>
                        <a:pt x="4421" y="13727"/>
                      </a:lnTo>
                      <a:cubicBezTo>
                        <a:pt x="4884" y="13174"/>
                        <a:pt x="5422" y="12651"/>
                        <a:pt x="6004" y="12173"/>
                      </a:cubicBezTo>
                      <a:lnTo>
                        <a:pt x="6154" y="12069"/>
                      </a:lnTo>
                      <a:cubicBezTo>
                        <a:pt x="7348" y="11217"/>
                        <a:pt x="8693" y="10247"/>
                        <a:pt x="8932" y="8753"/>
                      </a:cubicBezTo>
                      <a:cubicBezTo>
                        <a:pt x="9081" y="7931"/>
                        <a:pt x="8827" y="7095"/>
                        <a:pt x="8215" y="6259"/>
                      </a:cubicBezTo>
                      <a:cubicBezTo>
                        <a:pt x="8021" y="5990"/>
                        <a:pt x="7572" y="5422"/>
                        <a:pt x="7214" y="4959"/>
                      </a:cubicBezTo>
                      <a:cubicBezTo>
                        <a:pt x="7095" y="4661"/>
                        <a:pt x="7199" y="4347"/>
                        <a:pt x="7453" y="3720"/>
                      </a:cubicBezTo>
                      <a:cubicBezTo>
                        <a:pt x="7692" y="3122"/>
                        <a:pt x="7991" y="2360"/>
                        <a:pt x="7871" y="1524"/>
                      </a:cubicBezTo>
                      <a:cubicBezTo>
                        <a:pt x="7737" y="643"/>
                        <a:pt x="6960" y="15"/>
                        <a:pt x="6079" y="15"/>
                      </a:cubicBezTo>
                      <a:lnTo>
                        <a:pt x="607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0"/>
                <p:cNvSpPr/>
                <p:nvPr/>
              </p:nvSpPr>
              <p:spPr>
                <a:xfrm>
                  <a:off x="-2916611" y="-1262980"/>
                  <a:ext cx="91851" cy="294152"/>
                </a:xfrm>
                <a:custGeom>
                  <a:avLst/>
                  <a:gdLst/>
                  <a:ahLst/>
                  <a:cxnLst/>
                  <a:rect l="l" t="t" r="r" b="b"/>
                  <a:pathLst>
                    <a:path w="889" h="2847" extrusionOk="0">
                      <a:moveTo>
                        <a:pt x="87" y="0"/>
                      </a:moveTo>
                      <a:cubicBezTo>
                        <a:pt x="43" y="0"/>
                        <a:pt x="0" y="43"/>
                        <a:pt x="32" y="85"/>
                      </a:cubicBezTo>
                      <a:cubicBezTo>
                        <a:pt x="644" y="876"/>
                        <a:pt x="107" y="2056"/>
                        <a:pt x="779" y="2833"/>
                      </a:cubicBezTo>
                      <a:cubicBezTo>
                        <a:pt x="788" y="2843"/>
                        <a:pt x="799" y="2847"/>
                        <a:pt x="810" y="2847"/>
                      </a:cubicBezTo>
                      <a:cubicBezTo>
                        <a:pt x="850" y="2847"/>
                        <a:pt x="889" y="2790"/>
                        <a:pt x="854" y="2743"/>
                      </a:cubicBezTo>
                      <a:cubicBezTo>
                        <a:pt x="540" y="2370"/>
                        <a:pt x="510" y="1832"/>
                        <a:pt x="495" y="1369"/>
                      </a:cubicBezTo>
                      <a:cubicBezTo>
                        <a:pt x="465" y="906"/>
                        <a:pt x="420" y="398"/>
                        <a:pt x="137" y="25"/>
                      </a:cubicBezTo>
                      <a:cubicBezTo>
                        <a:pt x="124" y="8"/>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0"/>
                <p:cNvSpPr/>
                <p:nvPr/>
              </p:nvSpPr>
              <p:spPr>
                <a:xfrm>
                  <a:off x="-3112815" y="-1303378"/>
                  <a:ext cx="193415" cy="307480"/>
                </a:xfrm>
                <a:custGeom>
                  <a:avLst/>
                  <a:gdLst/>
                  <a:ahLst/>
                  <a:cxnLst/>
                  <a:rect l="l" t="t" r="r" b="b"/>
                  <a:pathLst>
                    <a:path w="1872" h="2976" extrusionOk="0">
                      <a:moveTo>
                        <a:pt x="84" y="1"/>
                      </a:moveTo>
                      <a:cubicBezTo>
                        <a:pt x="31" y="1"/>
                        <a:pt x="1" y="69"/>
                        <a:pt x="49" y="117"/>
                      </a:cubicBezTo>
                      <a:cubicBezTo>
                        <a:pt x="423" y="401"/>
                        <a:pt x="841" y="670"/>
                        <a:pt x="1169" y="1028"/>
                      </a:cubicBezTo>
                      <a:cubicBezTo>
                        <a:pt x="1408" y="1297"/>
                        <a:pt x="1528" y="1626"/>
                        <a:pt x="1603" y="1984"/>
                      </a:cubicBezTo>
                      <a:cubicBezTo>
                        <a:pt x="1662" y="2298"/>
                        <a:pt x="1722" y="2612"/>
                        <a:pt x="1752" y="2925"/>
                      </a:cubicBezTo>
                      <a:cubicBezTo>
                        <a:pt x="1760" y="2957"/>
                        <a:pt x="1793" y="2976"/>
                        <a:pt x="1822" y="2976"/>
                      </a:cubicBezTo>
                      <a:cubicBezTo>
                        <a:pt x="1848" y="2976"/>
                        <a:pt x="1871" y="2961"/>
                        <a:pt x="1871" y="2925"/>
                      </a:cubicBezTo>
                      <a:cubicBezTo>
                        <a:pt x="1812" y="2432"/>
                        <a:pt x="1767" y="1910"/>
                        <a:pt x="1573" y="1447"/>
                      </a:cubicBezTo>
                      <a:cubicBezTo>
                        <a:pt x="1423" y="1103"/>
                        <a:pt x="1169" y="834"/>
                        <a:pt x="886" y="595"/>
                      </a:cubicBezTo>
                      <a:cubicBezTo>
                        <a:pt x="632" y="386"/>
                        <a:pt x="378" y="207"/>
                        <a:pt x="124" y="13"/>
                      </a:cubicBezTo>
                      <a:cubicBezTo>
                        <a:pt x="110" y="4"/>
                        <a:pt x="96"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a:off x="-3213242" y="-968415"/>
                  <a:ext cx="300248" cy="89062"/>
                </a:xfrm>
                <a:custGeom>
                  <a:avLst/>
                  <a:gdLst/>
                  <a:ahLst/>
                  <a:cxnLst/>
                  <a:rect l="l" t="t" r="r" b="b"/>
                  <a:pathLst>
                    <a:path w="2906" h="862" extrusionOk="0">
                      <a:moveTo>
                        <a:pt x="80" y="1"/>
                      </a:moveTo>
                      <a:cubicBezTo>
                        <a:pt x="33" y="1"/>
                        <a:pt x="1" y="79"/>
                        <a:pt x="50" y="116"/>
                      </a:cubicBezTo>
                      <a:cubicBezTo>
                        <a:pt x="424" y="415"/>
                        <a:pt x="932" y="445"/>
                        <a:pt x="1395" y="475"/>
                      </a:cubicBezTo>
                      <a:cubicBezTo>
                        <a:pt x="1873" y="490"/>
                        <a:pt x="2395" y="520"/>
                        <a:pt x="2769" y="848"/>
                      </a:cubicBezTo>
                      <a:cubicBezTo>
                        <a:pt x="2781" y="858"/>
                        <a:pt x="2795" y="862"/>
                        <a:pt x="2809" y="862"/>
                      </a:cubicBezTo>
                      <a:cubicBezTo>
                        <a:pt x="2860" y="862"/>
                        <a:pt x="2905" y="806"/>
                        <a:pt x="2858" y="759"/>
                      </a:cubicBezTo>
                      <a:cubicBezTo>
                        <a:pt x="2082" y="102"/>
                        <a:pt x="902" y="639"/>
                        <a:pt x="110" y="12"/>
                      </a:cubicBezTo>
                      <a:cubicBezTo>
                        <a:pt x="100" y="4"/>
                        <a:pt x="90"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a:off x="-3253021" y="-1162656"/>
                  <a:ext cx="311820" cy="189489"/>
                </a:xfrm>
                <a:custGeom>
                  <a:avLst/>
                  <a:gdLst/>
                  <a:ahLst/>
                  <a:cxnLst/>
                  <a:rect l="l" t="t" r="r" b="b"/>
                  <a:pathLst>
                    <a:path w="3018" h="1834" extrusionOk="0">
                      <a:moveTo>
                        <a:pt x="87" y="0"/>
                      </a:moveTo>
                      <a:cubicBezTo>
                        <a:pt x="43" y="0"/>
                        <a:pt x="0" y="42"/>
                        <a:pt x="32" y="85"/>
                      </a:cubicBezTo>
                      <a:cubicBezTo>
                        <a:pt x="331" y="473"/>
                        <a:pt x="615" y="906"/>
                        <a:pt x="988" y="1235"/>
                      </a:cubicBezTo>
                      <a:cubicBezTo>
                        <a:pt x="1272" y="1489"/>
                        <a:pt x="1615" y="1608"/>
                        <a:pt x="1974" y="1683"/>
                      </a:cubicBezTo>
                      <a:cubicBezTo>
                        <a:pt x="2287" y="1757"/>
                        <a:pt x="2616" y="1802"/>
                        <a:pt x="2945" y="1832"/>
                      </a:cubicBezTo>
                      <a:cubicBezTo>
                        <a:pt x="2949" y="1833"/>
                        <a:pt x="2953" y="1833"/>
                        <a:pt x="2957" y="1833"/>
                      </a:cubicBezTo>
                      <a:cubicBezTo>
                        <a:pt x="3017" y="1833"/>
                        <a:pt x="3001" y="1727"/>
                        <a:pt x="2945" y="1713"/>
                      </a:cubicBezTo>
                      <a:cubicBezTo>
                        <a:pt x="2467" y="1653"/>
                        <a:pt x="1974" y="1608"/>
                        <a:pt x="1526" y="1429"/>
                      </a:cubicBezTo>
                      <a:cubicBezTo>
                        <a:pt x="1182" y="1294"/>
                        <a:pt x="928" y="1041"/>
                        <a:pt x="704" y="757"/>
                      </a:cubicBezTo>
                      <a:cubicBezTo>
                        <a:pt x="510" y="518"/>
                        <a:pt x="316" y="264"/>
                        <a:pt x="137" y="25"/>
                      </a:cubicBezTo>
                      <a:cubicBezTo>
                        <a:pt x="124" y="7"/>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a:off x="-2941097" y="-1284780"/>
                  <a:ext cx="85032" cy="79556"/>
                </a:xfrm>
                <a:custGeom>
                  <a:avLst/>
                  <a:gdLst/>
                  <a:ahLst/>
                  <a:cxnLst/>
                  <a:rect l="l" t="t" r="r" b="b"/>
                  <a:pathLst>
                    <a:path w="823" h="770" extrusionOk="0">
                      <a:moveTo>
                        <a:pt x="412" y="1"/>
                      </a:moveTo>
                      <a:cubicBezTo>
                        <a:pt x="208" y="1"/>
                        <a:pt x="1" y="165"/>
                        <a:pt x="45" y="490"/>
                      </a:cubicBezTo>
                      <a:cubicBezTo>
                        <a:pt x="101" y="666"/>
                        <a:pt x="269" y="770"/>
                        <a:pt x="429" y="770"/>
                      </a:cubicBezTo>
                      <a:cubicBezTo>
                        <a:pt x="567" y="770"/>
                        <a:pt x="699" y="693"/>
                        <a:pt x="747" y="520"/>
                      </a:cubicBezTo>
                      <a:cubicBezTo>
                        <a:pt x="823" y="173"/>
                        <a:pt x="619"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a:off x="-3235869" y="-989389"/>
                  <a:ext cx="85032" cy="7883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a:off x="-3143295" y="-1340883"/>
                  <a:ext cx="68088" cy="62715"/>
                </a:xfrm>
                <a:custGeom>
                  <a:avLst/>
                  <a:gdLst/>
                  <a:ahLst/>
                  <a:cxnLst/>
                  <a:rect l="l" t="t" r="r" b="b"/>
                  <a:pathLst>
                    <a:path w="659" h="607" extrusionOk="0">
                      <a:moveTo>
                        <a:pt x="333" y="1"/>
                      </a:moveTo>
                      <a:cubicBezTo>
                        <a:pt x="170" y="1"/>
                        <a:pt x="1" y="131"/>
                        <a:pt x="31" y="391"/>
                      </a:cubicBezTo>
                      <a:cubicBezTo>
                        <a:pt x="70" y="526"/>
                        <a:pt x="204" y="606"/>
                        <a:pt x="333" y="606"/>
                      </a:cubicBezTo>
                      <a:cubicBezTo>
                        <a:pt x="446" y="606"/>
                        <a:pt x="556" y="545"/>
                        <a:pt x="598" y="406"/>
                      </a:cubicBezTo>
                      <a:cubicBezTo>
                        <a:pt x="658" y="135"/>
                        <a:pt x="499"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a:off x="-3283707" y="-1200471"/>
                  <a:ext cx="68088" cy="62095"/>
                </a:xfrm>
                <a:custGeom>
                  <a:avLst/>
                  <a:gdLst/>
                  <a:ahLst/>
                  <a:cxnLst/>
                  <a:rect l="l" t="t" r="r" b="b"/>
                  <a:pathLst>
                    <a:path w="659" h="601" extrusionOk="0">
                      <a:moveTo>
                        <a:pt x="333" y="1"/>
                      </a:moveTo>
                      <a:cubicBezTo>
                        <a:pt x="170" y="1"/>
                        <a:pt x="1" y="131"/>
                        <a:pt x="30" y="391"/>
                      </a:cubicBezTo>
                      <a:cubicBezTo>
                        <a:pt x="78" y="525"/>
                        <a:pt x="208" y="601"/>
                        <a:pt x="334" y="601"/>
                      </a:cubicBezTo>
                      <a:cubicBezTo>
                        <a:pt x="447" y="601"/>
                        <a:pt x="556" y="540"/>
                        <a:pt x="598" y="406"/>
                      </a:cubicBezTo>
                      <a:cubicBezTo>
                        <a:pt x="658" y="135"/>
                        <a:pt x="499"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a:off x="-3282157" y="-1336027"/>
                  <a:ext cx="740804" cy="586238"/>
                </a:xfrm>
                <a:custGeom>
                  <a:avLst/>
                  <a:gdLst/>
                  <a:ahLst/>
                  <a:cxnLst/>
                  <a:rect l="l" t="t" r="r" b="b"/>
                  <a:pathLst>
                    <a:path w="7170" h="5674" extrusionOk="0">
                      <a:moveTo>
                        <a:pt x="4466" y="0"/>
                      </a:moveTo>
                      <a:cubicBezTo>
                        <a:pt x="4929" y="986"/>
                        <a:pt x="4496" y="1703"/>
                        <a:pt x="4212" y="2495"/>
                      </a:cubicBezTo>
                      <a:cubicBezTo>
                        <a:pt x="4138" y="2733"/>
                        <a:pt x="4108" y="2987"/>
                        <a:pt x="4123" y="3241"/>
                      </a:cubicBezTo>
                      <a:cubicBezTo>
                        <a:pt x="3480" y="1942"/>
                        <a:pt x="2465" y="1374"/>
                        <a:pt x="1031" y="1046"/>
                      </a:cubicBezTo>
                      <a:lnTo>
                        <a:pt x="1031" y="1046"/>
                      </a:lnTo>
                      <a:cubicBezTo>
                        <a:pt x="1165" y="1957"/>
                        <a:pt x="1539" y="2763"/>
                        <a:pt x="2420" y="3600"/>
                      </a:cubicBezTo>
                      <a:cubicBezTo>
                        <a:pt x="2629" y="3809"/>
                        <a:pt x="2928" y="3988"/>
                        <a:pt x="3227" y="4123"/>
                      </a:cubicBezTo>
                      <a:cubicBezTo>
                        <a:pt x="3187" y="4120"/>
                        <a:pt x="3146" y="4119"/>
                        <a:pt x="3106" y="4119"/>
                      </a:cubicBezTo>
                      <a:cubicBezTo>
                        <a:pt x="2903" y="4119"/>
                        <a:pt x="2691" y="4150"/>
                        <a:pt x="2480" y="4212"/>
                      </a:cubicBezTo>
                      <a:cubicBezTo>
                        <a:pt x="1945" y="4397"/>
                        <a:pt x="1439" y="4660"/>
                        <a:pt x="855" y="4660"/>
                      </a:cubicBezTo>
                      <a:cubicBezTo>
                        <a:pt x="589" y="4660"/>
                        <a:pt x="308" y="4606"/>
                        <a:pt x="0" y="4466"/>
                      </a:cubicBezTo>
                      <a:lnTo>
                        <a:pt x="0" y="4466"/>
                      </a:lnTo>
                      <a:cubicBezTo>
                        <a:pt x="696" y="5398"/>
                        <a:pt x="1292" y="5673"/>
                        <a:pt x="1843" y="5673"/>
                      </a:cubicBezTo>
                      <a:cubicBezTo>
                        <a:pt x="2637" y="5673"/>
                        <a:pt x="3338" y="5105"/>
                        <a:pt x="4112" y="5105"/>
                      </a:cubicBezTo>
                      <a:cubicBezTo>
                        <a:pt x="4361" y="5105"/>
                        <a:pt x="4616" y="5163"/>
                        <a:pt x="4884" y="5317"/>
                      </a:cubicBezTo>
                      <a:cubicBezTo>
                        <a:pt x="4884" y="5317"/>
                        <a:pt x="5213" y="5004"/>
                        <a:pt x="5228" y="5004"/>
                      </a:cubicBezTo>
                      <a:cubicBezTo>
                        <a:pt x="4242" y="3316"/>
                        <a:pt x="7170" y="2032"/>
                        <a:pt x="446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0"/>
                <p:cNvSpPr/>
                <p:nvPr/>
              </p:nvSpPr>
              <p:spPr>
                <a:xfrm>
                  <a:off x="-2956595" y="-1012326"/>
                  <a:ext cx="123054" cy="122021"/>
                </a:xfrm>
                <a:custGeom>
                  <a:avLst/>
                  <a:gdLst/>
                  <a:ahLst/>
                  <a:cxnLst/>
                  <a:rect l="l" t="t" r="r" b="b"/>
                  <a:pathLst>
                    <a:path w="1191" h="1181" extrusionOk="0">
                      <a:moveTo>
                        <a:pt x="938" y="0"/>
                      </a:moveTo>
                      <a:cubicBezTo>
                        <a:pt x="897" y="0"/>
                        <a:pt x="852" y="26"/>
                        <a:pt x="837" y="78"/>
                      </a:cubicBezTo>
                      <a:cubicBezTo>
                        <a:pt x="837" y="198"/>
                        <a:pt x="837" y="332"/>
                        <a:pt x="837" y="452"/>
                      </a:cubicBezTo>
                      <a:cubicBezTo>
                        <a:pt x="858" y="615"/>
                        <a:pt x="878" y="778"/>
                        <a:pt x="927" y="926"/>
                      </a:cubicBezTo>
                      <a:lnTo>
                        <a:pt x="927" y="926"/>
                      </a:lnTo>
                      <a:cubicBezTo>
                        <a:pt x="775" y="876"/>
                        <a:pt x="616" y="855"/>
                        <a:pt x="464" y="855"/>
                      </a:cubicBezTo>
                      <a:cubicBezTo>
                        <a:pt x="397" y="848"/>
                        <a:pt x="333" y="844"/>
                        <a:pt x="270" y="844"/>
                      </a:cubicBezTo>
                      <a:cubicBezTo>
                        <a:pt x="206" y="844"/>
                        <a:pt x="143" y="848"/>
                        <a:pt x="76" y="855"/>
                      </a:cubicBezTo>
                      <a:cubicBezTo>
                        <a:pt x="31" y="870"/>
                        <a:pt x="1" y="900"/>
                        <a:pt x="1" y="945"/>
                      </a:cubicBezTo>
                      <a:cubicBezTo>
                        <a:pt x="1" y="990"/>
                        <a:pt x="46" y="1034"/>
                        <a:pt x="91" y="1034"/>
                      </a:cubicBezTo>
                      <a:cubicBezTo>
                        <a:pt x="210" y="1019"/>
                        <a:pt x="315" y="1019"/>
                        <a:pt x="434" y="1019"/>
                      </a:cubicBezTo>
                      <a:cubicBezTo>
                        <a:pt x="643" y="1034"/>
                        <a:pt x="867" y="1064"/>
                        <a:pt x="1046" y="1169"/>
                      </a:cubicBezTo>
                      <a:cubicBezTo>
                        <a:pt x="1060" y="1177"/>
                        <a:pt x="1074" y="1181"/>
                        <a:pt x="1087" y="1181"/>
                      </a:cubicBezTo>
                      <a:cubicBezTo>
                        <a:pt x="1145" y="1181"/>
                        <a:pt x="1190" y="1110"/>
                        <a:pt x="1166" y="1049"/>
                      </a:cubicBezTo>
                      <a:cubicBezTo>
                        <a:pt x="1046" y="870"/>
                        <a:pt x="1017" y="646"/>
                        <a:pt x="1017" y="437"/>
                      </a:cubicBezTo>
                      <a:cubicBezTo>
                        <a:pt x="1002" y="317"/>
                        <a:pt x="1002" y="198"/>
                        <a:pt x="1017" y="78"/>
                      </a:cubicBezTo>
                      <a:cubicBezTo>
                        <a:pt x="1017" y="26"/>
                        <a:pt x="979"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a:off x="-2856065" y="-907972"/>
                  <a:ext cx="109003" cy="102183"/>
                </a:xfrm>
                <a:custGeom>
                  <a:avLst/>
                  <a:gdLst/>
                  <a:ahLst/>
                  <a:cxnLst/>
                  <a:rect l="l" t="t" r="r" b="b"/>
                  <a:pathLst>
                    <a:path w="1055" h="989" extrusionOk="0">
                      <a:moveTo>
                        <a:pt x="124" y="1"/>
                      </a:moveTo>
                      <a:cubicBezTo>
                        <a:pt x="60" y="1"/>
                        <a:pt x="0" y="86"/>
                        <a:pt x="58" y="144"/>
                      </a:cubicBezTo>
                      <a:lnTo>
                        <a:pt x="775" y="861"/>
                      </a:lnTo>
                      <a:lnTo>
                        <a:pt x="880" y="965"/>
                      </a:lnTo>
                      <a:cubicBezTo>
                        <a:pt x="897" y="982"/>
                        <a:pt x="915" y="989"/>
                        <a:pt x="934" y="989"/>
                      </a:cubicBezTo>
                      <a:cubicBezTo>
                        <a:pt x="997" y="989"/>
                        <a:pt x="1054" y="904"/>
                        <a:pt x="984" y="846"/>
                      </a:cubicBezTo>
                      <a:lnTo>
                        <a:pt x="268" y="129"/>
                      </a:lnTo>
                      <a:lnTo>
                        <a:pt x="178" y="24"/>
                      </a:lnTo>
                      <a:cubicBezTo>
                        <a:pt x="161" y="8"/>
                        <a:pt x="14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a:off x="-3320881" y="-853213"/>
                  <a:ext cx="819534" cy="2033751"/>
                </a:xfrm>
                <a:custGeom>
                  <a:avLst/>
                  <a:gdLst/>
                  <a:ahLst/>
                  <a:cxnLst/>
                  <a:rect l="l" t="t" r="r" b="b"/>
                  <a:pathLst>
                    <a:path w="7932" h="19684" extrusionOk="0">
                      <a:moveTo>
                        <a:pt x="5341" y="0"/>
                      </a:moveTo>
                      <a:cubicBezTo>
                        <a:pt x="5275" y="0"/>
                        <a:pt x="5207" y="23"/>
                        <a:pt x="5168" y="62"/>
                      </a:cubicBezTo>
                      <a:cubicBezTo>
                        <a:pt x="5064" y="166"/>
                        <a:pt x="5094" y="301"/>
                        <a:pt x="5168" y="405"/>
                      </a:cubicBezTo>
                      <a:cubicBezTo>
                        <a:pt x="5407" y="704"/>
                        <a:pt x="5781" y="1182"/>
                        <a:pt x="6094" y="1570"/>
                      </a:cubicBezTo>
                      <a:cubicBezTo>
                        <a:pt x="6498" y="2063"/>
                        <a:pt x="6737" y="2720"/>
                        <a:pt x="6438" y="3303"/>
                      </a:cubicBezTo>
                      <a:cubicBezTo>
                        <a:pt x="6303" y="3572"/>
                        <a:pt x="6124" y="3796"/>
                        <a:pt x="5900" y="4005"/>
                      </a:cubicBezTo>
                      <a:cubicBezTo>
                        <a:pt x="5900" y="3930"/>
                        <a:pt x="5900" y="3871"/>
                        <a:pt x="5885" y="3796"/>
                      </a:cubicBezTo>
                      <a:cubicBezTo>
                        <a:pt x="5855" y="3437"/>
                        <a:pt x="5661" y="3079"/>
                        <a:pt x="5318" y="2930"/>
                      </a:cubicBezTo>
                      <a:cubicBezTo>
                        <a:pt x="4884" y="2735"/>
                        <a:pt x="3630" y="2720"/>
                        <a:pt x="3466" y="2720"/>
                      </a:cubicBezTo>
                      <a:cubicBezTo>
                        <a:pt x="3461" y="2720"/>
                        <a:pt x="3456" y="2720"/>
                        <a:pt x="3451" y="2720"/>
                      </a:cubicBezTo>
                      <a:cubicBezTo>
                        <a:pt x="3257" y="2720"/>
                        <a:pt x="3261" y="3019"/>
                        <a:pt x="3466" y="3019"/>
                      </a:cubicBezTo>
                      <a:cubicBezTo>
                        <a:pt x="3839" y="3049"/>
                        <a:pt x="4855" y="3094"/>
                        <a:pt x="4989" y="3124"/>
                      </a:cubicBezTo>
                      <a:cubicBezTo>
                        <a:pt x="5288" y="3198"/>
                        <a:pt x="5527" y="3437"/>
                        <a:pt x="5572" y="3736"/>
                      </a:cubicBezTo>
                      <a:cubicBezTo>
                        <a:pt x="5601" y="4005"/>
                        <a:pt x="5572" y="4184"/>
                        <a:pt x="5572" y="4244"/>
                      </a:cubicBezTo>
                      <a:cubicBezTo>
                        <a:pt x="5273" y="4453"/>
                        <a:pt x="4989" y="4662"/>
                        <a:pt x="4690" y="4886"/>
                      </a:cubicBezTo>
                      <a:cubicBezTo>
                        <a:pt x="4272" y="5230"/>
                        <a:pt x="3854" y="5588"/>
                        <a:pt x="3466" y="5976"/>
                      </a:cubicBezTo>
                      <a:cubicBezTo>
                        <a:pt x="3466" y="5947"/>
                        <a:pt x="3451" y="5528"/>
                        <a:pt x="3451" y="5364"/>
                      </a:cubicBezTo>
                      <a:cubicBezTo>
                        <a:pt x="3421" y="5036"/>
                        <a:pt x="3197" y="4826"/>
                        <a:pt x="2868" y="4782"/>
                      </a:cubicBezTo>
                      <a:cubicBezTo>
                        <a:pt x="2849" y="4780"/>
                        <a:pt x="2830" y="4779"/>
                        <a:pt x="2811" y="4779"/>
                      </a:cubicBezTo>
                      <a:cubicBezTo>
                        <a:pt x="2678" y="4779"/>
                        <a:pt x="2541" y="4823"/>
                        <a:pt x="2450" y="4901"/>
                      </a:cubicBezTo>
                      <a:cubicBezTo>
                        <a:pt x="2375" y="4946"/>
                        <a:pt x="1972" y="5289"/>
                        <a:pt x="1823" y="5424"/>
                      </a:cubicBezTo>
                      <a:cubicBezTo>
                        <a:pt x="1763" y="5484"/>
                        <a:pt x="1778" y="5588"/>
                        <a:pt x="1823" y="5648"/>
                      </a:cubicBezTo>
                      <a:cubicBezTo>
                        <a:pt x="1853" y="5678"/>
                        <a:pt x="1894" y="5693"/>
                        <a:pt x="1935" y="5693"/>
                      </a:cubicBezTo>
                      <a:cubicBezTo>
                        <a:pt x="1976" y="5693"/>
                        <a:pt x="2017" y="5678"/>
                        <a:pt x="2047" y="5648"/>
                      </a:cubicBezTo>
                      <a:cubicBezTo>
                        <a:pt x="2166" y="5543"/>
                        <a:pt x="2286" y="5454"/>
                        <a:pt x="2405" y="5349"/>
                      </a:cubicBezTo>
                      <a:cubicBezTo>
                        <a:pt x="2521" y="5223"/>
                        <a:pt x="2681" y="5089"/>
                        <a:pt x="2839" y="5089"/>
                      </a:cubicBezTo>
                      <a:cubicBezTo>
                        <a:pt x="2905" y="5089"/>
                        <a:pt x="2971" y="5113"/>
                        <a:pt x="3032" y="5170"/>
                      </a:cubicBezTo>
                      <a:cubicBezTo>
                        <a:pt x="3212" y="5349"/>
                        <a:pt x="3167" y="6156"/>
                        <a:pt x="3167" y="6305"/>
                      </a:cubicBezTo>
                      <a:cubicBezTo>
                        <a:pt x="2659" y="6873"/>
                        <a:pt x="2211" y="7470"/>
                        <a:pt x="1838" y="8097"/>
                      </a:cubicBezTo>
                      <a:cubicBezTo>
                        <a:pt x="1404" y="8799"/>
                        <a:pt x="1076" y="9546"/>
                        <a:pt x="792" y="10323"/>
                      </a:cubicBezTo>
                      <a:cubicBezTo>
                        <a:pt x="493" y="11174"/>
                        <a:pt x="0" y="12698"/>
                        <a:pt x="0" y="15491"/>
                      </a:cubicBezTo>
                      <a:lnTo>
                        <a:pt x="0" y="19314"/>
                      </a:lnTo>
                      <a:lnTo>
                        <a:pt x="0" y="19449"/>
                      </a:lnTo>
                      <a:cubicBezTo>
                        <a:pt x="0" y="19605"/>
                        <a:pt x="120" y="19684"/>
                        <a:pt x="239" y="19684"/>
                      </a:cubicBezTo>
                      <a:cubicBezTo>
                        <a:pt x="359" y="19684"/>
                        <a:pt x="478" y="19605"/>
                        <a:pt x="478" y="19449"/>
                      </a:cubicBezTo>
                      <a:lnTo>
                        <a:pt x="478" y="15789"/>
                      </a:lnTo>
                      <a:cubicBezTo>
                        <a:pt x="404" y="12638"/>
                        <a:pt x="1180" y="9322"/>
                        <a:pt x="3286" y="6888"/>
                      </a:cubicBezTo>
                      <a:cubicBezTo>
                        <a:pt x="3734" y="6335"/>
                        <a:pt x="4242" y="5857"/>
                        <a:pt x="4795" y="5409"/>
                      </a:cubicBezTo>
                      <a:cubicBezTo>
                        <a:pt x="6184" y="4423"/>
                        <a:pt x="7931" y="3288"/>
                        <a:pt x="6557" y="1421"/>
                      </a:cubicBezTo>
                      <a:lnTo>
                        <a:pt x="6572" y="1421"/>
                      </a:lnTo>
                      <a:cubicBezTo>
                        <a:pt x="6318" y="1092"/>
                        <a:pt x="5512" y="92"/>
                        <a:pt x="5497" y="62"/>
                      </a:cubicBezTo>
                      <a:cubicBezTo>
                        <a:pt x="5461" y="19"/>
                        <a:pt x="5402" y="0"/>
                        <a:pt x="5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a:off x="-3330180" y="-859722"/>
                  <a:ext cx="768597" cy="2046459"/>
                </a:xfrm>
                <a:custGeom>
                  <a:avLst/>
                  <a:gdLst/>
                  <a:ahLst/>
                  <a:cxnLst/>
                  <a:rect l="l" t="t" r="r" b="b"/>
                  <a:pathLst>
                    <a:path w="7439" h="19807" extrusionOk="0">
                      <a:moveTo>
                        <a:pt x="5471" y="127"/>
                      </a:moveTo>
                      <a:cubicBezTo>
                        <a:pt x="5551" y="127"/>
                        <a:pt x="5606" y="197"/>
                        <a:pt x="5662" y="274"/>
                      </a:cubicBezTo>
                      <a:cubicBezTo>
                        <a:pt x="5751" y="379"/>
                        <a:pt x="5841" y="498"/>
                        <a:pt x="5930" y="603"/>
                      </a:cubicBezTo>
                      <a:cubicBezTo>
                        <a:pt x="6153" y="894"/>
                        <a:pt x="6375" y="1173"/>
                        <a:pt x="6597" y="1463"/>
                      </a:cubicBezTo>
                      <a:lnTo>
                        <a:pt x="6597" y="1463"/>
                      </a:lnTo>
                      <a:cubicBezTo>
                        <a:pt x="6589" y="1478"/>
                        <a:pt x="6589" y="1496"/>
                        <a:pt x="6602" y="1514"/>
                      </a:cubicBezTo>
                      <a:cubicBezTo>
                        <a:pt x="6841" y="1843"/>
                        <a:pt x="7036" y="2186"/>
                        <a:pt x="7080" y="2589"/>
                      </a:cubicBezTo>
                      <a:cubicBezTo>
                        <a:pt x="7125" y="2888"/>
                        <a:pt x="7066" y="3187"/>
                        <a:pt x="6946" y="3471"/>
                      </a:cubicBezTo>
                      <a:cubicBezTo>
                        <a:pt x="6662" y="4068"/>
                        <a:pt x="6110" y="4516"/>
                        <a:pt x="5587" y="4904"/>
                      </a:cubicBezTo>
                      <a:cubicBezTo>
                        <a:pt x="5318" y="5128"/>
                        <a:pt x="5004" y="5308"/>
                        <a:pt x="4736" y="5547"/>
                      </a:cubicBezTo>
                      <a:cubicBezTo>
                        <a:pt x="4392" y="5830"/>
                        <a:pt x="4048" y="6144"/>
                        <a:pt x="3750" y="6488"/>
                      </a:cubicBezTo>
                      <a:cubicBezTo>
                        <a:pt x="3167" y="7100"/>
                        <a:pt x="2645" y="7772"/>
                        <a:pt x="2226" y="8504"/>
                      </a:cubicBezTo>
                      <a:cubicBezTo>
                        <a:pt x="1405" y="9923"/>
                        <a:pt x="912" y="11521"/>
                        <a:pt x="673" y="13134"/>
                      </a:cubicBezTo>
                      <a:cubicBezTo>
                        <a:pt x="554" y="13955"/>
                        <a:pt x="509" y="14777"/>
                        <a:pt x="509" y="15598"/>
                      </a:cubicBezTo>
                      <a:cubicBezTo>
                        <a:pt x="509" y="16032"/>
                        <a:pt x="524" y="16480"/>
                        <a:pt x="524" y="16913"/>
                      </a:cubicBezTo>
                      <a:lnTo>
                        <a:pt x="524" y="18615"/>
                      </a:lnTo>
                      <a:lnTo>
                        <a:pt x="524" y="19288"/>
                      </a:lnTo>
                      <a:cubicBezTo>
                        <a:pt x="524" y="19437"/>
                        <a:pt x="568" y="19676"/>
                        <a:pt x="359" y="19691"/>
                      </a:cubicBezTo>
                      <a:cubicBezTo>
                        <a:pt x="348" y="19692"/>
                        <a:pt x="338" y="19693"/>
                        <a:pt x="328" y="19693"/>
                      </a:cubicBezTo>
                      <a:cubicBezTo>
                        <a:pt x="110" y="19693"/>
                        <a:pt x="165" y="19385"/>
                        <a:pt x="165" y="19228"/>
                      </a:cubicBezTo>
                      <a:lnTo>
                        <a:pt x="165" y="18586"/>
                      </a:lnTo>
                      <a:lnTo>
                        <a:pt x="165" y="16868"/>
                      </a:lnTo>
                      <a:cubicBezTo>
                        <a:pt x="165" y="15613"/>
                        <a:pt x="150" y="14344"/>
                        <a:pt x="315" y="13089"/>
                      </a:cubicBezTo>
                      <a:cubicBezTo>
                        <a:pt x="464" y="12029"/>
                        <a:pt x="733" y="10968"/>
                        <a:pt x="1136" y="9968"/>
                      </a:cubicBezTo>
                      <a:cubicBezTo>
                        <a:pt x="1480" y="9086"/>
                        <a:pt x="1928" y="8250"/>
                        <a:pt x="2480" y="7473"/>
                      </a:cubicBezTo>
                      <a:cubicBezTo>
                        <a:pt x="2615" y="7294"/>
                        <a:pt x="2764" y="7100"/>
                        <a:pt x="2898" y="6921"/>
                      </a:cubicBezTo>
                      <a:cubicBezTo>
                        <a:pt x="2973" y="6831"/>
                        <a:pt x="3048" y="6741"/>
                        <a:pt x="3122" y="6652"/>
                      </a:cubicBezTo>
                      <a:cubicBezTo>
                        <a:pt x="3152" y="6607"/>
                        <a:pt x="3182" y="6577"/>
                        <a:pt x="3227" y="6532"/>
                      </a:cubicBezTo>
                      <a:cubicBezTo>
                        <a:pt x="3257" y="6503"/>
                        <a:pt x="3317" y="6458"/>
                        <a:pt x="3332" y="6413"/>
                      </a:cubicBezTo>
                      <a:cubicBezTo>
                        <a:pt x="3332" y="6383"/>
                        <a:pt x="3332" y="6338"/>
                        <a:pt x="3332" y="6308"/>
                      </a:cubicBezTo>
                      <a:cubicBezTo>
                        <a:pt x="3332" y="6249"/>
                        <a:pt x="3332" y="6174"/>
                        <a:pt x="3346" y="6114"/>
                      </a:cubicBezTo>
                      <a:cubicBezTo>
                        <a:pt x="3346" y="5980"/>
                        <a:pt x="3346" y="5845"/>
                        <a:pt x="3332" y="5696"/>
                      </a:cubicBezTo>
                      <a:cubicBezTo>
                        <a:pt x="3317" y="5457"/>
                        <a:pt x="3272" y="5113"/>
                        <a:pt x="2958" y="5113"/>
                      </a:cubicBezTo>
                      <a:cubicBezTo>
                        <a:pt x="2794" y="5113"/>
                        <a:pt x="2630" y="5248"/>
                        <a:pt x="2525" y="5352"/>
                      </a:cubicBezTo>
                      <a:cubicBezTo>
                        <a:pt x="2435" y="5442"/>
                        <a:pt x="2346" y="5517"/>
                        <a:pt x="2256" y="5591"/>
                      </a:cubicBezTo>
                      <a:cubicBezTo>
                        <a:pt x="2211" y="5621"/>
                        <a:pt x="2167" y="5681"/>
                        <a:pt x="2107" y="5696"/>
                      </a:cubicBezTo>
                      <a:cubicBezTo>
                        <a:pt x="2091" y="5705"/>
                        <a:pt x="2075" y="5709"/>
                        <a:pt x="2059" y="5709"/>
                      </a:cubicBezTo>
                      <a:cubicBezTo>
                        <a:pt x="2000" y="5709"/>
                        <a:pt x="1949" y="5650"/>
                        <a:pt x="1972" y="5591"/>
                      </a:cubicBezTo>
                      <a:cubicBezTo>
                        <a:pt x="1987" y="5532"/>
                        <a:pt x="2077" y="5487"/>
                        <a:pt x="2122" y="5442"/>
                      </a:cubicBezTo>
                      <a:cubicBezTo>
                        <a:pt x="2182" y="5397"/>
                        <a:pt x="2241" y="5338"/>
                        <a:pt x="2301" y="5293"/>
                      </a:cubicBezTo>
                      <a:cubicBezTo>
                        <a:pt x="2391" y="5203"/>
                        <a:pt x="2495" y="5113"/>
                        <a:pt x="2600" y="5039"/>
                      </a:cubicBezTo>
                      <a:cubicBezTo>
                        <a:pt x="2702" y="4962"/>
                        <a:pt x="2824" y="4926"/>
                        <a:pt x="2947" y="4926"/>
                      </a:cubicBezTo>
                      <a:cubicBezTo>
                        <a:pt x="3183" y="4926"/>
                        <a:pt x="3417" y="5062"/>
                        <a:pt x="3496" y="5308"/>
                      </a:cubicBezTo>
                      <a:cubicBezTo>
                        <a:pt x="3541" y="5442"/>
                        <a:pt x="3526" y="5606"/>
                        <a:pt x="3541" y="5741"/>
                      </a:cubicBezTo>
                      <a:cubicBezTo>
                        <a:pt x="3541" y="5845"/>
                        <a:pt x="3541" y="5950"/>
                        <a:pt x="3541" y="6054"/>
                      </a:cubicBezTo>
                      <a:cubicBezTo>
                        <a:pt x="3541" y="6087"/>
                        <a:pt x="3572" y="6111"/>
                        <a:pt x="3606" y="6111"/>
                      </a:cubicBezTo>
                      <a:cubicBezTo>
                        <a:pt x="3619" y="6111"/>
                        <a:pt x="3633" y="6108"/>
                        <a:pt x="3645" y="6099"/>
                      </a:cubicBezTo>
                      <a:cubicBezTo>
                        <a:pt x="4273" y="5457"/>
                        <a:pt x="4960" y="4904"/>
                        <a:pt x="5691" y="4397"/>
                      </a:cubicBezTo>
                      <a:cubicBezTo>
                        <a:pt x="5751" y="4367"/>
                        <a:pt x="5766" y="4352"/>
                        <a:pt x="5766" y="4292"/>
                      </a:cubicBezTo>
                      <a:cubicBezTo>
                        <a:pt x="5781" y="4232"/>
                        <a:pt x="5781" y="4173"/>
                        <a:pt x="5781" y="4113"/>
                      </a:cubicBezTo>
                      <a:cubicBezTo>
                        <a:pt x="5781" y="3948"/>
                        <a:pt x="5766" y="3769"/>
                        <a:pt x="5691" y="3605"/>
                      </a:cubicBezTo>
                      <a:cubicBezTo>
                        <a:pt x="5587" y="3366"/>
                        <a:pt x="5333" y="3172"/>
                        <a:pt x="5064" y="3142"/>
                      </a:cubicBezTo>
                      <a:cubicBezTo>
                        <a:pt x="4840" y="3112"/>
                        <a:pt x="4601" y="3097"/>
                        <a:pt x="4377" y="3082"/>
                      </a:cubicBezTo>
                      <a:cubicBezTo>
                        <a:pt x="4108" y="3067"/>
                        <a:pt x="3854" y="3082"/>
                        <a:pt x="3600" y="3052"/>
                      </a:cubicBezTo>
                      <a:cubicBezTo>
                        <a:pt x="3481" y="3037"/>
                        <a:pt x="3451" y="2858"/>
                        <a:pt x="3600" y="2843"/>
                      </a:cubicBezTo>
                      <a:cubicBezTo>
                        <a:pt x="3675" y="2843"/>
                        <a:pt x="3735" y="2858"/>
                        <a:pt x="3810" y="2858"/>
                      </a:cubicBezTo>
                      <a:cubicBezTo>
                        <a:pt x="4063" y="2858"/>
                        <a:pt x="4317" y="2873"/>
                        <a:pt x="4571" y="2888"/>
                      </a:cubicBezTo>
                      <a:cubicBezTo>
                        <a:pt x="4855" y="2918"/>
                        <a:pt x="5154" y="2933"/>
                        <a:pt x="5423" y="3052"/>
                      </a:cubicBezTo>
                      <a:cubicBezTo>
                        <a:pt x="5803" y="3222"/>
                        <a:pt x="5958" y="3617"/>
                        <a:pt x="5974" y="4013"/>
                      </a:cubicBezTo>
                      <a:lnTo>
                        <a:pt x="5974" y="4013"/>
                      </a:lnTo>
                      <a:cubicBezTo>
                        <a:pt x="5964" y="4021"/>
                        <a:pt x="5955" y="4030"/>
                        <a:pt x="5945" y="4038"/>
                      </a:cubicBezTo>
                      <a:cubicBezTo>
                        <a:pt x="5954" y="4042"/>
                        <a:pt x="5964" y="4047"/>
                        <a:pt x="5975" y="4051"/>
                      </a:cubicBezTo>
                      <a:lnTo>
                        <a:pt x="5975" y="4051"/>
                      </a:lnTo>
                      <a:cubicBezTo>
                        <a:pt x="5975" y="4062"/>
                        <a:pt x="5975" y="4072"/>
                        <a:pt x="5975" y="4083"/>
                      </a:cubicBezTo>
                      <a:cubicBezTo>
                        <a:pt x="5975" y="4119"/>
                        <a:pt x="5997" y="4139"/>
                        <a:pt x="6021" y="4139"/>
                      </a:cubicBezTo>
                      <a:cubicBezTo>
                        <a:pt x="6037" y="4139"/>
                        <a:pt x="6053" y="4130"/>
                        <a:pt x="6065" y="4113"/>
                      </a:cubicBezTo>
                      <a:cubicBezTo>
                        <a:pt x="6453" y="3784"/>
                        <a:pt x="6767" y="3336"/>
                        <a:pt x="6767" y="2813"/>
                      </a:cubicBezTo>
                      <a:cubicBezTo>
                        <a:pt x="6752" y="2276"/>
                        <a:pt x="6468" y="1857"/>
                        <a:pt x="6139" y="1454"/>
                      </a:cubicBezTo>
                      <a:cubicBezTo>
                        <a:pt x="5975" y="1245"/>
                        <a:pt x="5811" y="1021"/>
                        <a:pt x="5632" y="812"/>
                      </a:cubicBezTo>
                      <a:cubicBezTo>
                        <a:pt x="5557" y="707"/>
                        <a:pt x="5482" y="603"/>
                        <a:pt x="5408" y="513"/>
                      </a:cubicBezTo>
                      <a:cubicBezTo>
                        <a:pt x="5333" y="409"/>
                        <a:pt x="5213" y="259"/>
                        <a:pt x="5378" y="155"/>
                      </a:cubicBezTo>
                      <a:cubicBezTo>
                        <a:pt x="5412" y="136"/>
                        <a:pt x="5443" y="127"/>
                        <a:pt x="5471" y="127"/>
                      </a:cubicBezTo>
                      <a:close/>
                      <a:moveTo>
                        <a:pt x="5437" y="1"/>
                      </a:moveTo>
                      <a:cubicBezTo>
                        <a:pt x="5276" y="1"/>
                        <a:pt x="5127" y="132"/>
                        <a:pt x="5139" y="304"/>
                      </a:cubicBezTo>
                      <a:cubicBezTo>
                        <a:pt x="5139" y="424"/>
                        <a:pt x="5213" y="513"/>
                        <a:pt x="5288" y="588"/>
                      </a:cubicBezTo>
                      <a:cubicBezTo>
                        <a:pt x="5363" y="692"/>
                        <a:pt x="5438" y="797"/>
                        <a:pt x="5527" y="902"/>
                      </a:cubicBezTo>
                      <a:cubicBezTo>
                        <a:pt x="5706" y="1126"/>
                        <a:pt x="5886" y="1350"/>
                        <a:pt x="6065" y="1589"/>
                      </a:cubicBezTo>
                      <a:cubicBezTo>
                        <a:pt x="6244" y="1813"/>
                        <a:pt x="6423" y="2052"/>
                        <a:pt x="6513" y="2320"/>
                      </a:cubicBezTo>
                      <a:cubicBezTo>
                        <a:pt x="6617" y="2619"/>
                        <a:pt x="6647" y="2933"/>
                        <a:pt x="6528" y="3246"/>
                      </a:cubicBezTo>
                      <a:cubicBezTo>
                        <a:pt x="6437" y="3505"/>
                        <a:pt x="6258" y="3741"/>
                        <a:pt x="6046" y="3945"/>
                      </a:cubicBezTo>
                      <a:lnTo>
                        <a:pt x="6046" y="3945"/>
                      </a:lnTo>
                      <a:cubicBezTo>
                        <a:pt x="6031" y="3692"/>
                        <a:pt x="5965" y="3452"/>
                        <a:pt x="5811" y="3246"/>
                      </a:cubicBezTo>
                      <a:cubicBezTo>
                        <a:pt x="5662" y="3052"/>
                        <a:pt x="5467" y="2933"/>
                        <a:pt x="5228" y="2873"/>
                      </a:cubicBezTo>
                      <a:cubicBezTo>
                        <a:pt x="4795" y="2769"/>
                        <a:pt x="4317" y="2754"/>
                        <a:pt x="3869" y="2739"/>
                      </a:cubicBezTo>
                      <a:lnTo>
                        <a:pt x="3630" y="2739"/>
                      </a:lnTo>
                      <a:cubicBezTo>
                        <a:pt x="3600" y="2739"/>
                        <a:pt x="3571" y="2735"/>
                        <a:pt x="3543" y="2735"/>
                      </a:cubicBezTo>
                      <a:cubicBezTo>
                        <a:pt x="3515" y="2735"/>
                        <a:pt x="3488" y="2739"/>
                        <a:pt x="3466" y="2754"/>
                      </a:cubicBezTo>
                      <a:cubicBezTo>
                        <a:pt x="3302" y="2828"/>
                        <a:pt x="3332" y="3082"/>
                        <a:pt x="3496" y="3142"/>
                      </a:cubicBezTo>
                      <a:cubicBezTo>
                        <a:pt x="3533" y="3157"/>
                        <a:pt x="3578" y="3161"/>
                        <a:pt x="3623" y="3161"/>
                      </a:cubicBezTo>
                      <a:cubicBezTo>
                        <a:pt x="3668" y="3161"/>
                        <a:pt x="3712" y="3157"/>
                        <a:pt x="3750" y="3157"/>
                      </a:cubicBezTo>
                      <a:cubicBezTo>
                        <a:pt x="3869" y="3172"/>
                        <a:pt x="3989" y="3172"/>
                        <a:pt x="4093" y="3172"/>
                      </a:cubicBezTo>
                      <a:cubicBezTo>
                        <a:pt x="4332" y="3202"/>
                        <a:pt x="4556" y="3202"/>
                        <a:pt x="4795" y="3232"/>
                      </a:cubicBezTo>
                      <a:cubicBezTo>
                        <a:pt x="5034" y="3246"/>
                        <a:pt x="5243" y="3276"/>
                        <a:pt x="5423" y="3456"/>
                      </a:cubicBezTo>
                      <a:cubicBezTo>
                        <a:pt x="5641" y="3688"/>
                        <a:pt x="5618" y="3992"/>
                        <a:pt x="5617" y="4284"/>
                      </a:cubicBezTo>
                      <a:lnTo>
                        <a:pt x="5617" y="4284"/>
                      </a:lnTo>
                      <a:cubicBezTo>
                        <a:pt x="5253" y="4545"/>
                        <a:pt x="4890" y="4793"/>
                        <a:pt x="4541" y="5084"/>
                      </a:cubicBezTo>
                      <a:cubicBezTo>
                        <a:pt x="4230" y="5354"/>
                        <a:pt x="3919" y="5625"/>
                        <a:pt x="3630" y="5918"/>
                      </a:cubicBezTo>
                      <a:lnTo>
                        <a:pt x="3630" y="5918"/>
                      </a:lnTo>
                      <a:cubicBezTo>
                        <a:pt x="3628" y="5841"/>
                        <a:pt x="3625" y="5767"/>
                        <a:pt x="3615" y="5681"/>
                      </a:cubicBezTo>
                      <a:cubicBezTo>
                        <a:pt x="3615" y="5547"/>
                        <a:pt x="3615" y="5382"/>
                        <a:pt x="3571" y="5248"/>
                      </a:cubicBezTo>
                      <a:cubicBezTo>
                        <a:pt x="3482" y="4969"/>
                        <a:pt x="3211" y="4798"/>
                        <a:pt x="2930" y="4798"/>
                      </a:cubicBezTo>
                      <a:cubicBezTo>
                        <a:pt x="2879" y="4798"/>
                        <a:pt x="2829" y="4803"/>
                        <a:pt x="2779" y="4815"/>
                      </a:cubicBezTo>
                      <a:cubicBezTo>
                        <a:pt x="2630" y="4845"/>
                        <a:pt x="2525" y="4919"/>
                        <a:pt x="2420" y="5009"/>
                      </a:cubicBezTo>
                      <a:cubicBezTo>
                        <a:pt x="2301" y="5113"/>
                        <a:pt x="2182" y="5203"/>
                        <a:pt x="2077" y="5308"/>
                      </a:cubicBezTo>
                      <a:cubicBezTo>
                        <a:pt x="1972" y="5382"/>
                        <a:pt x="1823" y="5472"/>
                        <a:pt x="1838" y="5621"/>
                      </a:cubicBezTo>
                      <a:cubicBezTo>
                        <a:pt x="1849" y="5742"/>
                        <a:pt x="1941" y="5815"/>
                        <a:pt x="2048" y="5815"/>
                      </a:cubicBezTo>
                      <a:cubicBezTo>
                        <a:pt x="2087" y="5815"/>
                        <a:pt x="2127" y="5805"/>
                        <a:pt x="2167" y="5786"/>
                      </a:cubicBezTo>
                      <a:cubicBezTo>
                        <a:pt x="2256" y="5726"/>
                        <a:pt x="2346" y="5621"/>
                        <a:pt x="2435" y="5547"/>
                      </a:cubicBezTo>
                      <a:cubicBezTo>
                        <a:pt x="2525" y="5472"/>
                        <a:pt x="2600" y="5397"/>
                        <a:pt x="2674" y="5338"/>
                      </a:cubicBezTo>
                      <a:cubicBezTo>
                        <a:pt x="2756" y="5273"/>
                        <a:pt x="2863" y="5221"/>
                        <a:pt x="2959" y="5221"/>
                      </a:cubicBezTo>
                      <a:cubicBezTo>
                        <a:pt x="3040" y="5221"/>
                        <a:pt x="3111" y="5257"/>
                        <a:pt x="3152" y="5352"/>
                      </a:cubicBezTo>
                      <a:cubicBezTo>
                        <a:pt x="3212" y="5487"/>
                        <a:pt x="3212" y="5636"/>
                        <a:pt x="3227" y="5771"/>
                      </a:cubicBezTo>
                      <a:cubicBezTo>
                        <a:pt x="3227" y="5905"/>
                        <a:pt x="3227" y="6054"/>
                        <a:pt x="3227" y="6204"/>
                      </a:cubicBezTo>
                      <a:cubicBezTo>
                        <a:pt x="3227" y="6249"/>
                        <a:pt x="3227" y="6293"/>
                        <a:pt x="3212" y="6338"/>
                      </a:cubicBezTo>
                      <a:cubicBezTo>
                        <a:pt x="3212" y="6383"/>
                        <a:pt x="3227" y="6353"/>
                        <a:pt x="3182" y="6383"/>
                      </a:cubicBezTo>
                      <a:cubicBezTo>
                        <a:pt x="3137" y="6428"/>
                        <a:pt x="3093" y="6488"/>
                        <a:pt x="3048" y="6532"/>
                      </a:cubicBezTo>
                      <a:cubicBezTo>
                        <a:pt x="2898" y="6712"/>
                        <a:pt x="2749" y="6906"/>
                        <a:pt x="2600" y="7085"/>
                      </a:cubicBezTo>
                      <a:cubicBezTo>
                        <a:pt x="2316" y="7458"/>
                        <a:pt x="2047" y="7862"/>
                        <a:pt x="1808" y="8280"/>
                      </a:cubicBezTo>
                      <a:cubicBezTo>
                        <a:pt x="1151" y="9400"/>
                        <a:pt x="673" y="10655"/>
                        <a:pt x="389" y="11939"/>
                      </a:cubicBezTo>
                      <a:cubicBezTo>
                        <a:pt x="105" y="13283"/>
                        <a:pt x="46" y="14643"/>
                        <a:pt x="46" y="16017"/>
                      </a:cubicBezTo>
                      <a:lnTo>
                        <a:pt x="46" y="19228"/>
                      </a:lnTo>
                      <a:cubicBezTo>
                        <a:pt x="46" y="19422"/>
                        <a:pt x="1" y="19691"/>
                        <a:pt x="225" y="19780"/>
                      </a:cubicBezTo>
                      <a:cubicBezTo>
                        <a:pt x="260" y="19798"/>
                        <a:pt x="300" y="19807"/>
                        <a:pt x="341" y="19807"/>
                      </a:cubicBezTo>
                      <a:cubicBezTo>
                        <a:pt x="404" y="19807"/>
                        <a:pt x="469" y="19787"/>
                        <a:pt x="524" y="19751"/>
                      </a:cubicBezTo>
                      <a:cubicBezTo>
                        <a:pt x="613" y="19691"/>
                        <a:pt x="628" y="19586"/>
                        <a:pt x="628" y="19482"/>
                      </a:cubicBezTo>
                      <a:lnTo>
                        <a:pt x="628" y="18138"/>
                      </a:lnTo>
                      <a:lnTo>
                        <a:pt x="628" y="16420"/>
                      </a:lnTo>
                      <a:cubicBezTo>
                        <a:pt x="628" y="15837"/>
                        <a:pt x="613" y="15270"/>
                        <a:pt x="643" y="14702"/>
                      </a:cubicBezTo>
                      <a:cubicBezTo>
                        <a:pt x="718" y="13000"/>
                        <a:pt x="1046" y="11297"/>
                        <a:pt x="1733" y="9714"/>
                      </a:cubicBezTo>
                      <a:cubicBezTo>
                        <a:pt x="2077" y="8937"/>
                        <a:pt x="2495" y="8190"/>
                        <a:pt x="3003" y="7503"/>
                      </a:cubicBezTo>
                      <a:cubicBezTo>
                        <a:pt x="3287" y="7145"/>
                        <a:pt x="3585" y="6801"/>
                        <a:pt x="3899" y="6473"/>
                      </a:cubicBezTo>
                      <a:cubicBezTo>
                        <a:pt x="4063" y="6293"/>
                        <a:pt x="4228" y="6129"/>
                        <a:pt x="4407" y="5965"/>
                      </a:cubicBezTo>
                      <a:cubicBezTo>
                        <a:pt x="4586" y="5801"/>
                        <a:pt x="4765" y="5636"/>
                        <a:pt x="4960" y="5487"/>
                      </a:cubicBezTo>
                      <a:cubicBezTo>
                        <a:pt x="5915" y="4785"/>
                        <a:pt x="7439" y="3874"/>
                        <a:pt x="7185" y="2470"/>
                      </a:cubicBezTo>
                      <a:cubicBezTo>
                        <a:pt x="7110" y="2111"/>
                        <a:pt x="6931" y="1753"/>
                        <a:pt x="6707" y="1454"/>
                      </a:cubicBezTo>
                      <a:cubicBezTo>
                        <a:pt x="6498" y="1170"/>
                        <a:pt x="6274" y="887"/>
                        <a:pt x="6050" y="603"/>
                      </a:cubicBezTo>
                      <a:cubicBezTo>
                        <a:pt x="5945" y="483"/>
                        <a:pt x="5841" y="349"/>
                        <a:pt x="5736" y="215"/>
                      </a:cubicBezTo>
                      <a:cubicBezTo>
                        <a:pt x="5676" y="140"/>
                        <a:pt x="5632" y="65"/>
                        <a:pt x="5542" y="20"/>
                      </a:cubicBezTo>
                      <a:cubicBezTo>
                        <a:pt x="5507" y="7"/>
                        <a:pt x="5472" y="1"/>
                        <a:pt x="5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a:off x="-3144845" y="-666720"/>
                  <a:ext cx="314196" cy="221415"/>
                </a:xfrm>
                <a:custGeom>
                  <a:avLst/>
                  <a:gdLst/>
                  <a:ahLst/>
                  <a:cxnLst/>
                  <a:rect l="l" t="t" r="r" b="b"/>
                  <a:pathLst>
                    <a:path w="3041" h="2143" extrusionOk="0">
                      <a:moveTo>
                        <a:pt x="1794" y="1"/>
                      </a:moveTo>
                      <a:cubicBezTo>
                        <a:pt x="1531" y="1"/>
                        <a:pt x="1273" y="61"/>
                        <a:pt x="1076" y="169"/>
                      </a:cubicBezTo>
                      <a:cubicBezTo>
                        <a:pt x="837" y="288"/>
                        <a:pt x="613" y="467"/>
                        <a:pt x="359" y="527"/>
                      </a:cubicBezTo>
                      <a:cubicBezTo>
                        <a:pt x="165" y="572"/>
                        <a:pt x="31" y="736"/>
                        <a:pt x="16" y="930"/>
                      </a:cubicBezTo>
                      <a:lnTo>
                        <a:pt x="16" y="945"/>
                      </a:lnTo>
                      <a:cubicBezTo>
                        <a:pt x="1" y="1140"/>
                        <a:pt x="120" y="1319"/>
                        <a:pt x="299" y="1393"/>
                      </a:cubicBezTo>
                      <a:cubicBezTo>
                        <a:pt x="538" y="1498"/>
                        <a:pt x="733" y="1707"/>
                        <a:pt x="942" y="1856"/>
                      </a:cubicBezTo>
                      <a:cubicBezTo>
                        <a:pt x="1187" y="2032"/>
                        <a:pt x="1540" y="2143"/>
                        <a:pt x="1883" y="2143"/>
                      </a:cubicBezTo>
                      <a:cubicBezTo>
                        <a:pt x="2419" y="2143"/>
                        <a:pt x="2933" y="1873"/>
                        <a:pt x="2988" y="1154"/>
                      </a:cubicBezTo>
                      <a:cubicBezTo>
                        <a:pt x="3040" y="329"/>
                        <a:pt x="2405" y="1"/>
                        <a:pt x="1794"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a:off x="-3143295" y="-629835"/>
                  <a:ext cx="306344" cy="151467"/>
                </a:xfrm>
                <a:custGeom>
                  <a:avLst/>
                  <a:gdLst/>
                  <a:ahLst/>
                  <a:cxnLst/>
                  <a:rect l="l" t="t" r="r" b="b"/>
                  <a:pathLst>
                    <a:path w="2965" h="1466" extrusionOk="0">
                      <a:moveTo>
                        <a:pt x="1915" y="1"/>
                      </a:moveTo>
                      <a:cubicBezTo>
                        <a:pt x="1765" y="1"/>
                        <a:pt x="1614" y="12"/>
                        <a:pt x="1464" y="36"/>
                      </a:cubicBezTo>
                      <a:cubicBezTo>
                        <a:pt x="971" y="110"/>
                        <a:pt x="494" y="320"/>
                        <a:pt x="45" y="558"/>
                      </a:cubicBezTo>
                      <a:cubicBezTo>
                        <a:pt x="1" y="573"/>
                        <a:pt x="16" y="633"/>
                        <a:pt x="45" y="663"/>
                      </a:cubicBezTo>
                      <a:cubicBezTo>
                        <a:pt x="681" y="1150"/>
                        <a:pt x="1463" y="1465"/>
                        <a:pt x="2271" y="1465"/>
                      </a:cubicBezTo>
                      <a:cubicBezTo>
                        <a:pt x="2355" y="1465"/>
                        <a:pt x="2440" y="1462"/>
                        <a:pt x="2525" y="1455"/>
                      </a:cubicBezTo>
                      <a:cubicBezTo>
                        <a:pt x="2614" y="1440"/>
                        <a:pt x="2719" y="1425"/>
                        <a:pt x="2809" y="1410"/>
                      </a:cubicBezTo>
                      <a:cubicBezTo>
                        <a:pt x="2878" y="1382"/>
                        <a:pt x="2857" y="1289"/>
                        <a:pt x="2793" y="1289"/>
                      </a:cubicBezTo>
                      <a:cubicBezTo>
                        <a:pt x="2788" y="1289"/>
                        <a:pt x="2784" y="1289"/>
                        <a:pt x="2779" y="1290"/>
                      </a:cubicBezTo>
                      <a:cubicBezTo>
                        <a:pt x="2619" y="1322"/>
                        <a:pt x="2450" y="1337"/>
                        <a:pt x="2282" y="1337"/>
                      </a:cubicBezTo>
                      <a:cubicBezTo>
                        <a:pt x="2136" y="1337"/>
                        <a:pt x="1991" y="1326"/>
                        <a:pt x="1853" y="1305"/>
                      </a:cubicBezTo>
                      <a:cubicBezTo>
                        <a:pt x="1244" y="1235"/>
                        <a:pt x="676" y="976"/>
                        <a:pt x="186" y="619"/>
                      </a:cubicBezTo>
                      <a:lnTo>
                        <a:pt x="186" y="619"/>
                      </a:lnTo>
                      <a:cubicBezTo>
                        <a:pt x="594" y="400"/>
                        <a:pt x="1016" y="225"/>
                        <a:pt x="1464" y="155"/>
                      </a:cubicBezTo>
                      <a:cubicBezTo>
                        <a:pt x="1604" y="133"/>
                        <a:pt x="1742" y="123"/>
                        <a:pt x="1879" y="123"/>
                      </a:cubicBezTo>
                      <a:cubicBezTo>
                        <a:pt x="2211" y="123"/>
                        <a:pt x="2536" y="184"/>
                        <a:pt x="2853" y="290"/>
                      </a:cubicBezTo>
                      <a:cubicBezTo>
                        <a:pt x="2863" y="293"/>
                        <a:pt x="2872" y="294"/>
                        <a:pt x="2881" y="294"/>
                      </a:cubicBezTo>
                      <a:cubicBezTo>
                        <a:pt x="2948" y="294"/>
                        <a:pt x="2965" y="197"/>
                        <a:pt x="2898" y="170"/>
                      </a:cubicBezTo>
                      <a:cubicBezTo>
                        <a:pt x="2580" y="57"/>
                        <a:pt x="2247" y="1"/>
                        <a:pt x="1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a:off x="-3289906" y="-350871"/>
                  <a:ext cx="254787" cy="203127"/>
                </a:xfrm>
                <a:custGeom>
                  <a:avLst/>
                  <a:gdLst/>
                  <a:ahLst/>
                  <a:cxnLst/>
                  <a:rect l="l" t="t" r="r" b="b"/>
                  <a:pathLst>
                    <a:path w="2466" h="1966" extrusionOk="0">
                      <a:moveTo>
                        <a:pt x="1260" y="1"/>
                      </a:moveTo>
                      <a:cubicBezTo>
                        <a:pt x="805" y="1"/>
                        <a:pt x="378" y="430"/>
                        <a:pt x="255" y="831"/>
                      </a:cubicBezTo>
                      <a:cubicBezTo>
                        <a:pt x="195" y="1025"/>
                        <a:pt x="180" y="1234"/>
                        <a:pt x="75" y="1413"/>
                      </a:cubicBezTo>
                      <a:cubicBezTo>
                        <a:pt x="1" y="1548"/>
                        <a:pt x="1" y="1712"/>
                        <a:pt x="105" y="1831"/>
                      </a:cubicBezTo>
                      <a:lnTo>
                        <a:pt x="120" y="1846"/>
                      </a:lnTo>
                      <a:cubicBezTo>
                        <a:pt x="190" y="1926"/>
                        <a:pt x="280" y="1966"/>
                        <a:pt x="376" y="1966"/>
                      </a:cubicBezTo>
                      <a:cubicBezTo>
                        <a:pt x="424" y="1966"/>
                        <a:pt x="474" y="1956"/>
                        <a:pt x="524" y="1936"/>
                      </a:cubicBezTo>
                      <a:cubicBezTo>
                        <a:pt x="703" y="1861"/>
                        <a:pt x="927" y="1861"/>
                        <a:pt x="1136" y="1831"/>
                      </a:cubicBezTo>
                      <a:cubicBezTo>
                        <a:pt x="1718" y="1742"/>
                        <a:pt x="2465" y="1025"/>
                        <a:pt x="1868" y="308"/>
                      </a:cubicBezTo>
                      <a:cubicBezTo>
                        <a:pt x="1677" y="89"/>
                        <a:pt x="1465" y="1"/>
                        <a:pt x="1260"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a:off x="-3277507" y="-349011"/>
                  <a:ext cx="209016" cy="190522"/>
                </a:xfrm>
                <a:custGeom>
                  <a:avLst/>
                  <a:gdLst/>
                  <a:ahLst/>
                  <a:cxnLst/>
                  <a:rect l="l" t="t" r="r" b="b"/>
                  <a:pathLst>
                    <a:path w="2023" h="1844" extrusionOk="0">
                      <a:moveTo>
                        <a:pt x="1383" y="0"/>
                      </a:moveTo>
                      <a:cubicBezTo>
                        <a:pt x="1376" y="0"/>
                        <a:pt x="1368" y="2"/>
                        <a:pt x="1359" y="6"/>
                      </a:cubicBezTo>
                      <a:cubicBezTo>
                        <a:pt x="1031" y="170"/>
                        <a:pt x="732" y="409"/>
                        <a:pt x="508" y="708"/>
                      </a:cubicBezTo>
                      <a:cubicBezTo>
                        <a:pt x="269" y="1037"/>
                        <a:pt x="120" y="1410"/>
                        <a:pt x="0" y="1784"/>
                      </a:cubicBezTo>
                      <a:cubicBezTo>
                        <a:pt x="0" y="1813"/>
                        <a:pt x="15" y="1843"/>
                        <a:pt x="60" y="1843"/>
                      </a:cubicBezTo>
                      <a:cubicBezTo>
                        <a:pt x="792" y="1754"/>
                        <a:pt x="1583" y="1380"/>
                        <a:pt x="2002" y="723"/>
                      </a:cubicBezTo>
                      <a:cubicBezTo>
                        <a:pt x="2023" y="691"/>
                        <a:pt x="1984" y="660"/>
                        <a:pt x="1949" y="660"/>
                      </a:cubicBezTo>
                      <a:cubicBezTo>
                        <a:pt x="1935" y="660"/>
                        <a:pt x="1921" y="665"/>
                        <a:pt x="1912" y="678"/>
                      </a:cubicBezTo>
                      <a:cubicBezTo>
                        <a:pt x="1536" y="1286"/>
                        <a:pt x="795" y="1627"/>
                        <a:pt x="111" y="1743"/>
                      </a:cubicBezTo>
                      <a:lnTo>
                        <a:pt x="111" y="1743"/>
                      </a:lnTo>
                      <a:cubicBezTo>
                        <a:pt x="214" y="1408"/>
                        <a:pt x="358" y="1076"/>
                        <a:pt x="568" y="783"/>
                      </a:cubicBezTo>
                      <a:cubicBezTo>
                        <a:pt x="792" y="484"/>
                        <a:pt x="1076" y="245"/>
                        <a:pt x="1404" y="96"/>
                      </a:cubicBezTo>
                      <a:cubicBezTo>
                        <a:pt x="1456" y="70"/>
                        <a:pt x="1430" y="0"/>
                        <a:pt x="1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a:off x="-3370823" y="-1456655"/>
                  <a:ext cx="1013893" cy="2769200"/>
                </a:xfrm>
                <a:custGeom>
                  <a:avLst/>
                  <a:gdLst/>
                  <a:ahLst/>
                  <a:cxnLst/>
                  <a:rect l="l" t="t" r="r" b="b"/>
                  <a:pathLst>
                    <a:path w="9589" h="26190" extrusionOk="0">
                      <a:moveTo>
                        <a:pt x="6333" y="479"/>
                      </a:moveTo>
                      <a:cubicBezTo>
                        <a:pt x="6542" y="479"/>
                        <a:pt x="6736" y="523"/>
                        <a:pt x="6930" y="598"/>
                      </a:cubicBezTo>
                      <a:cubicBezTo>
                        <a:pt x="7304" y="747"/>
                        <a:pt x="7602" y="1046"/>
                        <a:pt x="7782" y="1405"/>
                      </a:cubicBezTo>
                      <a:cubicBezTo>
                        <a:pt x="7976" y="1853"/>
                        <a:pt x="7946" y="2405"/>
                        <a:pt x="7826" y="2883"/>
                      </a:cubicBezTo>
                      <a:cubicBezTo>
                        <a:pt x="7722" y="3376"/>
                        <a:pt x="7498" y="3839"/>
                        <a:pt x="7319" y="4317"/>
                      </a:cubicBezTo>
                      <a:cubicBezTo>
                        <a:pt x="7259" y="4511"/>
                        <a:pt x="7199" y="4720"/>
                        <a:pt x="7184" y="4929"/>
                      </a:cubicBezTo>
                      <a:cubicBezTo>
                        <a:pt x="7184" y="5019"/>
                        <a:pt x="7199" y="5109"/>
                        <a:pt x="7214" y="5198"/>
                      </a:cubicBezTo>
                      <a:cubicBezTo>
                        <a:pt x="7244" y="5303"/>
                        <a:pt x="7304" y="5392"/>
                        <a:pt x="7378" y="5467"/>
                      </a:cubicBezTo>
                      <a:cubicBezTo>
                        <a:pt x="8006" y="6259"/>
                        <a:pt x="8738" y="7050"/>
                        <a:pt x="8947" y="8051"/>
                      </a:cubicBezTo>
                      <a:cubicBezTo>
                        <a:pt x="9141" y="8992"/>
                        <a:pt x="8753" y="9888"/>
                        <a:pt x="8140" y="10575"/>
                      </a:cubicBezTo>
                      <a:cubicBezTo>
                        <a:pt x="7558" y="11217"/>
                        <a:pt x="6841" y="11695"/>
                        <a:pt x="6154" y="12203"/>
                      </a:cubicBezTo>
                      <a:cubicBezTo>
                        <a:pt x="5691" y="12547"/>
                        <a:pt x="5287" y="12965"/>
                        <a:pt x="4899" y="13368"/>
                      </a:cubicBezTo>
                      <a:cubicBezTo>
                        <a:pt x="4511" y="13771"/>
                        <a:pt x="4167" y="14219"/>
                        <a:pt x="3854" y="14668"/>
                      </a:cubicBezTo>
                      <a:cubicBezTo>
                        <a:pt x="2733" y="16281"/>
                        <a:pt x="2031" y="18163"/>
                        <a:pt x="1688" y="20089"/>
                      </a:cubicBezTo>
                      <a:cubicBezTo>
                        <a:pt x="1524" y="20985"/>
                        <a:pt x="1479" y="21897"/>
                        <a:pt x="1285" y="22778"/>
                      </a:cubicBezTo>
                      <a:cubicBezTo>
                        <a:pt x="1090" y="23569"/>
                        <a:pt x="822" y="24331"/>
                        <a:pt x="478" y="25048"/>
                      </a:cubicBezTo>
                      <a:lnTo>
                        <a:pt x="478" y="24331"/>
                      </a:lnTo>
                      <a:lnTo>
                        <a:pt x="478" y="21956"/>
                      </a:lnTo>
                      <a:lnTo>
                        <a:pt x="478" y="18924"/>
                      </a:lnTo>
                      <a:lnTo>
                        <a:pt x="478" y="15474"/>
                      </a:lnTo>
                      <a:lnTo>
                        <a:pt x="478" y="11889"/>
                      </a:lnTo>
                      <a:lnTo>
                        <a:pt x="478" y="8365"/>
                      </a:lnTo>
                      <a:lnTo>
                        <a:pt x="478" y="5198"/>
                      </a:lnTo>
                      <a:lnTo>
                        <a:pt x="478" y="2629"/>
                      </a:lnTo>
                      <a:lnTo>
                        <a:pt x="478" y="882"/>
                      </a:lnTo>
                      <a:lnTo>
                        <a:pt x="478" y="479"/>
                      </a:lnTo>
                      <a:close/>
                      <a:moveTo>
                        <a:pt x="254" y="1"/>
                      </a:moveTo>
                      <a:cubicBezTo>
                        <a:pt x="135" y="1"/>
                        <a:pt x="30" y="120"/>
                        <a:pt x="30" y="240"/>
                      </a:cubicBezTo>
                      <a:lnTo>
                        <a:pt x="30" y="284"/>
                      </a:lnTo>
                      <a:cubicBezTo>
                        <a:pt x="0" y="598"/>
                        <a:pt x="15" y="912"/>
                        <a:pt x="15" y="1225"/>
                      </a:cubicBezTo>
                      <a:lnTo>
                        <a:pt x="15" y="3182"/>
                      </a:lnTo>
                      <a:lnTo>
                        <a:pt x="15" y="5915"/>
                      </a:lnTo>
                      <a:lnTo>
                        <a:pt x="15" y="9186"/>
                      </a:lnTo>
                      <a:lnTo>
                        <a:pt x="15" y="12741"/>
                      </a:lnTo>
                      <a:lnTo>
                        <a:pt x="15" y="16325"/>
                      </a:lnTo>
                      <a:lnTo>
                        <a:pt x="15" y="19701"/>
                      </a:lnTo>
                      <a:lnTo>
                        <a:pt x="15" y="22584"/>
                      </a:lnTo>
                      <a:lnTo>
                        <a:pt x="15" y="24764"/>
                      </a:lnTo>
                      <a:lnTo>
                        <a:pt x="15" y="25959"/>
                      </a:lnTo>
                      <a:cubicBezTo>
                        <a:pt x="15" y="26105"/>
                        <a:pt x="131" y="26189"/>
                        <a:pt x="249" y="26189"/>
                      </a:cubicBezTo>
                      <a:cubicBezTo>
                        <a:pt x="325" y="26189"/>
                        <a:pt x="402" y="26154"/>
                        <a:pt x="448" y="26079"/>
                      </a:cubicBezTo>
                      <a:cubicBezTo>
                        <a:pt x="553" y="25899"/>
                        <a:pt x="642" y="25720"/>
                        <a:pt x="747" y="25541"/>
                      </a:cubicBezTo>
                      <a:cubicBezTo>
                        <a:pt x="1165" y="24734"/>
                        <a:pt x="1494" y="23883"/>
                        <a:pt x="1703" y="23002"/>
                      </a:cubicBezTo>
                      <a:cubicBezTo>
                        <a:pt x="1882" y="22255"/>
                        <a:pt x="1927" y="21508"/>
                        <a:pt x="2031" y="20761"/>
                      </a:cubicBezTo>
                      <a:cubicBezTo>
                        <a:pt x="2240" y="19328"/>
                        <a:pt x="2644" y="17924"/>
                        <a:pt x="3271" y="16624"/>
                      </a:cubicBezTo>
                      <a:cubicBezTo>
                        <a:pt x="3630" y="15847"/>
                        <a:pt x="4093" y="15101"/>
                        <a:pt x="4615" y="14414"/>
                      </a:cubicBezTo>
                      <a:cubicBezTo>
                        <a:pt x="4884" y="14055"/>
                        <a:pt x="5183" y="13727"/>
                        <a:pt x="5496" y="13413"/>
                      </a:cubicBezTo>
                      <a:cubicBezTo>
                        <a:pt x="5795" y="13129"/>
                        <a:pt x="6109" y="12801"/>
                        <a:pt x="6423" y="12577"/>
                      </a:cubicBezTo>
                      <a:cubicBezTo>
                        <a:pt x="7573" y="11755"/>
                        <a:pt x="8887" y="10859"/>
                        <a:pt x="9335" y="9440"/>
                      </a:cubicBezTo>
                      <a:cubicBezTo>
                        <a:pt x="9589" y="8619"/>
                        <a:pt x="9440" y="7752"/>
                        <a:pt x="9066" y="6991"/>
                      </a:cubicBezTo>
                      <a:cubicBezTo>
                        <a:pt x="8872" y="6632"/>
                        <a:pt x="8633" y="6318"/>
                        <a:pt x="8394" y="6005"/>
                      </a:cubicBezTo>
                      <a:cubicBezTo>
                        <a:pt x="8155" y="5706"/>
                        <a:pt x="7916" y="5392"/>
                        <a:pt x="7677" y="5094"/>
                      </a:cubicBezTo>
                      <a:cubicBezTo>
                        <a:pt x="7647" y="4974"/>
                        <a:pt x="7662" y="4870"/>
                        <a:pt x="7692" y="4735"/>
                      </a:cubicBezTo>
                      <a:cubicBezTo>
                        <a:pt x="7752" y="4481"/>
                        <a:pt x="7841" y="4242"/>
                        <a:pt x="7946" y="4003"/>
                      </a:cubicBezTo>
                      <a:cubicBezTo>
                        <a:pt x="8275" y="3182"/>
                        <a:pt x="8603" y="2196"/>
                        <a:pt x="8245" y="1315"/>
                      </a:cubicBezTo>
                      <a:cubicBezTo>
                        <a:pt x="7946" y="523"/>
                        <a:pt x="7184" y="15"/>
                        <a:pt x="634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30"/>
              <p:cNvGrpSpPr/>
              <p:nvPr/>
            </p:nvGrpSpPr>
            <p:grpSpPr>
              <a:xfrm rot="-5400000">
                <a:off x="926889" y="3141725"/>
                <a:ext cx="1070772" cy="2924552"/>
                <a:chOff x="-3370823" y="-1456655"/>
                <a:chExt cx="1013893" cy="2769200"/>
              </a:xfrm>
            </p:grpSpPr>
            <p:sp>
              <p:nvSpPr>
                <p:cNvPr id="2019" name="Google Shape;2019;p30"/>
                <p:cNvSpPr/>
                <p:nvPr/>
              </p:nvSpPr>
              <p:spPr>
                <a:xfrm>
                  <a:off x="-3343966" y="-1431384"/>
                  <a:ext cx="960180" cy="2719610"/>
                </a:xfrm>
                <a:custGeom>
                  <a:avLst/>
                  <a:gdLst/>
                  <a:ahLst/>
                  <a:cxnLst/>
                  <a:rect l="l" t="t" r="r" b="b"/>
                  <a:pathLst>
                    <a:path w="9081" h="25721" extrusionOk="0">
                      <a:moveTo>
                        <a:pt x="0" y="1"/>
                      </a:moveTo>
                      <a:lnTo>
                        <a:pt x="0" y="25720"/>
                      </a:lnTo>
                      <a:cubicBezTo>
                        <a:pt x="807" y="24346"/>
                        <a:pt x="1314" y="22793"/>
                        <a:pt x="1464" y="21209"/>
                      </a:cubicBezTo>
                      <a:cubicBezTo>
                        <a:pt x="1658" y="19253"/>
                        <a:pt x="2300" y="16281"/>
                        <a:pt x="4406" y="13727"/>
                      </a:cubicBezTo>
                      <a:lnTo>
                        <a:pt x="4421" y="13727"/>
                      </a:lnTo>
                      <a:cubicBezTo>
                        <a:pt x="4884" y="13174"/>
                        <a:pt x="5422" y="12651"/>
                        <a:pt x="6004" y="12173"/>
                      </a:cubicBezTo>
                      <a:lnTo>
                        <a:pt x="6154" y="12069"/>
                      </a:lnTo>
                      <a:cubicBezTo>
                        <a:pt x="7348" y="11217"/>
                        <a:pt x="8693" y="10247"/>
                        <a:pt x="8932" y="8753"/>
                      </a:cubicBezTo>
                      <a:cubicBezTo>
                        <a:pt x="9081" y="7931"/>
                        <a:pt x="8827" y="7095"/>
                        <a:pt x="8215" y="6259"/>
                      </a:cubicBezTo>
                      <a:cubicBezTo>
                        <a:pt x="8021" y="5990"/>
                        <a:pt x="7572" y="5422"/>
                        <a:pt x="7214" y="4959"/>
                      </a:cubicBezTo>
                      <a:cubicBezTo>
                        <a:pt x="7095" y="4661"/>
                        <a:pt x="7199" y="4347"/>
                        <a:pt x="7453" y="3720"/>
                      </a:cubicBezTo>
                      <a:cubicBezTo>
                        <a:pt x="7692" y="3122"/>
                        <a:pt x="7991" y="2360"/>
                        <a:pt x="7871" y="1524"/>
                      </a:cubicBezTo>
                      <a:cubicBezTo>
                        <a:pt x="7737" y="643"/>
                        <a:pt x="6960" y="15"/>
                        <a:pt x="6079" y="15"/>
                      </a:cubicBezTo>
                      <a:lnTo>
                        <a:pt x="6079"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a:off x="-2916611" y="-1262980"/>
                  <a:ext cx="91851" cy="294152"/>
                </a:xfrm>
                <a:custGeom>
                  <a:avLst/>
                  <a:gdLst/>
                  <a:ahLst/>
                  <a:cxnLst/>
                  <a:rect l="l" t="t" r="r" b="b"/>
                  <a:pathLst>
                    <a:path w="889" h="2847" extrusionOk="0">
                      <a:moveTo>
                        <a:pt x="87" y="0"/>
                      </a:moveTo>
                      <a:cubicBezTo>
                        <a:pt x="43" y="0"/>
                        <a:pt x="0" y="43"/>
                        <a:pt x="32" y="85"/>
                      </a:cubicBezTo>
                      <a:cubicBezTo>
                        <a:pt x="644" y="876"/>
                        <a:pt x="107" y="2056"/>
                        <a:pt x="779" y="2833"/>
                      </a:cubicBezTo>
                      <a:cubicBezTo>
                        <a:pt x="788" y="2843"/>
                        <a:pt x="799" y="2847"/>
                        <a:pt x="810" y="2847"/>
                      </a:cubicBezTo>
                      <a:cubicBezTo>
                        <a:pt x="850" y="2847"/>
                        <a:pt x="889" y="2790"/>
                        <a:pt x="854" y="2743"/>
                      </a:cubicBezTo>
                      <a:cubicBezTo>
                        <a:pt x="540" y="2370"/>
                        <a:pt x="510" y="1832"/>
                        <a:pt x="495" y="1369"/>
                      </a:cubicBezTo>
                      <a:cubicBezTo>
                        <a:pt x="465" y="906"/>
                        <a:pt x="420" y="398"/>
                        <a:pt x="137" y="25"/>
                      </a:cubicBezTo>
                      <a:cubicBezTo>
                        <a:pt x="124" y="8"/>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a:off x="-3112815" y="-1303378"/>
                  <a:ext cx="193415" cy="307480"/>
                </a:xfrm>
                <a:custGeom>
                  <a:avLst/>
                  <a:gdLst/>
                  <a:ahLst/>
                  <a:cxnLst/>
                  <a:rect l="l" t="t" r="r" b="b"/>
                  <a:pathLst>
                    <a:path w="1872" h="2976" extrusionOk="0">
                      <a:moveTo>
                        <a:pt x="84" y="1"/>
                      </a:moveTo>
                      <a:cubicBezTo>
                        <a:pt x="31" y="1"/>
                        <a:pt x="1" y="69"/>
                        <a:pt x="49" y="117"/>
                      </a:cubicBezTo>
                      <a:cubicBezTo>
                        <a:pt x="423" y="401"/>
                        <a:pt x="841" y="670"/>
                        <a:pt x="1169" y="1028"/>
                      </a:cubicBezTo>
                      <a:cubicBezTo>
                        <a:pt x="1408" y="1297"/>
                        <a:pt x="1528" y="1626"/>
                        <a:pt x="1603" y="1984"/>
                      </a:cubicBezTo>
                      <a:cubicBezTo>
                        <a:pt x="1662" y="2298"/>
                        <a:pt x="1722" y="2612"/>
                        <a:pt x="1752" y="2925"/>
                      </a:cubicBezTo>
                      <a:cubicBezTo>
                        <a:pt x="1760" y="2957"/>
                        <a:pt x="1793" y="2976"/>
                        <a:pt x="1822" y="2976"/>
                      </a:cubicBezTo>
                      <a:cubicBezTo>
                        <a:pt x="1848" y="2976"/>
                        <a:pt x="1871" y="2961"/>
                        <a:pt x="1871" y="2925"/>
                      </a:cubicBezTo>
                      <a:cubicBezTo>
                        <a:pt x="1812" y="2432"/>
                        <a:pt x="1767" y="1910"/>
                        <a:pt x="1573" y="1447"/>
                      </a:cubicBezTo>
                      <a:cubicBezTo>
                        <a:pt x="1423" y="1103"/>
                        <a:pt x="1169" y="834"/>
                        <a:pt x="886" y="595"/>
                      </a:cubicBezTo>
                      <a:cubicBezTo>
                        <a:pt x="632" y="386"/>
                        <a:pt x="378" y="207"/>
                        <a:pt x="124" y="13"/>
                      </a:cubicBezTo>
                      <a:cubicBezTo>
                        <a:pt x="110" y="4"/>
                        <a:pt x="96"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a:off x="-3213242" y="-968415"/>
                  <a:ext cx="300248" cy="89062"/>
                </a:xfrm>
                <a:custGeom>
                  <a:avLst/>
                  <a:gdLst/>
                  <a:ahLst/>
                  <a:cxnLst/>
                  <a:rect l="l" t="t" r="r" b="b"/>
                  <a:pathLst>
                    <a:path w="2906" h="862" extrusionOk="0">
                      <a:moveTo>
                        <a:pt x="80" y="1"/>
                      </a:moveTo>
                      <a:cubicBezTo>
                        <a:pt x="33" y="1"/>
                        <a:pt x="1" y="79"/>
                        <a:pt x="50" y="116"/>
                      </a:cubicBezTo>
                      <a:cubicBezTo>
                        <a:pt x="424" y="415"/>
                        <a:pt x="932" y="445"/>
                        <a:pt x="1395" y="475"/>
                      </a:cubicBezTo>
                      <a:cubicBezTo>
                        <a:pt x="1873" y="490"/>
                        <a:pt x="2395" y="520"/>
                        <a:pt x="2769" y="848"/>
                      </a:cubicBezTo>
                      <a:cubicBezTo>
                        <a:pt x="2781" y="858"/>
                        <a:pt x="2795" y="862"/>
                        <a:pt x="2809" y="862"/>
                      </a:cubicBezTo>
                      <a:cubicBezTo>
                        <a:pt x="2860" y="862"/>
                        <a:pt x="2905" y="806"/>
                        <a:pt x="2858" y="759"/>
                      </a:cubicBezTo>
                      <a:cubicBezTo>
                        <a:pt x="2082" y="102"/>
                        <a:pt x="902" y="639"/>
                        <a:pt x="110" y="12"/>
                      </a:cubicBezTo>
                      <a:cubicBezTo>
                        <a:pt x="100" y="4"/>
                        <a:pt x="90"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a:off x="-3253021" y="-1162656"/>
                  <a:ext cx="311820" cy="189489"/>
                </a:xfrm>
                <a:custGeom>
                  <a:avLst/>
                  <a:gdLst/>
                  <a:ahLst/>
                  <a:cxnLst/>
                  <a:rect l="l" t="t" r="r" b="b"/>
                  <a:pathLst>
                    <a:path w="3018" h="1834" extrusionOk="0">
                      <a:moveTo>
                        <a:pt x="87" y="0"/>
                      </a:moveTo>
                      <a:cubicBezTo>
                        <a:pt x="43" y="0"/>
                        <a:pt x="0" y="42"/>
                        <a:pt x="32" y="85"/>
                      </a:cubicBezTo>
                      <a:cubicBezTo>
                        <a:pt x="331" y="473"/>
                        <a:pt x="615" y="906"/>
                        <a:pt x="988" y="1235"/>
                      </a:cubicBezTo>
                      <a:cubicBezTo>
                        <a:pt x="1272" y="1489"/>
                        <a:pt x="1615" y="1608"/>
                        <a:pt x="1974" y="1683"/>
                      </a:cubicBezTo>
                      <a:cubicBezTo>
                        <a:pt x="2287" y="1757"/>
                        <a:pt x="2616" y="1802"/>
                        <a:pt x="2945" y="1832"/>
                      </a:cubicBezTo>
                      <a:cubicBezTo>
                        <a:pt x="2949" y="1833"/>
                        <a:pt x="2953" y="1833"/>
                        <a:pt x="2957" y="1833"/>
                      </a:cubicBezTo>
                      <a:cubicBezTo>
                        <a:pt x="3017" y="1833"/>
                        <a:pt x="3001" y="1727"/>
                        <a:pt x="2945" y="1713"/>
                      </a:cubicBezTo>
                      <a:cubicBezTo>
                        <a:pt x="2467" y="1653"/>
                        <a:pt x="1974" y="1608"/>
                        <a:pt x="1526" y="1429"/>
                      </a:cubicBezTo>
                      <a:cubicBezTo>
                        <a:pt x="1182" y="1294"/>
                        <a:pt x="928" y="1041"/>
                        <a:pt x="704" y="757"/>
                      </a:cubicBezTo>
                      <a:cubicBezTo>
                        <a:pt x="510" y="518"/>
                        <a:pt x="316" y="264"/>
                        <a:pt x="137" y="25"/>
                      </a:cubicBezTo>
                      <a:cubicBezTo>
                        <a:pt x="124" y="7"/>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a:off x="-2941097" y="-1284780"/>
                  <a:ext cx="85032" cy="79556"/>
                </a:xfrm>
                <a:custGeom>
                  <a:avLst/>
                  <a:gdLst/>
                  <a:ahLst/>
                  <a:cxnLst/>
                  <a:rect l="l" t="t" r="r" b="b"/>
                  <a:pathLst>
                    <a:path w="823" h="770" extrusionOk="0">
                      <a:moveTo>
                        <a:pt x="412" y="1"/>
                      </a:moveTo>
                      <a:cubicBezTo>
                        <a:pt x="208" y="1"/>
                        <a:pt x="1" y="165"/>
                        <a:pt x="45" y="490"/>
                      </a:cubicBezTo>
                      <a:cubicBezTo>
                        <a:pt x="101" y="666"/>
                        <a:pt x="269" y="770"/>
                        <a:pt x="429" y="770"/>
                      </a:cubicBezTo>
                      <a:cubicBezTo>
                        <a:pt x="567" y="770"/>
                        <a:pt x="699" y="693"/>
                        <a:pt x="747" y="520"/>
                      </a:cubicBezTo>
                      <a:cubicBezTo>
                        <a:pt x="823" y="173"/>
                        <a:pt x="619"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a:off x="-3235869" y="-989389"/>
                  <a:ext cx="85032" cy="7883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a:off x="-3143295" y="-1340883"/>
                  <a:ext cx="68088" cy="62715"/>
                </a:xfrm>
                <a:custGeom>
                  <a:avLst/>
                  <a:gdLst/>
                  <a:ahLst/>
                  <a:cxnLst/>
                  <a:rect l="l" t="t" r="r" b="b"/>
                  <a:pathLst>
                    <a:path w="659" h="607" extrusionOk="0">
                      <a:moveTo>
                        <a:pt x="333" y="1"/>
                      </a:moveTo>
                      <a:cubicBezTo>
                        <a:pt x="170" y="1"/>
                        <a:pt x="1" y="131"/>
                        <a:pt x="31" y="391"/>
                      </a:cubicBezTo>
                      <a:cubicBezTo>
                        <a:pt x="70" y="526"/>
                        <a:pt x="204" y="606"/>
                        <a:pt x="333" y="606"/>
                      </a:cubicBezTo>
                      <a:cubicBezTo>
                        <a:pt x="446" y="606"/>
                        <a:pt x="556" y="545"/>
                        <a:pt x="598" y="406"/>
                      </a:cubicBezTo>
                      <a:cubicBezTo>
                        <a:pt x="658" y="135"/>
                        <a:pt x="499"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a:off x="-3283707" y="-1200471"/>
                  <a:ext cx="68088" cy="62095"/>
                </a:xfrm>
                <a:custGeom>
                  <a:avLst/>
                  <a:gdLst/>
                  <a:ahLst/>
                  <a:cxnLst/>
                  <a:rect l="l" t="t" r="r" b="b"/>
                  <a:pathLst>
                    <a:path w="659" h="601" extrusionOk="0">
                      <a:moveTo>
                        <a:pt x="333" y="1"/>
                      </a:moveTo>
                      <a:cubicBezTo>
                        <a:pt x="170" y="1"/>
                        <a:pt x="1" y="131"/>
                        <a:pt x="30" y="391"/>
                      </a:cubicBezTo>
                      <a:cubicBezTo>
                        <a:pt x="78" y="525"/>
                        <a:pt x="208" y="601"/>
                        <a:pt x="334" y="601"/>
                      </a:cubicBezTo>
                      <a:cubicBezTo>
                        <a:pt x="447" y="601"/>
                        <a:pt x="556" y="540"/>
                        <a:pt x="598" y="406"/>
                      </a:cubicBezTo>
                      <a:cubicBezTo>
                        <a:pt x="658" y="135"/>
                        <a:pt x="499" y="1"/>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a:off x="-3282157" y="-1336027"/>
                  <a:ext cx="740804" cy="586238"/>
                </a:xfrm>
                <a:custGeom>
                  <a:avLst/>
                  <a:gdLst/>
                  <a:ahLst/>
                  <a:cxnLst/>
                  <a:rect l="l" t="t" r="r" b="b"/>
                  <a:pathLst>
                    <a:path w="7170" h="5674" extrusionOk="0">
                      <a:moveTo>
                        <a:pt x="4466" y="0"/>
                      </a:moveTo>
                      <a:cubicBezTo>
                        <a:pt x="4929" y="986"/>
                        <a:pt x="4496" y="1703"/>
                        <a:pt x="4212" y="2495"/>
                      </a:cubicBezTo>
                      <a:cubicBezTo>
                        <a:pt x="4138" y="2733"/>
                        <a:pt x="4108" y="2987"/>
                        <a:pt x="4123" y="3241"/>
                      </a:cubicBezTo>
                      <a:cubicBezTo>
                        <a:pt x="3480" y="1942"/>
                        <a:pt x="2465" y="1374"/>
                        <a:pt x="1031" y="1046"/>
                      </a:cubicBezTo>
                      <a:lnTo>
                        <a:pt x="1031" y="1046"/>
                      </a:lnTo>
                      <a:cubicBezTo>
                        <a:pt x="1165" y="1957"/>
                        <a:pt x="1539" y="2763"/>
                        <a:pt x="2420" y="3600"/>
                      </a:cubicBezTo>
                      <a:cubicBezTo>
                        <a:pt x="2629" y="3809"/>
                        <a:pt x="2928" y="3988"/>
                        <a:pt x="3227" y="4123"/>
                      </a:cubicBezTo>
                      <a:cubicBezTo>
                        <a:pt x="3187" y="4120"/>
                        <a:pt x="3146" y="4119"/>
                        <a:pt x="3106" y="4119"/>
                      </a:cubicBezTo>
                      <a:cubicBezTo>
                        <a:pt x="2903" y="4119"/>
                        <a:pt x="2691" y="4150"/>
                        <a:pt x="2480" y="4212"/>
                      </a:cubicBezTo>
                      <a:cubicBezTo>
                        <a:pt x="1945" y="4397"/>
                        <a:pt x="1439" y="4660"/>
                        <a:pt x="855" y="4660"/>
                      </a:cubicBezTo>
                      <a:cubicBezTo>
                        <a:pt x="589" y="4660"/>
                        <a:pt x="308" y="4606"/>
                        <a:pt x="0" y="4466"/>
                      </a:cubicBezTo>
                      <a:lnTo>
                        <a:pt x="0" y="4466"/>
                      </a:lnTo>
                      <a:cubicBezTo>
                        <a:pt x="696" y="5398"/>
                        <a:pt x="1292" y="5673"/>
                        <a:pt x="1843" y="5673"/>
                      </a:cubicBezTo>
                      <a:cubicBezTo>
                        <a:pt x="2637" y="5673"/>
                        <a:pt x="3338" y="5105"/>
                        <a:pt x="4112" y="5105"/>
                      </a:cubicBezTo>
                      <a:cubicBezTo>
                        <a:pt x="4361" y="5105"/>
                        <a:pt x="4616" y="5163"/>
                        <a:pt x="4884" y="5317"/>
                      </a:cubicBezTo>
                      <a:cubicBezTo>
                        <a:pt x="4884" y="5317"/>
                        <a:pt x="5213" y="5004"/>
                        <a:pt x="5228" y="5004"/>
                      </a:cubicBezTo>
                      <a:cubicBezTo>
                        <a:pt x="4242" y="3316"/>
                        <a:pt x="7170" y="2032"/>
                        <a:pt x="446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a:off x="-2956595" y="-1012326"/>
                  <a:ext cx="123054" cy="122021"/>
                </a:xfrm>
                <a:custGeom>
                  <a:avLst/>
                  <a:gdLst/>
                  <a:ahLst/>
                  <a:cxnLst/>
                  <a:rect l="l" t="t" r="r" b="b"/>
                  <a:pathLst>
                    <a:path w="1191" h="1181" extrusionOk="0">
                      <a:moveTo>
                        <a:pt x="938" y="0"/>
                      </a:moveTo>
                      <a:cubicBezTo>
                        <a:pt x="897" y="0"/>
                        <a:pt x="852" y="26"/>
                        <a:pt x="837" y="78"/>
                      </a:cubicBezTo>
                      <a:cubicBezTo>
                        <a:pt x="837" y="198"/>
                        <a:pt x="837" y="332"/>
                        <a:pt x="837" y="452"/>
                      </a:cubicBezTo>
                      <a:cubicBezTo>
                        <a:pt x="858" y="615"/>
                        <a:pt x="878" y="778"/>
                        <a:pt x="927" y="926"/>
                      </a:cubicBezTo>
                      <a:lnTo>
                        <a:pt x="927" y="926"/>
                      </a:lnTo>
                      <a:cubicBezTo>
                        <a:pt x="775" y="876"/>
                        <a:pt x="616" y="855"/>
                        <a:pt x="464" y="855"/>
                      </a:cubicBezTo>
                      <a:cubicBezTo>
                        <a:pt x="397" y="848"/>
                        <a:pt x="333" y="844"/>
                        <a:pt x="270" y="844"/>
                      </a:cubicBezTo>
                      <a:cubicBezTo>
                        <a:pt x="206" y="844"/>
                        <a:pt x="143" y="848"/>
                        <a:pt x="76" y="855"/>
                      </a:cubicBezTo>
                      <a:cubicBezTo>
                        <a:pt x="31" y="870"/>
                        <a:pt x="1" y="900"/>
                        <a:pt x="1" y="945"/>
                      </a:cubicBezTo>
                      <a:cubicBezTo>
                        <a:pt x="1" y="990"/>
                        <a:pt x="46" y="1034"/>
                        <a:pt x="91" y="1034"/>
                      </a:cubicBezTo>
                      <a:cubicBezTo>
                        <a:pt x="210" y="1019"/>
                        <a:pt x="315" y="1019"/>
                        <a:pt x="434" y="1019"/>
                      </a:cubicBezTo>
                      <a:cubicBezTo>
                        <a:pt x="643" y="1034"/>
                        <a:pt x="867" y="1064"/>
                        <a:pt x="1046" y="1169"/>
                      </a:cubicBezTo>
                      <a:cubicBezTo>
                        <a:pt x="1060" y="1177"/>
                        <a:pt x="1074" y="1181"/>
                        <a:pt x="1087" y="1181"/>
                      </a:cubicBezTo>
                      <a:cubicBezTo>
                        <a:pt x="1145" y="1181"/>
                        <a:pt x="1190" y="1110"/>
                        <a:pt x="1166" y="1049"/>
                      </a:cubicBezTo>
                      <a:cubicBezTo>
                        <a:pt x="1046" y="870"/>
                        <a:pt x="1017" y="646"/>
                        <a:pt x="1017" y="437"/>
                      </a:cubicBezTo>
                      <a:cubicBezTo>
                        <a:pt x="1002" y="317"/>
                        <a:pt x="1002" y="198"/>
                        <a:pt x="1017" y="78"/>
                      </a:cubicBezTo>
                      <a:cubicBezTo>
                        <a:pt x="1017" y="26"/>
                        <a:pt x="979"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a:off x="-2856065" y="-907972"/>
                  <a:ext cx="109003" cy="102183"/>
                </a:xfrm>
                <a:custGeom>
                  <a:avLst/>
                  <a:gdLst/>
                  <a:ahLst/>
                  <a:cxnLst/>
                  <a:rect l="l" t="t" r="r" b="b"/>
                  <a:pathLst>
                    <a:path w="1055" h="989" extrusionOk="0">
                      <a:moveTo>
                        <a:pt x="124" y="1"/>
                      </a:moveTo>
                      <a:cubicBezTo>
                        <a:pt x="60" y="1"/>
                        <a:pt x="0" y="86"/>
                        <a:pt x="58" y="144"/>
                      </a:cubicBezTo>
                      <a:lnTo>
                        <a:pt x="775" y="861"/>
                      </a:lnTo>
                      <a:lnTo>
                        <a:pt x="880" y="965"/>
                      </a:lnTo>
                      <a:cubicBezTo>
                        <a:pt x="897" y="982"/>
                        <a:pt x="915" y="989"/>
                        <a:pt x="934" y="989"/>
                      </a:cubicBezTo>
                      <a:cubicBezTo>
                        <a:pt x="997" y="989"/>
                        <a:pt x="1054" y="904"/>
                        <a:pt x="984" y="846"/>
                      </a:cubicBezTo>
                      <a:lnTo>
                        <a:pt x="268" y="129"/>
                      </a:lnTo>
                      <a:lnTo>
                        <a:pt x="178" y="24"/>
                      </a:lnTo>
                      <a:cubicBezTo>
                        <a:pt x="161" y="8"/>
                        <a:pt x="14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a:off x="-3320881" y="-853213"/>
                  <a:ext cx="819534" cy="2033751"/>
                </a:xfrm>
                <a:custGeom>
                  <a:avLst/>
                  <a:gdLst/>
                  <a:ahLst/>
                  <a:cxnLst/>
                  <a:rect l="l" t="t" r="r" b="b"/>
                  <a:pathLst>
                    <a:path w="7932" h="19684" extrusionOk="0">
                      <a:moveTo>
                        <a:pt x="5341" y="0"/>
                      </a:moveTo>
                      <a:cubicBezTo>
                        <a:pt x="5275" y="0"/>
                        <a:pt x="5207" y="23"/>
                        <a:pt x="5168" y="62"/>
                      </a:cubicBezTo>
                      <a:cubicBezTo>
                        <a:pt x="5064" y="166"/>
                        <a:pt x="5094" y="301"/>
                        <a:pt x="5168" y="405"/>
                      </a:cubicBezTo>
                      <a:cubicBezTo>
                        <a:pt x="5407" y="704"/>
                        <a:pt x="5781" y="1182"/>
                        <a:pt x="6094" y="1570"/>
                      </a:cubicBezTo>
                      <a:cubicBezTo>
                        <a:pt x="6498" y="2063"/>
                        <a:pt x="6737" y="2720"/>
                        <a:pt x="6438" y="3303"/>
                      </a:cubicBezTo>
                      <a:cubicBezTo>
                        <a:pt x="6303" y="3572"/>
                        <a:pt x="6124" y="3796"/>
                        <a:pt x="5900" y="4005"/>
                      </a:cubicBezTo>
                      <a:cubicBezTo>
                        <a:pt x="5900" y="3930"/>
                        <a:pt x="5900" y="3871"/>
                        <a:pt x="5885" y="3796"/>
                      </a:cubicBezTo>
                      <a:cubicBezTo>
                        <a:pt x="5855" y="3437"/>
                        <a:pt x="5661" y="3079"/>
                        <a:pt x="5318" y="2930"/>
                      </a:cubicBezTo>
                      <a:cubicBezTo>
                        <a:pt x="4884" y="2735"/>
                        <a:pt x="3630" y="2720"/>
                        <a:pt x="3466" y="2720"/>
                      </a:cubicBezTo>
                      <a:cubicBezTo>
                        <a:pt x="3461" y="2720"/>
                        <a:pt x="3456" y="2720"/>
                        <a:pt x="3451" y="2720"/>
                      </a:cubicBezTo>
                      <a:cubicBezTo>
                        <a:pt x="3257" y="2720"/>
                        <a:pt x="3261" y="3019"/>
                        <a:pt x="3466" y="3019"/>
                      </a:cubicBezTo>
                      <a:cubicBezTo>
                        <a:pt x="3839" y="3049"/>
                        <a:pt x="4855" y="3094"/>
                        <a:pt x="4989" y="3124"/>
                      </a:cubicBezTo>
                      <a:cubicBezTo>
                        <a:pt x="5288" y="3198"/>
                        <a:pt x="5527" y="3437"/>
                        <a:pt x="5572" y="3736"/>
                      </a:cubicBezTo>
                      <a:cubicBezTo>
                        <a:pt x="5601" y="4005"/>
                        <a:pt x="5572" y="4184"/>
                        <a:pt x="5572" y="4244"/>
                      </a:cubicBezTo>
                      <a:cubicBezTo>
                        <a:pt x="5273" y="4453"/>
                        <a:pt x="4989" y="4662"/>
                        <a:pt x="4690" y="4886"/>
                      </a:cubicBezTo>
                      <a:cubicBezTo>
                        <a:pt x="4272" y="5230"/>
                        <a:pt x="3854" y="5588"/>
                        <a:pt x="3466" y="5976"/>
                      </a:cubicBezTo>
                      <a:cubicBezTo>
                        <a:pt x="3466" y="5947"/>
                        <a:pt x="3451" y="5528"/>
                        <a:pt x="3451" y="5364"/>
                      </a:cubicBezTo>
                      <a:cubicBezTo>
                        <a:pt x="3421" y="5036"/>
                        <a:pt x="3197" y="4826"/>
                        <a:pt x="2868" y="4782"/>
                      </a:cubicBezTo>
                      <a:cubicBezTo>
                        <a:pt x="2849" y="4780"/>
                        <a:pt x="2830" y="4779"/>
                        <a:pt x="2811" y="4779"/>
                      </a:cubicBezTo>
                      <a:cubicBezTo>
                        <a:pt x="2678" y="4779"/>
                        <a:pt x="2541" y="4823"/>
                        <a:pt x="2450" y="4901"/>
                      </a:cubicBezTo>
                      <a:cubicBezTo>
                        <a:pt x="2375" y="4946"/>
                        <a:pt x="1972" y="5289"/>
                        <a:pt x="1823" y="5424"/>
                      </a:cubicBezTo>
                      <a:cubicBezTo>
                        <a:pt x="1763" y="5484"/>
                        <a:pt x="1778" y="5588"/>
                        <a:pt x="1823" y="5648"/>
                      </a:cubicBezTo>
                      <a:cubicBezTo>
                        <a:pt x="1853" y="5678"/>
                        <a:pt x="1894" y="5693"/>
                        <a:pt x="1935" y="5693"/>
                      </a:cubicBezTo>
                      <a:cubicBezTo>
                        <a:pt x="1976" y="5693"/>
                        <a:pt x="2017" y="5678"/>
                        <a:pt x="2047" y="5648"/>
                      </a:cubicBezTo>
                      <a:cubicBezTo>
                        <a:pt x="2166" y="5543"/>
                        <a:pt x="2286" y="5454"/>
                        <a:pt x="2405" y="5349"/>
                      </a:cubicBezTo>
                      <a:cubicBezTo>
                        <a:pt x="2521" y="5223"/>
                        <a:pt x="2681" y="5089"/>
                        <a:pt x="2839" y="5089"/>
                      </a:cubicBezTo>
                      <a:cubicBezTo>
                        <a:pt x="2905" y="5089"/>
                        <a:pt x="2971" y="5113"/>
                        <a:pt x="3032" y="5170"/>
                      </a:cubicBezTo>
                      <a:cubicBezTo>
                        <a:pt x="3212" y="5349"/>
                        <a:pt x="3167" y="6156"/>
                        <a:pt x="3167" y="6305"/>
                      </a:cubicBezTo>
                      <a:cubicBezTo>
                        <a:pt x="2659" y="6873"/>
                        <a:pt x="2211" y="7470"/>
                        <a:pt x="1838" y="8097"/>
                      </a:cubicBezTo>
                      <a:cubicBezTo>
                        <a:pt x="1404" y="8799"/>
                        <a:pt x="1076" y="9546"/>
                        <a:pt x="792" y="10323"/>
                      </a:cubicBezTo>
                      <a:cubicBezTo>
                        <a:pt x="493" y="11174"/>
                        <a:pt x="0" y="12698"/>
                        <a:pt x="0" y="15491"/>
                      </a:cubicBezTo>
                      <a:lnTo>
                        <a:pt x="0" y="19314"/>
                      </a:lnTo>
                      <a:lnTo>
                        <a:pt x="0" y="19449"/>
                      </a:lnTo>
                      <a:cubicBezTo>
                        <a:pt x="0" y="19605"/>
                        <a:pt x="120" y="19684"/>
                        <a:pt x="239" y="19684"/>
                      </a:cubicBezTo>
                      <a:cubicBezTo>
                        <a:pt x="359" y="19684"/>
                        <a:pt x="478" y="19605"/>
                        <a:pt x="478" y="19449"/>
                      </a:cubicBezTo>
                      <a:lnTo>
                        <a:pt x="478" y="15789"/>
                      </a:lnTo>
                      <a:cubicBezTo>
                        <a:pt x="404" y="12638"/>
                        <a:pt x="1180" y="9322"/>
                        <a:pt x="3286" y="6888"/>
                      </a:cubicBezTo>
                      <a:cubicBezTo>
                        <a:pt x="3734" y="6335"/>
                        <a:pt x="4242" y="5857"/>
                        <a:pt x="4795" y="5409"/>
                      </a:cubicBezTo>
                      <a:cubicBezTo>
                        <a:pt x="6184" y="4423"/>
                        <a:pt x="7931" y="3288"/>
                        <a:pt x="6557" y="1421"/>
                      </a:cubicBezTo>
                      <a:lnTo>
                        <a:pt x="6572" y="1421"/>
                      </a:lnTo>
                      <a:cubicBezTo>
                        <a:pt x="6318" y="1092"/>
                        <a:pt x="5512" y="92"/>
                        <a:pt x="5497" y="62"/>
                      </a:cubicBezTo>
                      <a:cubicBezTo>
                        <a:pt x="5461" y="19"/>
                        <a:pt x="5402" y="0"/>
                        <a:pt x="5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a:off x="-3330180" y="-859722"/>
                  <a:ext cx="768597" cy="2046459"/>
                </a:xfrm>
                <a:custGeom>
                  <a:avLst/>
                  <a:gdLst/>
                  <a:ahLst/>
                  <a:cxnLst/>
                  <a:rect l="l" t="t" r="r" b="b"/>
                  <a:pathLst>
                    <a:path w="7439" h="19807" extrusionOk="0">
                      <a:moveTo>
                        <a:pt x="5471" y="127"/>
                      </a:moveTo>
                      <a:cubicBezTo>
                        <a:pt x="5551" y="127"/>
                        <a:pt x="5606" y="197"/>
                        <a:pt x="5662" y="274"/>
                      </a:cubicBezTo>
                      <a:cubicBezTo>
                        <a:pt x="5751" y="379"/>
                        <a:pt x="5841" y="498"/>
                        <a:pt x="5930" y="603"/>
                      </a:cubicBezTo>
                      <a:cubicBezTo>
                        <a:pt x="6153" y="894"/>
                        <a:pt x="6375" y="1173"/>
                        <a:pt x="6597" y="1463"/>
                      </a:cubicBezTo>
                      <a:lnTo>
                        <a:pt x="6597" y="1463"/>
                      </a:lnTo>
                      <a:cubicBezTo>
                        <a:pt x="6589" y="1478"/>
                        <a:pt x="6589" y="1496"/>
                        <a:pt x="6602" y="1514"/>
                      </a:cubicBezTo>
                      <a:cubicBezTo>
                        <a:pt x="6841" y="1843"/>
                        <a:pt x="7036" y="2186"/>
                        <a:pt x="7080" y="2589"/>
                      </a:cubicBezTo>
                      <a:cubicBezTo>
                        <a:pt x="7125" y="2888"/>
                        <a:pt x="7066" y="3187"/>
                        <a:pt x="6946" y="3471"/>
                      </a:cubicBezTo>
                      <a:cubicBezTo>
                        <a:pt x="6662" y="4068"/>
                        <a:pt x="6110" y="4516"/>
                        <a:pt x="5587" y="4904"/>
                      </a:cubicBezTo>
                      <a:cubicBezTo>
                        <a:pt x="5318" y="5128"/>
                        <a:pt x="5004" y="5308"/>
                        <a:pt x="4736" y="5547"/>
                      </a:cubicBezTo>
                      <a:cubicBezTo>
                        <a:pt x="4392" y="5830"/>
                        <a:pt x="4048" y="6144"/>
                        <a:pt x="3750" y="6488"/>
                      </a:cubicBezTo>
                      <a:cubicBezTo>
                        <a:pt x="3167" y="7100"/>
                        <a:pt x="2645" y="7772"/>
                        <a:pt x="2226" y="8504"/>
                      </a:cubicBezTo>
                      <a:cubicBezTo>
                        <a:pt x="1405" y="9923"/>
                        <a:pt x="912" y="11521"/>
                        <a:pt x="673" y="13134"/>
                      </a:cubicBezTo>
                      <a:cubicBezTo>
                        <a:pt x="554" y="13955"/>
                        <a:pt x="509" y="14777"/>
                        <a:pt x="509" y="15598"/>
                      </a:cubicBezTo>
                      <a:cubicBezTo>
                        <a:pt x="509" y="16032"/>
                        <a:pt x="524" y="16480"/>
                        <a:pt x="524" y="16913"/>
                      </a:cubicBezTo>
                      <a:lnTo>
                        <a:pt x="524" y="18615"/>
                      </a:lnTo>
                      <a:lnTo>
                        <a:pt x="524" y="19288"/>
                      </a:lnTo>
                      <a:cubicBezTo>
                        <a:pt x="524" y="19437"/>
                        <a:pt x="568" y="19676"/>
                        <a:pt x="359" y="19691"/>
                      </a:cubicBezTo>
                      <a:cubicBezTo>
                        <a:pt x="348" y="19692"/>
                        <a:pt x="338" y="19693"/>
                        <a:pt x="328" y="19693"/>
                      </a:cubicBezTo>
                      <a:cubicBezTo>
                        <a:pt x="110" y="19693"/>
                        <a:pt x="165" y="19385"/>
                        <a:pt x="165" y="19228"/>
                      </a:cubicBezTo>
                      <a:lnTo>
                        <a:pt x="165" y="18586"/>
                      </a:lnTo>
                      <a:lnTo>
                        <a:pt x="165" y="16868"/>
                      </a:lnTo>
                      <a:cubicBezTo>
                        <a:pt x="165" y="15613"/>
                        <a:pt x="150" y="14344"/>
                        <a:pt x="315" y="13089"/>
                      </a:cubicBezTo>
                      <a:cubicBezTo>
                        <a:pt x="464" y="12029"/>
                        <a:pt x="733" y="10968"/>
                        <a:pt x="1136" y="9968"/>
                      </a:cubicBezTo>
                      <a:cubicBezTo>
                        <a:pt x="1480" y="9086"/>
                        <a:pt x="1928" y="8250"/>
                        <a:pt x="2480" y="7473"/>
                      </a:cubicBezTo>
                      <a:cubicBezTo>
                        <a:pt x="2615" y="7294"/>
                        <a:pt x="2764" y="7100"/>
                        <a:pt x="2898" y="6921"/>
                      </a:cubicBezTo>
                      <a:cubicBezTo>
                        <a:pt x="2973" y="6831"/>
                        <a:pt x="3048" y="6741"/>
                        <a:pt x="3122" y="6652"/>
                      </a:cubicBezTo>
                      <a:cubicBezTo>
                        <a:pt x="3152" y="6607"/>
                        <a:pt x="3182" y="6577"/>
                        <a:pt x="3227" y="6532"/>
                      </a:cubicBezTo>
                      <a:cubicBezTo>
                        <a:pt x="3257" y="6503"/>
                        <a:pt x="3317" y="6458"/>
                        <a:pt x="3332" y="6413"/>
                      </a:cubicBezTo>
                      <a:cubicBezTo>
                        <a:pt x="3332" y="6383"/>
                        <a:pt x="3332" y="6338"/>
                        <a:pt x="3332" y="6308"/>
                      </a:cubicBezTo>
                      <a:cubicBezTo>
                        <a:pt x="3332" y="6249"/>
                        <a:pt x="3332" y="6174"/>
                        <a:pt x="3346" y="6114"/>
                      </a:cubicBezTo>
                      <a:cubicBezTo>
                        <a:pt x="3346" y="5980"/>
                        <a:pt x="3346" y="5845"/>
                        <a:pt x="3332" y="5696"/>
                      </a:cubicBezTo>
                      <a:cubicBezTo>
                        <a:pt x="3317" y="5457"/>
                        <a:pt x="3272" y="5113"/>
                        <a:pt x="2958" y="5113"/>
                      </a:cubicBezTo>
                      <a:cubicBezTo>
                        <a:pt x="2794" y="5113"/>
                        <a:pt x="2630" y="5248"/>
                        <a:pt x="2525" y="5352"/>
                      </a:cubicBezTo>
                      <a:cubicBezTo>
                        <a:pt x="2435" y="5442"/>
                        <a:pt x="2346" y="5517"/>
                        <a:pt x="2256" y="5591"/>
                      </a:cubicBezTo>
                      <a:cubicBezTo>
                        <a:pt x="2211" y="5621"/>
                        <a:pt x="2167" y="5681"/>
                        <a:pt x="2107" y="5696"/>
                      </a:cubicBezTo>
                      <a:cubicBezTo>
                        <a:pt x="2091" y="5705"/>
                        <a:pt x="2075" y="5709"/>
                        <a:pt x="2059" y="5709"/>
                      </a:cubicBezTo>
                      <a:cubicBezTo>
                        <a:pt x="2000" y="5709"/>
                        <a:pt x="1949" y="5650"/>
                        <a:pt x="1972" y="5591"/>
                      </a:cubicBezTo>
                      <a:cubicBezTo>
                        <a:pt x="1987" y="5532"/>
                        <a:pt x="2077" y="5487"/>
                        <a:pt x="2122" y="5442"/>
                      </a:cubicBezTo>
                      <a:cubicBezTo>
                        <a:pt x="2182" y="5397"/>
                        <a:pt x="2241" y="5338"/>
                        <a:pt x="2301" y="5293"/>
                      </a:cubicBezTo>
                      <a:cubicBezTo>
                        <a:pt x="2391" y="5203"/>
                        <a:pt x="2495" y="5113"/>
                        <a:pt x="2600" y="5039"/>
                      </a:cubicBezTo>
                      <a:cubicBezTo>
                        <a:pt x="2702" y="4962"/>
                        <a:pt x="2824" y="4926"/>
                        <a:pt x="2947" y="4926"/>
                      </a:cubicBezTo>
                      <a:cubicBezTo>
                        <a:pt x="3183" y="4926"/>
                        <a:pt x="3417" y="5062"/>
                        <a:pt x="3496" y="5308"/>
                      </a:cubicBezTo>
                      <a:cubicBezTo>
                        <a:pt x="3541" y="5442"/>
                        <a:pt x="3526" y="5606"/>
                        <a:pt x="3541" y="5741"/>
                      </a:cubicBezTo>
                      <a:cubicBezTo>
                        <a:pt x="3541" y="5845"/>
                        <a:pt x="3541" y="5950"/>
                        <a:pt x="3541" y="6054"/>
                      </a:cubicBezTo>
                      <a:cubicBezTo>
                        <a:pt x="3541" y="6087"/>
                        <a:pt x="3572" y="6111"/>
                        <a:pt x="3606" y="6111"/>
                      </a:cubicBezTo>
                      <a:cubicBezTo>
                        <a:pt x="3619" y="6111"/>
                        <a:pt x="3633" y="6108"/>
                        <a:pt x="3645" y="6099"/>
                      </a:cubicBezTo>
                      <a:cubicBezTo>
                        <a:pt x="4273" y="5457"/>
                        <a:pt x="4960" y="4904"/>
                        <a:pt x="5691" y="4397"/>
                      </a:cubicBezTo>
                      <a:cubicBezTo>
                        <a:pt x="5751" y="4367"/>
                        <a:pt x="5766" y="4352"/>
                        <a:pt x="5766" y="4292"/>
                      </a:cubicBezTo>
                      <a:cubicBezTo>
                        <a:pt x="5781" y="4232"/>
                        <a:pt x="5781" y="4173"/>
                        <a:pt x="5781" y="4113"/>
                      </a:cubicBezTo>
                      <a:cubicBezTo>
                        <a:pt x="5781" y="3948"/>
                        <a:pt x="5766" y="3769"/>
                        <a:pt x="5691" y="3605"/>
                      </a:cubicBezTo>
                      <a:cubicBezTo>
                        <a:pt x="5587" y="3366"/>
                        <a:pt x="5333" y="3172"/>
                        <a:pt x="5064" y="3142"/>
                      </a:cubicBezTo>
                      <a:cubicBezTo>
                        <a:pt x="4840" y="3112"/>
                        <a:pt x="4601" y="3097"/>
                        <a:pt x="4377" y="3082"/>
                      </a:cubicBezTo>
                      <a:cubicBezTo>
                        <a:pt x="4108" y="3067"/>
                        <a:pt x="3854" y="3082"/>
                        <a:pt x="3600" y="3052"/>
                      </a:cubicBezTo>
                      <a:cubicBezTo>
                        <a:pt x="3481" y="3037"/>
                        <a:pt x="3451" y="2858"/>
                        <a:pt x="3600" y="2843"/>
                      </a:cubicBezTo>
                      <a:cubicBezTo>
                        <a:pt x="3675" y="2843"/>
                        <a:pt x="3735" y="2858"/>
                        <a:pt x="3810" y="2858"/>
                      </a:cubicBezTo>
                      <a:cubicBezTo>
                        <a:pt x="4063" y="2858"/>
                        <a:pt x="4317" y="2873"/>
                        <a:pt x="4571" y="2888"/>
                      </a:cubicBezTo>
                      <a:cubicBezTo>
                        <a:pt x="4855" y="2918"/>
                        <a:pt x="5154" y="2933"/>
                        <a:pt x="5423" y="3052"/>
                      </a:cubicBezTo>
                      <a:cubicBezTo>
                        <a:pt x="5803" y="3222"/>
                        <a:pt x="5958" y="3617"/>
                        <a:pt x="5974" y="4013"/>
                      </a:cubicBezTo>
                      <a:lnTo>
                        <a:pt x="5974" y="4013"/>
                      </a:lnTo>
                      <a:cubicBezTo>
                        <a:pt x="5964" y="4021"/>
                        <a:pt x="5955" y="4030"/>
                        <a:pt x="5945" y="4038"/>
                      </a:cubicBezTo>
                      <a:cubicBezTo>
                        <a:pt x="5954" y="4042"/>
                        <a:pt x="5964" y="4047"/>
                        <a:pt x="5975" y="4051"/>
                      </a:cubicBezTo>
                      <a:lnTo>
                        <a:pt x="5975" y="4051"/>
                      </a:lnTo>
                      <a:cubicBezTo>
                        <a:pt x="5975" y="4062"/>
                        <a:pt x="5975" y="4072"/>
                        <a:pt x="5975" y="4083"/>
                      </a:cubicBezTo>
                      <a:cubicBezTo>
                        <a:pt x="5975" y="4119"/>
                        <a:pt x="5997" y="4139"/>
                        <a:pt x="6021" y="4139"/>
                      </a:cubicBezTo>
                      <a:cubicBezTo>
                        <a:pt x="6037" y="4139"/>
                        <a:pt x="6053" y="4130"/>
                        <a:pt x="6065" y="4113"/>
                      </a:cubicBezTo>
                      <a:cubicBezTo>
                        <a:pt x="6453" y="3784"/>
                        <a:pt x="6767" y="3336"/>
                        <a:pt x="6767" y="2813"/>
                      </a:cubicBezTo>
                      <a:cubicBezTo>
                        <a:pt x="6752" y="2276"/>
                        <a:pt x="6468" y="1857"/>
                        <a:pt x="6139" y="1454"/>
                      </a:cubicBezTo>
                      <a:cubicBezTo>
                        <a:pt x="5975" y="1245"/>
                        <a:pt x="5811" y="1021"/>
                        <a:pt x="5632" y="812"/>
                      </a:cubicBezTo>
                      <a:cubicBezTo>
                        <a:pt x="5557" y="707"/>
                        <a:pt x="5482" y="603"/>
                        <a:pt x="5408" y="513"/>
                      </a:cubicBezTo>
                      <a:cubicBezTo>
                        <a:pt x="5333" y="409"/>
                        <a:pt x="5213" y="259"/>
                        <a:pt x="5378" y="155"/>
                      </a:cubicBezTo>
                      <a:cubicBezTo>
                        <a:pt x="5412" y="136"/>
                        <a:pt x="5443" y="127"/>
                        <a:pt x="5471" y="127"/>
                      </a:cubicBezTo>
                      <a:close/>
                      <a:moveTo>
                        <a:pt x="5437" y="1"/>
                      </a:moveTo>
                      <a:cubicBezTo>
                        <a:pt x="5276" y="1"/>
                        <a:pt x="5127" y="132"/>
                        <a:pt x="5139" y="304"/>
                      </a:cubicBezTo>
                      <a:cubicBezTo>
                        <a:pt x="5139" y="424"/>
                        <a:pt x="5213" y="513"/>
                        <a:pt x="5288" y="588"/>
                      </a:cubicBezTo>
                      <a:cubicBezTo>
                        <a:pt x="5363" y="692"/>
                        <a:pt x="5438" y="797"/>
                        <a:pt x="5527" y="902"/>
                      </a:cubicBezTo>
                      <a:cubicBezTo>
                        <a:pt x="5706" y="1126"/>
                        <a:pt x="5886" y="1350"/>
                        <a:pt x="6065" y="1589"/>
                      </a:cubicBezTo>
                      <a:cubicBezTo>
                        <a:pt x="6244" y="1813"/>
                        <a:pt x="6423" y="2052"/>
                        <a:pt x="6513" y="2320"/>
                      </a:cubicBezTo>
                      <a:cubicBezTo>
                        <a:pt x="6617" y="2619"/>
                        <a:pt x="6647" y="2933"/>
                        <a:pt x="6528" y="3246"/>
                      </a:cubicBezTo>
                      <a:cubicBezTo>
                        <a:pt x="6437" y="3505"/>
                        <a:pt x="6258" y="3741"/>
                        <a:pt x="6046" y="3945"/>
                      </a:cubicBezTo>
                      <a:lnTo>
                        <a:pt x="6046" y="3945"/>
                      </a:lnTo>
                      <a:cubicBezTo>
                        <a:pt x="6031" y="3692"/>
                        <a:pt x="5965" y="3452"/>
                        <a:pt x="5811" y="3246"/>
                      </a:cubicBezTo>
                      <a:cubicBezTo>
                        <a:pt x="5662" y="3052"/>
                        <a:pt x="5467" y="2933"/>
                        <a:pt x="5228" y="2873"/>
                      </a:cubicBezTo>
                      <a:cubicBezTo>
                        <a:pt x="4795" y="2769"/>
                        <a:pt x="4317" y="2754"/>
                        <a:pt x="3869" y="2739"/>
                      </a:cubicBezTo>
                      <a:lnTo>
                        <a:pt x="3630" y="2739"/>
                      </a:lnTo>
                      <a:cubicBezTo>
                        <a:pt x="3600" y="2739"/>
                        <a:pt x="3571" y="2735"/>
                        <a:pt x="3543" y="2735"/>
                      </a:cubicBezTo>
                      <a:cubicBezTo>
                        <a:pt x="3515" y="2735"/>
                        <a:pt x="3488" y="2739"/>
                        <a:pt x="3466" y="2754"/>
                      </a:cubicBezTo>
                      <a:cubicBezTo>
                        <a:pt x="3302" y="2828"/>
                        <a:pt x="3332" y="3082"/>
                        <a:pt x="3496" y="3142"/>
                      </a:cubicBezTo>
                      <a:cubicBezTo>
                        <a:pt x="3533" y="3157"/>
                        <a:pt x="3578" y="3161"/>
                        <a:pt x="3623" y="3161"/>
                      </a:cubicBezTo>
                      <a:cubicBezTo>
                        <a:pt x="3668" y="3161"/>
                        <a:pt x="3712" y="3157"/>
                        <a:pt x="3750" y="3157"/>
                      </a:cubicBezTo>
                      <a:cubicBezTo>
                        <a:pt x="3869" y="3172"/>
                        <a:pt x="3989" y="3172"/>
                        <a:pt x="4093" y="3172"/>
                      </a:cubicBezTo>
                      <a:cubicBezTo>
                        <a:pt x="4332" y="3202"/>
                        <a:pt x="4556" y="3202"/>
                        <a:pt x="4795" y="3232"/>
                      </a:cubicBezTo>
                      <a:cubicBezTo>
                        <a:pt x="5034" y="3246"/>
                        <a:pt x="5243" y="3276"/>
                        <a:pt x="5423" y="3456"/>
                      </a:cubicBezTo>
                      <a:cubicBezTo>
                        <a:pt x="5641" y="3688"/>
                        <a:pt x="5618" y="3992"/>
                        <a:pt x="5617" y="4284"/>
                      </a:cubicBezTo>
                      <a:lnTo>
                        <a:pt x="5617" y="4284"/>
                      </a:lnTo>
                      <a:cubicBezTo>
                        <a:pt x="5253" y="4545"/>
                        <a:pt x="4890" y="4793"/>
                        <a:pt x="4541" y="5084"/>
                      </a:cubicBezTo>
                      <a:cubicBezTo>
                        <a:pt x="4230" y="5354"/>
                        <a:pt x="3919" y="5625"/>
                        <a:pt x="3630" y="5918"/>
                      </a:cubicBezTo>
                      <a:lnTo>
                        <a:pt x="3630" y="5918"/>
                      </a:lnTo>
                      <a:cubicBezTo>
                        <a:pt x="3628" y="5841"/>
                        <a:pt x="3625" y="5767"/>
                        <a:pt x="3615" y="5681"/>
                      </a:cubicBezTo>
                      <a:cubicBezTo>
                        <a:pt x="3615" y="5547"/>
                        <a:pt x="3615" y="5382"/>
                        <a:pt x="3571" y="5248"/>
                      </a:cubicBezTo>
                      <a:cubicBezTo>
                        <a:pt x="3482" y="4969"/>
                        <a:pt x="3211" y="4798"/>
                        <a:pt x="2930" y="4798"/>
                      </a:cubicBezTo>
                      <a:cubicBezTo>
                        <a:pt x="2879" y="4798"/>
                        <a:pt x="2829" y="4803"/>
                        <a:pt x="2779" y="4815"/>
                      </a:cubicBezTo>
                      <a:cubicBezTo>
                        <a:pt x="2630" y="4845"/>
                        <a:pt x="2525" y="4919"/>
                        <a:pt x="2420" y="5009"/>
                      </a:cubicBezTo>
                      <a:cubicBezTo>
                        <a:pt x="2301" y="5113"/>
                        <a:pt x="2182" y="5203"/>
                        <a:pt x="2077" y="5308"/>
                      </a:cubicBezTo>
                      <a:cubicBezTo>
                        <a:pt x="1972" y="5382"/>
                        <a:pt x="1823" y="5472"/>
                        <a:pt x="1838" y="5621"/>
                      </a:cubicBezTo>
                      <a:cubicBezTo>
                        <a:pt x="1849" y="5742"/>
                        <a:pt x="1941" y="5815"/>
                        <a:pt x="2048" y="5815"/>
                      </a:cubicBezTo>
                      <a:cubicBezTo>
                        <a:pt x="2087" y="5815"/>
                        <a:pt x="2127" y="5805"/>
                        <a:pt x="2167" y="5786"/>
                      </a:cubicBezTo>
                      <a:cubicBezTo>
                        <a:pt x="2256" y="5726"/>
                        <a:pt x="2346" y="5621"/>
                        <a:pt x="2435" y="5547"/>
                      </a:cubicBezTo>
                      <a:cubicBezTo>
                        <a:pt x="2525" y="5472"/>
                        <a:pt x="2600" y="5397"/>
                        <a:pt x="2674" y="5338"/>
                      </a:cubicBezTo>
                      <a:cubicBezTo>
                        <a:pt x="2756" y="5273"/>
                        <a:pt x="2863" y="5221"/>
                        <a:pt x="2959" y="5221"/>
                      </a:cubicBezTo>
                      <a:cubicBezTo>
                        <a:pt x="3040" y="5221"/>
                        <a:pt x="3111" y="5257"/>
                        <a:pt x="3152" y="5352"/>
                      </a:cubicBezTo>
                      <a:cubicBezTo>
                        <a:pt x="3212" y="5487"/>
                        <a:pt x="3212" y="5636"/>
                        <a:pt x="3227" y="5771"/>
                      </a:cubicBezTo>
                      <a:cubicBezTo>
                        <a:pt x="3227" y="5905"/>
                        <a:pt x="3227" y="6054"/>
                        <a:pt x="3227" y="6204"/>
                      </a:cubicBezTo>
                      <a:cubicBezTo>
                        <a:pt x="3227" y="6249"/>
                        <a:pt x="3227" y="6293"/>
                        <a:pt x="3212" y="6338"/>
                      </a:cubicBezTo>
                      <a:cubicBezTo>
                        <a:pt x="3212" y="6383"/>
                        <a:pt x="3227" y="6353"/>
                        <a:pt x="3182" y="6383"/>
                      </a:cubicBezTo>
                      <a:cubicBezTo>
                        <a:pt x="3137" y="6428"/>
                        <a:pt x="3093" y="6488"/>
                        <a:pt x="3048" y="6532"/>
                      </a:cubicBezTo>
                      <a:cubicBezTo>
                        <a:pt x="2898" y="6712"/>
                        <a:pt x="2749" y="6906"/>
                        <a:pt x="2600" y="7085"/>
                      </a:cubicBezTo>
                      <a:cubicBezTo>
                        <a:pt x="2316" y="7458"/>
                        <a:pt x="2047" y="7862"/>
                        <a:pt x="1808" y="8280"/>
                      </a:cubicBezTo>
                      <a:cubicBezTo>
                        <a:pt x="1151" y="9400"/>
                        <a:pt x="673" y="10655"/>
                        <a:pt x="389" y="11939"/>
                      </a:cubicBezTo>
                      <a:cubicBezTo>
                        <a:pt x="105" y="13283"/>
                        <a:pt x="46" y="14643"/>
                        <a:pt x="46" y="16017"/>
                      </a:cubicBezTo>
                      <a:lnTo>
                        <a:pt x="46" y="19228"/>
                      </a:lnTo>
                      <a:cubicBezTo>
                        <a:pt x="46" y="19422"/>
                        <a:pt x="1" y="19691"/>
                        <a:pt x="225" y="19780"/>
                      </a:cubicBezTo>
                      <a:cubicBezTo>
                        <a:pt x="260" y="19798"/>
                        <a:pt x="300" y="19807"/>
                        <a:pt x="341" y="19807"/>
                      </a:cubicBezTo>
                      <a:cubicBezTo>
                        <a:pt x="404" y="19807"/>
                        <a:pt x="469" y="19787"/>
                        <a:pt x="524" y="19751"/>
                      </a:cubicBezTo>
                      <a:cubicBezTo>
                        <a:pt x="613" y="19691"/>
                        <a:pt x="628" y="19586"/>
                        <a:pt x="628" y="19482"/>
                      </a:cubicBezTo>
                      <a:lnTo>
                        <a:pt x="628" y="18138"/>
                      </a:lnTo>
                      <a:lnTo>
                        <a:pt x="628" y="16420"/>
                      </a:lnTo>
                      <a:cubicBezTo>
                        <a:pt x="628" y="15837"/>
                        <a:pt x="613" y="15270"/>
                        <a:pt x="643" y="14702"/>
                      </a:cubicBezTo>
                      <a:cubicBezTo>
                        <a:pt x="718" y="13000"/>
                        <a:pt x="1046" y="11297"/>
                        <a:pt x="1733" y="9714"/>
                      </a:cubicBezTo>
                      <a:cubicBezTo>
                        <a:pt x="2077" y="8937"/>
                        <a:pt x="2495" y="8190"/>
                        <a:pt x="3003" y="7503"/>
                      </a:cubicBezTo>
                      <a:cubicBezTo>
                        <a:pt x="3287" y="7145"/>
                        <a:pt x="3585" y="6801"/>
                        <a:pt x="3899" y="6473"/>
                      </a:cubicBezTo>
                      <a:cubicBezTo>
                        <a:pt x="4063" y="6293"/>
                        <a:pt x="4228" y="6129"/>
                        <a:pt x="4407" y="5965"/>
                      </a:cubicBezTo>
                      <a:cubicBezTo>
                        <a:pt x="4586" y="5801"/>
                        <a:pt x="4765" y="5636"/>
                        <a:pt x="4960" y="5487"/>
                      </a:cubicBezTo>
                      <a:cubicBezTo>
                        <a:pt x="5915" y="4785"/>
                        <a:pt x="7439" y="3874"/>
                        <a:pt x="7185" y="2470"/>
                      </a:cubicBezTo>
                      <a:cubicBezTo>
                        <a:pt x="7110" y="2111"/>
                        <a:pt x="6931" y="1753"/>
                        <a:pt x="6707" y="1454"/>
                      </a:cubicBezTo>
                      <a:cubicBezTo>
                        <a:pt x="6498" y="1170"/>
                        <a:pt x="6274" y="887"/>
                        <a:pt x="6050" y="603"/>
                      </a:cubicBezTo>
                      <a:cubicBezTo>
                        <a:pt x="5945" y="483"/>
                        <a:pt x="5841" y="349"/>
                        <a:pt x="5736" y="215"/>
                      </a:cubicBezTo>
                      <a:cubicBezTo>
                        <a:pt x="5676" y="140"/>
                        <a:pt x="5632" y="65"/>
                        <a:pt x="5542" y="20"/>
                      </a:cubicBezTo>
                      <a:cubicBezTo>
                        <a:pt x="5507" y="7"/>
                        <a:pt x="5472" y="1"/>
                        <a:pt x="5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0"/>
                <p:cNvSpPr/>
                <p:nvPr/>
              </p:nvSpPr>
              <p:spPr>
                <a:xfrm>
                  <a:off x="-3144845" y="-666720"/>
                  <a:ext cx="314196" cy="221415"/>
                </a:xfrm>
                <a:custGeom>
                  <a:avLst/>
                  <a:gdLst/>
                  <a:ahLst/>
                  <a:cxnLst/>
                  <a:rect l="l" t="t" r="r" b="b"/>
                  <a:pathLst>
                    <a:path w="3041" h="2143" extrusionOk="0">
                      <a:moveTo>
                        <a:pt x="1794" y="1"/>
                      </a:moveTo>
                      <a:cubicBezTo>
                        <a:pt x="1531" y="1"/>
                        <a:pt x="1273" y="61"/>
                        <a:pt x="1076" y="169"/>
                      </a:cubicBezTo>
                      <a:cubicBezTo>
                        <a:pt x="837" y="288"/>
                        <a:pt x="613" y="467"/>
                        <a:pt x="359" y="527"/>
                      </a:cubicBezTo>
                      <a:cubicBezTo>
                        <a:pt x="165" y="572"/>
                        <a:pt x="31" y="736"/>
                        <a:pt x="16" y="930"/>
                      </a:cubicBezTo>
                      <a:lnTo>
                        <a:pt x="16" y="945"/>
                      </a:lnTo>
                      <a:cubicBezTo>
                        <a:pt x="1" y="1140"/>
                        <a:pt x="120" y="1319"/>
                        <a:pt x="299" y="1393"/>
                      </a:cubicBezTo>
                      <a:cubicBezTo>
                        <a:pt x="538" y="1498"/>
                        <a:pt x="733" y="1707"/>
                        <a:pt x="942" y="1856"/>
                      </a:cubicBezTo>
                      <a:cubicBezTo>
                        <a:pt x="1187" y="2032"/>
                        <a:pt x="1540" y="2143"/>
                        <a:pt x="1883" y="2143"/>
                      </a:cubicBezTo>
                      <a:cubicBezTo>
                        <a:pt x="2419" y="2143"/>
                        <a:pt x="2933" y="1873"/>
                        <a:pt x="2988" y="1154"/>
                      </a:cubicBezTo>
                      <a:cubicBezTo>
                        <a:pt x="3040" y="329"/>
                        <a:pt x="2405" y="1"/>
                        <a:pt x="1794"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0"/>
                <p:cNvSpPr/>
                <p:nvPr/>
              </p:nvSpPr>
              <p:spPr>
                <a:xfrm>
                  <a:off x="-3143295" y="-629835"/>
                  <a:ext cx="306344" cy="151467"/>
                </a:xfrm>
                <a:custGeom>
                  <a:avLst/>
                  <a:gdLst/>
                  <a:ahLst/>
                  <a:cxnLst/>
                  <a:rect l="l" t="t" r="r" b="b"/>
                  <a:pathLst>
                    <a:path w="2965" h="1466" extrusionOk="0">
                      <a:moveTo>
                        <a:pt x="1915" y="1"/>
                      </a:moveTo>
                      <a:cubicBezTo>
                        <a:pt x="1765" y="1"/>
                        <a:pt x="1614" y="12"/>
                        <a:pt x="1464" y="36"/>
                      </a:cubicBezTo>
                      <a:cubicBezTo>
                        <a:pt x="971" y="110"/>
                        <a:pt x="494" y="320"/>
                        <a:pt x="45" y="558"/>
                      </a:cubicBezTo>
                      <a:cubicBezTo>
                        <a:pt x="1" y="573"/>
                        <a:pt x="16" y="633"/>
                        <a:pt x="45" y="663"/>
                      </a:cubicBezTo>
                      <a:cubicBezTo>
                        <a:pt x="681" y="1150"/>
                        <a:pt x="1463" y="1465"/>
                        <a:pt x="2271" y="1465"/>
                      </a:cubicBezTo>
                      <a:cubicBezTo>
                        <a:pt x="2355" y="1465"/>
                        <a:pt x="2440" y="1462"/>
                        <a:pt x="2525" y="1455"/>
                      </a:cubicBezTo>
                      <a:cubicBezTo>
                        <a:pt x="2614" y="1440"/>
                        <a:pt x="2719" y="1425"/>
                        <a:pt x="2809" y="1410"/>
                      </a:cubicBezTo>
                      <a:cubicBezTo>
                        <a:pt x="2878" y="1382"/>
                        <a:pt x="2857" y="1289"/>
                        <a:pt x="2793" y="1289"/>
                      </a:cubicBezTo>
                      <a:cubicBezTo>
                        <a:pt x="2788" y="1289"/>
                        <a:pt x="2784" y="1289"/>
                        <a:pt x="2779" y="1290"/>
                      </a:cubicBezTo>
                      <a:cubicBezTo>
                        <a:pt x="2619" y="1322"/>
                        <a:pt x="2450" y="1337"/>
                        <a:pt x="2282" y="1337"/>
                      </a:cubicBezTo>
                      <a:cubicBezTo>
                        <a:pt x="2136" y="1337"/>
                        <a:pt x="1991" y="1326"/>
                        <a:pt x="1853" y="1305"/>
                      </a:cubicBezTo>
                      <a:cubicBezTo>
                        <a:pt x="1244" y="1235"/>
                        <a:pt x="676" y="976"/>
                        <a:pt x="186" y="619"/>
                      </a:cubicBezTo>
                      <a:lnTo>
                        <a:pt x="186" y="619"/>
                      </a:lnTo>
                      <a:cubicBezTo>
                        <a:pt x="594" y="400"/>
                        <a:pt x="1016" y="225"/>
                        <a:pt x="1464" y="155"/>
                      </a:cubicBezTo>
                      <a:cubicBezTo>
                        <a:pt x="1604" y="133"/>
                        <a:pt x="1742" y="123"/>
                        <a:pt x="1879" y="123"/>
                      </a:cubicBezTo>
                      <a:cubicBezTo>
                        <a:pt x="2211" y="123"/>
                        <a:pt x="2536" y="184"/>
                        <a:pt x="2853" y="290"/>
                      </a:cubicBezTo>
                      <a:cubicBezTo>
                        <a:pt x="2863" y="293"/>
                        <a:pt x="2872" y="294"/>
                        <a:pt x="2881" y="294"/>
                      </a:cubicBezTo>
                      <a:cubicBezTo>
                        <a:pt x="2948" y="294"/>
                        <a:pt x="2965" y="197"/>
                        <a:pt x="2898" y="170"/>
                      </a:cubicBezTo>
                      <a:cubicBezTo>
                        <a:pt x="2580" y="57"/>
                        <a:pt x="2247" y="1"/>
                        <a:pt x="1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0"/>
                <p:cNvSpPr/>
                <p:nvPr/>
              </p:nvSpPr>
              <p:spPr>
                <a:xfrm>
                  <a:off x="-3289906" y="-350871"/>
                  <a:ext cx="254787" cy="203127"/>
                </a:xfrm>
                <a:custGeom>
                  <a:avLst/>
                  <a:gdLst/>
                  <a:ahLst/>
                  <a:cxnLst/>
                  <a:rect l="l" t="t" r="r" b="b"/>
                  <a:pathLst>
                    <a:path w="2466" h="1966" extrusionOk="0">
                      <a:moveTo>
                        <a:pt x="1260" y="1"/>
                      </a:moveTo>
                      <a:cubicBezTo>
                        <a:pt x="805" y="1"/>
                        <a:pt x="378" y="430"/>
                        <a:pt x="255" y="831"/>
                      </a:cubicBezTo>
                      <a:cubicBezTo>
                        <a:pt x="195" y="1025"/>
                        <a:pt x="180" y="1234"/>
                        <a:pt x="75" y="1413"/>
                      </a:cubicBezTo>
                      <a:cubicBezTo>
                        <a:pt x="1" y="1548"/>
                        <a:pt x="1" y="1712"/>
                        <a:pt x="105" y="1831"/>
                      </a:cubicBezTo>
                      <a:lnTo>
                        <a:pt x="120" y="1846"/>
                      </a:lnTo>
                      <a:cubicBezTo>
                        <a:pt x="190" y="1926"/>
                        <a:pt x="280" y="1966"/>
                        <a:pt x="376" y="1966"/>
                      </a:cubicBezTo>
                      <a:cubicBezTo>
                        <a:pt x="424" y="1966"/>
                        <a:pt x="474" y="1956"/>
                        <a:pt x="524" y="1936"/>
                      </a:cubicBezTo>
                      <a:cubicBezTo>
                        <a:pt x="703" y="1861"/>
                        <a:pt x="927" y="1861"/>
                        <a:pt x="1136" y="1831"/>
                      </a:cubicBezTo>
                      <a:cubicBezTo>
                        <a:pt x="1718" y="1742"/>
                        <a:pt x="2465" y="1025"/>
                        <a:pt x="1868" y="308"/>
                      </a:cubicBezTo>
                      <a:cubicBezTo>
                        <a:pt x="1677" y="89"/>
                        <a:pt x="1465" y="1"/>
                        <a:pt x="1260"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a:off x="-3277507" y="-349011"/>
                  <a:ext cx="209016" cy="190522"/>
                </a:xfrm>
                <a:custGeom>
                  <a:avLst/>
                  <a:gdLst/>
                  <a:ahLst/>
                  <a:cxnLst/>
                  <a:rect l="l" t="t" r="r" b="b"/>
                  <a:pathLst>
                    <a:path w="2023" h="1844" extrusionOk="0">
                      <a:moveTo>
                        <a:pt x="1383" y="0"/>
                      </a:moveTo>
                      <a:cubicBezTo>
                        <a:pt x="1376" y="0"/>
                        <a:pt x="1368" y="2"/>
                        <a:pt x="1359" y="6"/>
                      </a:cubicBezTo>
                      <a:cubicBezTo>
                        <a:pt x="1031" y="170"/>
                        <a:pt x="732" y="409"/>
                        <a:pt x="508" y="708"/>
                      </a:cubicBezTo>
                      <a:cubicBezTo>
                        <a:pt x="269" y="1037"/>
                        <a:pt x="120" y="1410"/>
                        <a:pt x="0" y="1784"/>
                      </a:cubicBezTo>
                      <a:cubicBezTo>
                        <a:pt x="0" y="1813"/>
                        <a:pt x="15" y="1843"/>
                        <a:pt x="60" y="1843"/>
                      </a:cubicBezTo>
                      <a:cubicBezTo>
                        <a:pt x="792" y="1754"/>
                        <a:pt x="1583" y="1380"/>
                        <a:pt x="2002" y="723"/>
                      </a:cubicBezTo>
                      <a:cubicBezTo>
                        <a:pt x="2023" y="691"/>
                        <a:pt x="1984" y="660"/>
                        <a:pt x="1949" y="660"/>
                      </a:cubicBezTo>
                      <a:cubicBezTo>
                        <a:pt x="1935" y="660"/>
                        <a:pt x="1921" y="665"/>
                        <a:pt x="1912" y="678"/>
                      </a:cubicBezTo>
                      <a:cubicBezTo>
                        <a:pt x="1536" y="1286"/>
                        <a:pt x="795" y="1627"/>
                        <a:pt x="111" y="1743"/>
                      </a:cubicBezTo>
                      <a:lnTo>
                        <a:pt x="111" y="1743"/>
                      </a:lnTo>
                      <a:cubicBezTo>
                        <a:pt x="214" y="1408"/>
                        <a:pt x="358" y="1076"/>
                        <a:pt x="568" y="783"/>
                      </a:cubicBezTo>
                      <a:cubicBezTo>
                        <a:pt x="792" y="484"/>
                        <a:pt x="1076" y="245"/>
                        <a:pt x="1404" y="96"/>
                      </a:cubicBezTo>
                      <a:cubicBezTo>
                        <a:pt x="1456" y="70"/>
                        <a:pt x="1430" y="0"/>
                        <a:pt x="1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a:off x="-3370823" y="-1456655"/>
                  <a:ext cx="1013893" cy="2769200"/>
                </a:xfrm>
                <a:custGeom>
                  <a:avLst/>
                  <a:gdLst/>
                  <a:ahLst/>
                  <a:cxnLst/>
                  <a:rect l="l" t="t" r="r" b="b"/>
                  <a:pathLst>
                    <a:path w="9589" h="26190" extrusionOk="0">
                      <a:moveTo>
                        <a:pt x="6333" y="479"/>
                      </a:moveTo>
                      <a:cubicBezTo>
                        <a:pt x="6542" y="479"/>
                        <a:pt x="6736" y="523"/>
                        <a:pt x="6930" y="598"/>
                      </a:cubicBezTo>
                      <a:cubicBezTo>
                        <a:pt x="7304" y="747"/>
                        <a:pt x="7602" y="1046"/>
                        <a:pt x="7782" y="1405"/>
                      </a:cubicBezTo>
                      <a:cubicBezTo>
                        <a:pt x="7976" y="1853"/>
                        <a:pt x="7946" y="2405"/>
                        <a:pt x="7826" y="2883"/>
                      </a:cubicBezTo>
                      <a:cubicBezTo>
                        <a:pt x="7722" y="3376"/>
                        <a:pt x="7498" y="3839"/>
                        <a:pt x="7319" y="4317"/>
                      </a:cubicBezTo>
                      <a:cubicBezTo>
                        <a:pt x="7259" y="4511"/>
                        <a:pt x="7199" y="4720"/>
                        <a:pt x="7184" y="4929"/>
                      </a:cubicBezTo>
                      <a:cubicBezTo>
                        <a:pt x="7184" y="5019"/>
                        <a:pt x="7199" y="5109"/>
                        <a:pt x="7214" y="5198"/>
                      </a:cubicBezTo>
                      <a:cubicBezTo>
                        <a:pt x="7244" y="5303"/>
                        <a:pt x="7304" y="5392"/>
                        <a:pt x="7378" y="5467"/>
                      </a:cubicBezTo>
                      <a:cubicBezTo>
                        <a:pt x="8006" y="6259"/>
                        <a:pt x="8738" y="7050"/>
                        <a:pt x="8947" y="8051"/>
                      </a:cubicBezTo>
                      <a:cubicBezTo>
                        <a:pt x="9141" y="8992"/>
                        <a:pt x="8753" y="9888"/>
                        <a:pt x="8140" y="10575"/>
                      </a:cubicBezTo>
                      <a:cubicBezTo>
                        <a:pt x="7558" y="11217"/>
                        <a:pt x="6841" y="11695"/>
                        <a:pt x="6154" y="12203"/>
                      </a:cubicBezTo>
                      <a:cubicBezTo>
                        <a:pt x="5691" y="12547"/>
                        <a:pt x="5287" y="12965"/>
                        <a:pt x="4899" y="13368"/>
                      </a:cubicBezTo>
                      <a:cubicBezTo>
                        <a:pt x="4511" y="13771"/>
                        <a:pt x="4167" y="14219"/>
                        <a:pt x="3854" y="14668"/>
                      </a:cubicBezTo>
                      <a:cubicBezTo>
                        <a:pt x="2733" y="16281"/>
                        <a:pt x="2031" y="18163"/>
                        <a:pt x="1688" y="20089"/>
                      </a:cubicBezTo>
                      <a:cubicBezTo>
                        <a:pt x="1524" y="20985"/>
                        <a:pt x="1479" y="21897"/>
                        <a:pt x="1285" y="22778"/>
                      </a:cubicBezTo>
                      <a:cubicBezTo>
                        <a:pt x="1090" y="23569"/>
                        <a:pt x="822" y="24331"/>
                        <a:pt x="478" y="25048"/>
                      </a:cubicBezTo>
                      <a:lnTo>
                        <a:pt x="478" y="24331"/>
                      </a:lnTo>
                      <a:lnTo>
                        <a:pt x="478" y="21956"/>
                      </a:lnTo>
                      <a:lnTo>
                        <a:pt x="478" y="18924"/>
                      </a:lnTo>
                      <a:lnTo>
                        <a:pt x="478" y="15474"/>
                      </a:lnTo>
                      <a:lnTo>
                        <a:pt x="478" y="11889"/>
                      </a:lnTo>
                      <a:lnTo>
                        <a:pt x="478" y="8365"/>
                      </a:lnTo>
                      <a:lnTo>
                        <a:pt x="478" y="5198"/>
                      </a:lnTo>
                      <a:lnTo>
                        <a:pt x="478" y="2629"/>
                      </a:lnTo>
                      <a:lnTo>
                        <a:pt x="478" y="882"/>
                      </a:lnTo>
                      <a:lnTo>
                        <a:pt x="478" y="479"/>
                      </a:lnTo>
                      <a:close/>
                      <a:moveTo>
                        <a:pt x="254" y="1"/>
                      </a:moveTo>
                      <a:cubicBezTo>
                        <a:pt x="135" y="1"/>
                        <a:pt x="30" y="120"/>
                        <a:pt x="30" y="240"/>
                      </a:cubicBezTo>
                      <a:lnTo>
                        <a:pt x="30" y="284"/>
                      </a:lnTo>
                      <a:cubicBezTo>
                        <a:pt x="0" y="598"/>
                        <a:pt x="15" y="912"/>
                        <a:pt x="15" y="1225"/>
                      </a:cubicBezTo>
                      <a:lnTo>
                        <a:pt x="15" y="3182"/>
                      </a:lnTo>
                      <a:lnTo>
                        <a:pt x="15" y="5915"/>
                      </a:lnTo>
                      <a:lnTo>
                        <a:pt x="15" y="9186"/>
                      </a:lnTo>
                      <a:lnTo>
                        <a:pt x="15" y="12741"/>
                      </a:lnTo>
                      <a:lnTo>
                        <a:pt x="15" y="16325"/>
                      </a:lnTo>
                      <a:lnTo>
                        <a:pt x="15" y="19701"/>
                      </a:lnTo>
                      <a:lnTo>
                        <a:pt x="15" y="22584"/>
                      </a:lnTo>
                      <a:lnTo>
                        <a:pt x="15" y="24764"/>
                      </a:lnTo>
                      <a:lnTo>
                        <a:pt x="15" y="25959"/>
                      </a:lnTo>
                      <a:cubicBezTo>
                        <a:pt x="15" y="26105"/>
                        <a:pt x="131" y="26189"/>
                        <a:pt x="249" y="26189"/>
                      </a:cubicBezTo>
                      <a:cubicBezTo>
                        <a:pt x="325" y="26189"/>
                        <a:pt x="402" y="26154"/>
                        <a:pt x="448" y="26079"/>
                      </a:cubicBezTo>
                      <a:cubicBezTo>
                        <a:pt x="553" y="25899"/>
                        <a:pt x="642" y="25720"/>
                        <a:pt x="747" y="25541"/>
                      </a:cubicBezTo>
                      <a:cubicBezTo>
                        <a:pt x="1165" y="24734"/>
                        <a:pt x="1494" y="23883"/>
                        <a:pt x="1703" y="23002"/>
                      </a:cubicBezTo>
                      <a:cubicBezTo>
                        <a:pt x="1882" y="22255"/>
                        <a:pt x="1927" y="21508"/>
                        <a:pt x="2031" y="20761"/>
                      </a:cubicBezTo>
                      <a:cubicBezTo>
                        <a:pt x="2240" y="19328"/>
                        <a:pt x="2644" y="17924"/>
                        <a:pt x="3271" y="16624"/>
                      </a:cubicBezTo>
                      <a:cubicBezTo>
                        <a:pt x="3630" y="15847"/>
                        <a:pt x="4093" y="15101"/>
                        <a:pt x="4615" y="14414"/>
                      </a:cubicBezTo>
                      <a:cubicBezTo>
                        <a:pt x="4884" y="14055"/>
                        <a:pt x="5183" y="13727"/>
                        <a:pt x="5496" y="13413"/>
                      </a:cubicBezTo>
                      <a:cubicBezTo>
                        <a:pt x="5795" y="13129"/>
                        <a:pt x="6109" y="12801"/>
                        <a:pt x="6423" y="12577"/>
                      </a:cubicBezTo>
                      <a:cubicBezTo>
                        <a:pt x="7573" y="11755"/>
                        <a:pt x="8887" y="10859"/>
                        <a:pt x="9335" y="9440"/>
                      </a:cubicBezTo>
                      <a:cubicBezTo>
                        <a:pt x="9589" y="8619"/>
                        <a:pt x="9440" y="7752"/>
                        <a:pt x="9066" y="6991"/>
                      </a:cubicBezTo>
                      <a:cubicBezTo>
                        <a:pt x="8872" y="6632"/>
                        <a:pt x="8633" y="6318"/>
                        <a:pt x="8394" y="6005"/>
                      </a:cubicBezTo>
                      <a:cubicBezTo>
                        <a:pt x="8155" y="5706"/>
                        <a:pt x="7916" y="5392"/>
                        <a:pt x="7677" y="5094"/>
                      </a:cubicBezTo>
                      <a:cubicBezTo>
                        <a:pt x="7647" y="4974"/>
                        <a:pt x="7662" y="4870"/>
                        <a:pt x="7692" y="4735"/>
                      </a:cubicBezTo>
                      <a:cubicBezTo>
                        <a:pt x="7752" y="4481"/>
                        <a:pt x="7841" y="4242"/>
                        <a:pt x="7946" y="4003"/>
                      </a:cubicBezTo>
                      <a:cubicBezTo>
                        <a:pt x="8275" y="3182"/>
                        <a:pt x="8603" y="2196"/>
                        <a:pt x="8245" y="1315"/>
                      </a:cubicBezTo>
                      <a:cubicBezTo>
                        <a:pt x="7946" y="523"/>
                        <a:pt x="7184" y="15"/>
                        <a:pt x="634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8" name="Google Shape;2038;p30"/>
            <p:cNvGrpSpPr/>
            <p:nvPr/>
          </p:nvGrpSpPr>
          <p:grpSpPr>
            <a:xfrm>
              <a:off x="-341541" y="957250"/>
              <a:ext cx="2118982" cy="3209025"/>
              <a:chOff x="-346316" y="957250"/>
              <a:chExt cx="2118982" cy="3209025"/>
            </a:xfrm>
          </p:grpSpPr>
          <p:grpSp>
            <p:nvGrpSpPr>
              <p:cNvPr id="2039" name="Google Shape;2039;p30"/>
              <p:cNvGrpSpPr/>
              <p:nvPr/>
            </p:nvGrpSpPr>
            <p:grpSpPr>
              <a:xfrm rot="-8100243" flipH="1">
                <a:off x="-36008" y="1812599"/>
                <a:ext cx="1498365" cy="1498328"/>
                <a:chOff x="7078851" y="3480078"/>
                <a:chExt cx="1498274" cy="1498236"/>
              </a:xfrm>
            </p:grpSpPr>
            <p:sp>
              <p:nvSpPr>
                <p:cNvPr id="2040" name="Google Shape;2040;p30"/>
                <p:cNvSpPr/>
                <p:nvPr/>
              </p:nvSpPr>
              <p:spPr>
                <a:xfrm rot="10800000" flipH="1">
                  <a:off x="7488282" y="3918710"/>
                  <a:ext cx="414774" cy="410222"/>
                </a:xfrm>
                <a:custGeom>
                  <a:avLst/>
                  <a:gdLst/>
                  <a:ahLst/>
                  <a:cxnLst/>
                  <a:rect l="l" t="t" r="r" b="b"/>
                  <a:pathLst>
                    <a:path w="3645" h="3605" extrusionOk="0">
                      <a:moveTo>
                        <a:pt x="1822" y="1"/>
                      </a:moveTo>
                      <a:cubicBezTo>
                        <a:pt x="1763" y="1"/>
                        <a:pt x="1703" y="23"/>
                        <a:pt x="1658" y="68"/>
                      </a:cubicBezTo>
                      <a:cubicBezTo>
                        <a:pt x="1076" y="561"/>
                        <a:pt x="583" y="1054"/>
                        <a:pt x="75" y="1636"/>
                      </a:cubicBezTo>
                      <a:cubicBezTo>
                        <a:pt x="0" y="1726"/>
                        <a:pt x="0" y="1875"/>
                        <a:pt x="75" y="1965"/>
                      </a:cubicBezTo>
                      <a:cubicBezTo>
                        <a:pt x="583" y="2547"/>
                        <a:pt x="1076" y="3040"/>
                        <a:pt x="1658" y="3548"/>
                      </a:cubicBezTo>
                      <a:cubicBezTo>
                        <a:pt x="1703" y="3585"/>
                        <a:pt x="1763" y="3604"/>
                        <a:pt x="1822" y="3604"/>
                      </a:cubicBezTo>
                      <a:cubicBezTo>
                        <a:pt x="1882" y="3604"/>
                        <a:pt x="1942" y="3585"/>
                        <a:pt x="1987" y="3548"/>
                      </a:cubicBezTo>
                      <a:cubicBezTo>
                        <a:pt x="2569" y="3040"/>
                        <a:pt x="3062" y="2547"/>
                        <a:pt x="3570" y="1965"/>
                      </a:cubicBezTo>
                      <a:cubicBezTo>
                        <a:pt x="3645" y="1875"/>
                        <a:pt x="3645" y="1726"/>
                        <a:pt x="3570" y="1636"/>
                      </a:cubicBezTo>
                      <a:cubicBezTo>
                        <a:pt x="3062" y="1054"/>
                        <a:pt x="2569" y="561"/>
                        <a:pt x="1987" y="68"/>
                      </a:cubicBezTo>
                      <a:cubicBezTo>
                        <a:pt x="1942" y="23"/>
                        <a:pt x="188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0"/>
                <p:cNvSpPr/>
                <p:nvPr/>
              </p:nvSpPr>
              <p:spPr>
                <a:xfrm rot="10800000" flipH="1">
                  <a:off x="7481454" y="3913134"/>
                  <a:ext cx="430136" cy="423194"/>
                </a:xfrm>
                <a:custGeom>
                  <a:avLst/>
                  <a:gdLst/>
                  <a:ahLst/>
                  <a:cxnLst/>
                  <a:rect l="l" t="t" r="r" b="b"/>
                  <a:pathLst>
                    <a:path w="3780" h="3719" extrusionOk="0">
                      <a:moveTo>
                        <a:pt x="1870" y="122"/>
                      </a:moveTo>
                      <a:cubicBezTo>
                        <a:pt x="2010" y="122"/>
                        <a:pt x="2137" y="281"/>
                        <a:pt x="2241" y="372"/>
                      </a:cubicBezTo>
                      <a:cubicBezTo>
                        <a:pt x="2495" y="611"/>
                        <a:pt x="2764" y="850"/>
                        <a:pt x="3003" y="1104"/>
                      </a:cubicBezTo>
                      <a:cubicBezTo>
                        <a:pt x="3122" y="1238"/>
                        <a:pt x="3257" y="1373"/>
                        <a:pt x="3361" y="1507"/>
                      </a:cubicBezTo>
                      <a:cubicBezTo>
                        <a:pt x="3481" y="1627"/>
                        <a:pt x="3720" y="1806"/>
                        <a:pt x="3585" y="1985"/>
                      </a:cubicBezTo>
                      <a:cubicBezTo>
                        <a:pt x="3167" y="2478"/>
                        <a:pt x="2719" y="2926"/>
                        <a:pt x="2226" y="3359"/>
                      </a:cubicBezTo>
                      <a:cubicBezTo>
                        <a:pt x="2145" y="3440"/>
                        <a:pt x="2017" y="3605"/>
                        <a:pt x="1883" y="3605"/>
                      </a:cubicBezTo>
                      <a:cubicBezTo>
                        <a:pt x="1868" y="3605"/>
                        <a:pt x="1853" y="3603"/>
                        <a:pt x="1838" y="3598"/>
                      </a:cubicBezTo>
                      <a:cubicBezTo>
                        <a:pt x="1748" y="3583"/>
                        <a:pt x="1688" y="3494"/>
                        <a:pt x="1629" y="3449"/>
                      </a:cubicBezTo>
                      <a:cubicBezTo>
                        <a:pt x="1569" y="3389"/>
                        <a:pt x="1494" y="3344"/>
                        <a:pt x="1434" y="3284"/>
                      </a:cubicBezTo>
                      <a:cubicBezTo>
                        <a:pt x="1195" y="3075"/>
                        <a:pt x="971" y="2851"/>
                        <a:pt x="747" y="2612"/>
                      </a:cubicBezTo>
                      <a:cubicBezTo>
                        <a:pt x="643" y="2493"/>
                        <a:pt x="538" y="2388"/>
                        <a:pt x="434" y="2269"/>
                      </a:cubicBezTo>
                      <a:cubicBezTo>
                        <a:pt x="374" y="2224"/>
                        <a:pt x="329" y="2164"/>
                        <a:pt x="284" y="2105"/>
                      </a:cubicBezTo>
                      <a:cubicBezTo>
                        <a:pt x="225" y="2030"/>
                        <a:pt x="135" y="1970"/>
                        <a:pt x="135" y="1866"/>
                      </a:cubicBezTo>
                      <a:cubicBezTo>
                        <a:pt x="135" y="1791"/>
                        <a:pt x="210" y="1731"/>
                        <a:pt x="254" y="1671"/>
                      </a:cubicBezTo>
                      <a:cubicBezTo>
                        <a:pt x="314" y="1597"/>
                        <a:pt x="374" y="1537"/>
                        <a:pt x="434" y="1462"/>
                      </a:cubicBezTo>
                      <a:cubicBezTo>
                        <a:pt x="538" y="1343"/>
                        <a:pt x="643" y="1238"/>
                        <a:pt x="747" y="1119"/>
                      </a:cubicBezTo>
                      <a:cubicBezTo>
                        <a:pt x="971" y="895"/>
                        <a:pt x="1210" y="671"/>
                        <a:pt x="1434" y="447"/>
                      </a:cubicBezTo>
                      <a:cubicBezTo>
                        <a:pt x="1494" y="402"/>
                        <a:pt x="1554" y="357"/>
                        <a:pt x="1614" y="297"/>
                      </a:cubicBezTo>
                      <a:cubicBezTo>
                        <a:pt x="1673" y="238"/>
                        <a:pt x="1733" y="163"/>
                        <a:pt x="1808" y="133"/>
                      </a:cubicBezTo>
                      <a:cubicBezTo>
                        <a:pt x="1829" y="125"/>
                        <a:pt x="1850" y="122"/>
                        <a:pt x="1870" y="122"/>
                      </a:cubicBezTo>
                      <a:close/>
                      <a:moveTo>
                        <a:pt x="1859" y="0"/>
                      </a:moveTo>
                      <a:cubicBezTo>
                        <a:pt x="1833" y="0"/>
                        <a:pt x="1806" y="4"/>
                        <a:pt x="1778" y="14"/>
                      </a:cubicBezTo>
                      <a:cubicBezTo>
                        <a:pt x="1703" y="43"/>
                        <a:pt x="1643" y="103"/>
                        <a:pt x="1599" y="148"/>
                      </a:cubicBezTo>
                      <a:cubicBezTo>
                        <a:pt x="1509" y="223"/>
                        <a:pt x="1449" y="282"/>
                        <a:pt x="1375" y="357"/>
                      </a:cubicBezTo>
                      <a:cubicBezTo>
                        <a:pt x="1225" y="477"/>
                        <a:pt x="1106" y="596"/>
                        <a:pt x="971" y="730"/>
                      </a:cubicBezTo>
                      <a:cubicBezTo>
                        <a:pt x="702" y="999"/>
                        <a:pt x="449" y="1268"/>
                        <a:pt x="195" y="1552"/>
                      </a:cubicBezTo>
                      <a:cubicBezTo>
                        <a:pt x="105" y="1656"/>
                        <a:pt x="1" y="1761"/>
                        <a:pt x="30" y="1925"/>
                      </a:cubicBezTo>
                      <a:cubicBezTo>
                        <a:pt x="60" y="2075"/>
                        <a:pt x="210" y="2194"/>
                        <a:pt x="314" y="2314"/>
                      </a:cubicBezTo>
                      <a:cubicBezTo>
                        <a:pt x="553" y="2597"/>
                        <a:pt x="822" y="2866"/>
                        <a:pt x="1091" y="3120"/>
                      </a:cubicBezTo>
                      <a:cubicBezTo>
                        <a:pt x="1225" y="3240"/>
                        <a:pt x="1375" y="3374"/>
                        <a:pt x="1509" y="3509"/>
                      </a:cubicBezTo>
                      <a:cubicBezTo>
                        <a:pt x="1622" y="3594"/>
                        <a:pt x="1722" y="3719"/>
                        <a:pt x="1872" y="3719"/>
                      </a:cubicBezTo>
                      <a:cubicBezTo>
                        <a:pt x="1881" y="3719"/>
                        <a:pt x="1889" y="3718"/>
                        <a:pt x="1897" y="3718"/>
                      </a:cubicBezTo>
                      <a:cubicBezTo>
                        <a:pt x="2077" y="3703"/>
                        <a:pt x="2196" y="3538"/>
                        <a:pt x="2330" y="3419"/>
                      </a:cubicBezTo>
                      <a:cubicBezTo>
                        <a:pt x="2480" y="3284"/>
                        <a:pt x="2629" y="3150"/>
                        <a:pt x="2779" y="3001"/>
                      </a:cubicBezTo>
                      <a:cubicBezTo>
                        <a:pt x="3081" y="2712"/>
                        <a:pt x="3370" y="2410"/>
                        <a:pt x="3632" y="2094"/>
                      </a:cubicBezTo>
                      <a:lnTo>
                        <a:pt x="3632" y="2094"/>
                      </a:lnTo>
                      <a:cubicBezTo>
                        <a:pt x="3634" y="2094"/>
                        <a:pt x="3636" y="2094"/>
                        <a:pt x="3638" y="2094"/>
                      </a:cubicBezTo>
                      <a:cubicBezTo>
                        <a:pt x="3651" y="2094"/>
                        <a:pt x="3664" y="2089"/>
                        <a:pt x="3675" y="2075"/>
                      </a:cubicBezTo>
                      <a:cubicBezTo>
                        <a:pt x="3749" y="1970"/>
                        <a:pt x="3779" y="1821"/>
                        <a:pt x="3705" y="1701"/>
                      </a:cubicBezTo>
                      <a:cubicBezTo>
                        <a:pt x="3660" y="1627"/>
                        <a:pt x="3600" y="1582"/>
                        <a:pt x="3540" y="1522"/>
                      </a:cubicBezTo>
                      <a:cubicBezTo>
                        <a:pt x="3481" y="1447"/>
                        <a:pt x="3421" y="1373"/>
                        <a:pt x="3346" y="1298"/>
                      </a:cubicBezTo>
                      <a:cubicBezTo>
                        <a:pt x="3092" y="1029"/>
                        <a:pt x="2823" y="760"/>
                        <a:pt x="2555" y="506"/>
                      </a:cubicBezTo>
                      <a:cubicBezTo>
                        <a:pt x="2420" y="372"/>
                        <a:pt x="2286" y="253"/>
                        <a:pt x="2136" y="133"/>
                      </a:cubicBezTo>
                      <a:cubicBezTo>
                        <a:pt x="2053" y="62"/>
                        <a:pt x="1961"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rot="10800000" flipH="1">
                  <a:off x="7539261" y="3967641"/>
                  <a:ext cx="312816" cy="314522"/>
                </a:xfrm>
                <a:custGeom>
                  <a:avLst/>
                  <a:gdLst/>
                  <a:ahLst/>
                  <a:cxnLst/>
                  <a:rect l="l" t="t" r="r" b="b"/>
                  <a:pathLst>
                    <a:path w="2749" h="2764" extrusionOk="0">
                      <a:moveTo>
                        <a:pt x="1225" y="1"/>
                      </a:moveTo>
                      <a:cubicBezTo>
                        <a:pt x="1195" y="1"/>
                        <a:pt x="1180" y="30"/>
                        <a:pt x="1180" y="60"/>
                      </a:cubicBezTo>
                      <a:lnTo>
                        <a:pt x="1180" y="150"/>
                      </a:lnTo>
                      <a:cubicBezTo>
                        <a:pt x="1180" y="180"/>
                        <a:pt x="1150" y="210"/>
                        <a:pt x="1121" y="210"/>
                      </a:cubicBezTo>
                      <a:lnTo>
                        <a:pt x="1001" y="210"/>
                      </a:lnTo>
                      <a:cubicBezTo>
                        <a:pt x="971" y="210"/>
                        <a:pt x="941" y="225"/>
                        <a:pt x="941" y="269"/>
                      </a:cubicBezTo>
                      <a:lnTo>
                        <a:pt x="941" y="404"/>
                      </a:lnTo>
                      <a:cubicBezTo>
                        <a:pt x="941" y="434"/>
                        <a:pt x="971" y="449"/>
                        <a:pt x="1001" y="449"/>
                      </a:cubicBezTo>
                      <a:lnTo>
                        <a:pt x="1135" y="449"/>
                      </a:lnTo>
                      <a:cubicBezTo>
                        <a:pt x="1165" y="449"/>
                        <a:pt x="1180" y="479"/>
                        <a:pt x="1180" y="508"/>
                      </a:cubicBezTo>
                      <a:lnTo>
                        <a:pt x="1180" y="1136"/>
                      </a:lnTo>
                      <a:cubicBezTo>
                        <a:pt x="1180" y="1166"/>
                        <a:pt x="1165" y="1195"/>
                        <a:pt x="1135" y="1195"/>
                      </a:cubicBezTo>
                      <a:lnTo>
                        <a:pt x="508" y="1195"/>
                      </a:lnTo>
                      <a:cubicBezTo>
                        <a:pt x="478" y="1195"/>
                        <a:pt x="448" y="1180"/>
                        <a:pt x="448" y="1136"/>
                      </a:cubicBezTo>
                      <a:lnTo>
                        <a:pt x="448" y="1016"/>
                      </a:lnTo>
                      <a:cubicBezTo>
                        <a:pt x="448" y="986"/>
                        <a:pt x="433" y="956"/>
                        <a:pt x="404" y="956"/>
                      </a:cubicBezTo>
                      <a:lnTo>
                        <a:pt x="254" y="956"/>
                      </a:lnTo>
                      <a:cubicBezTo>
                        <a:pt x="224" y="956"/>
                        <a:pt x="209" y="986"/>
                        <a:pt x="209" y="1016"/>
                      </a:cubicBezTo>
                      <a:lnTo>
                        <a:pt x="209" y="1136"/>
                      </a:lnTo>
                      <a:cubicBezTo>
                        <a:pt x="209" y="1166"/>
                        <a:pt x="180" y="1195"/>
                        <a:pt x="150" y="1195"/>
                      </a:cubicBezTo>
                      <a:lnTo>
                        <a:pt x="60" y="1195"/>
                      </a:lnTo>
                      <a:cubicBezTo>
                        <a:pt x="30" y="1195"/>
                        <a:pt x="0" y="1225"/>
                        <a:pt x="0" y="1255"/>
                      </a:cubicBezTo>
                      <a:lnTo>
                        <a:pt x="0" y="1524"/>
                      </a:lnTo>
                      <a:cubicBezTo>
                        <a:pt x="0" y="1554"/>
                        <a:pt x="30" y="1584"/>
                        <a:pt x="60" y="1584"/>
                      </a:cubicBezTo>
                      <a:lnTo>
                        <a:pt x="150" y="1584"/>
                      </a:lnTo>
                      <a:cubicBezTo>
                        <a:pt x="180" y="1584"/>
                        <a:pt x="209" y="1599"/>
                        <a:pt x="209" y="1643"/>
                      </a:cubicBezTo>
                      <a:lnTo>
                        <a:pt x="209" y="1763"/>
                      </a:lnTo>
                      <a:cubicBezTo>
                        <a:pt x="209" y="1793"/>
                        <a:pt x="224" y="1823"/>
                        <a:pt x="254" y="1823"/>
                      </a:cubicBezTo>
                      <a:lnTo>
                        <a:pt x="404" y="1823"/>
                      </a:lnTo>
                      <a:cubicBezTo>
                        <a:pt x="433" y="1823"/>
                        <a:pt x="448" y="1793"/>
                        <a:pt x="448" y="1763"/>
                      </a:cubicBezTo>
                      <a:lnTo>
                        <a:pt x="448" y="1643"/>
                      </a:lnTo>
                      <a:cubicBezTo>
                        <a:pt x="448" y="1599"/>
                        <a:pt x="478" y="1584"/>
                        <a:pt x="508" y="1584"/>
                      </a:cubicBezTo>
                      <a:lnTo>
                        <a:pt x="1135" y="1584"/>
                      </a:lnTo>
                      <a:cubicBezTo>
                        <a:pt x="1165" y="1584"/>
                        <a:pt x="1180" y="1599"/>
                        <a:pt x="1180" y="1643"/>
                      </a:cubicBezTo>
                      <a:lnTo>
                        <a:pt x="1180" y="2256"/>
                      </a:lnTo>
                      <a:cubicBezTo>
                        <a:pt x="1180" y="2286"/>
                        <a:pt x="1165" y="2316"/>
                        <a:pt x="1135" y="2316"/>
                      </a:cubicBezTo>
                      <a:lnTo>
                        <a:pt x="1001" y="2316"/>
                      </a:lnTo>
                      <a:cubicBezTo>
                        <a:pt x="971" y="2316"/>
                        <a:pt x="941" y="2345"/>
                        <a:pt x="941" y="2375"/>
                      </a:cubicBezTo>
                      <a:lnTo>
                        <a:pt x="941" y="2510"/>
                      </a:lnTo>
                      <a:cubicBezTo>
                        <a:pt x="941" y="2540"/>
                        <a:pt x="971" y="2570"/>
                        <a:pt x="1001" y="2570"/>
                      </a:cubicBezTo>
                      <a:lnTo>
                        <a:pt x="1135" y="2570"/>
                      </a:lnTo>
                      <a:cubicBezTo>
                        <a:pt x="1165" y="2570"/>
                        <a:pt x="1180" y="2584"/>
                        <a:pt x="1180" y="2614"/>
                      </a:cubicBezTo>
                      <a:lnTo>
                        <a:pt x="1180" y="2704"/>
                      </a:lnTo>
                      <a:cubicBezTo>
                        <a:pt x="1180" y="2734"/>
                        <a:pt x="1210" y="2764"/>
                        <a:pt x="1240" y="2764"/>
                      </a:cubicBezTo>
                      <a:lnTo>
                        <a:pt x="1524" y="2764"/>
                      </a:lnTo>
                      <a:cubicBezTo>
                        <a:pt x="1554" y="2764"/>
                        <a:pt x="1569" y="2734"/>
                        <a:pt x="1569" y="2704"/>
                      </a:cubicBezTo>
                      <a:lnTo>
                        <a:pt x="1569" y="2614"/>
                      </a:lnTo>
                      <a:cubicBezTo>
                        <a:pt x="1569" y="2584"/>
                        <a:pt x="1598" y="2570"/>
                        <a:pt x="1628" y="2570"/>
                      </a:cubicBezTo>
                      <a:lnTo>
                        <a:pt x="1763" y="2570"/>
                      </a:lnTo>
                      <a:cubicBezTo>
                        <a:pt x="1793" y="2570"/>
                        <a:pt x="1808" y="2540"/>
                        <a:pt x="1808" y="2510"/>
                      </a:cubicBezTo>
                      <a:lnTo>
                        <a:pt x="1808" y="2375"/>
                      </a:lnTo>
                      <a:cubicBezTo>
                        <a:pt x="1808" y="2345"/>
                        <a:pt x="1793" y="2316"/>
                        <a:pt x="1763" y="2316"/>
                      </a:cubicBezTo>
                      <a:lnTo>
                        <a:pt x="1628" y="2316"/>
                      </a:lnTo>
                      <a:cubicBezTo>
                        <a:pt x="1598" y="2316"/>
                        <a:pt x="1569" y="2286"/>
                        <a:pt x="1569" y="2256"/>
                      </a:cubicBezTo>
                      <a:lnTo>
                        <a:pt x="1569" y="1643"/>
                      </a:lnTo>
                      <a:cubicBezTo>
                        <a:pt x="1569" y="1599"/>
                        <a:pt x="1598" y="1584"/>
                        <a:pt x="1628" y="1584"/>
                      </a:cubicBezTo>
                      <a:lnTo>
                        <a:pt x="2256" y="1584"/>
                      </a:lnTo>
                      <a:cubicBezTo>
                        <a:pt x="2286" y="1584"/>
                        <a:pt x="2300" y="1599"/>
                        <a:pt x="2300" y="1643"/>
                      </a:cubicBezTo>
                      <a:lnTo>
                        <a:pt x="2300" y="1763"/>
                      </a:lnTo>
                      <a:cubicBezTo>
                        <a:pt x="2300" y="1793"/>
                        <a:pt x="2330" y="1823"/>
                        <a:pt x="2360" y="1823"/>
                      </a:cubicBezTo>
                      <a:lnTo>
                        <a:pt x="2495" y="1823"/>
                      </a:lnTo>
                      <a:cubicBezTo>
                        <a:pt x="2524" y="1823"/>
                        <a:pt x="2554" y="1793"/>
                        <a:pt x="2554" y="1763"/>
                      </a:cubicBezTo>
                      <a:lnTo>
                        <a:pt x="2554" y="1643"/>
                      </a:lnTo>
                      <a:cubicBezTo>
                        <a:pt x="2554" y="1599"/>
                        <a:pt x="2569" y="1584"/>
                        <a:pt x="2599" y="1584"/>
                      </a:cubicBezTo>
                      <a:lnTo>
                        <a:pt x="2704" y="1584"/>
                      </a:lnTo>
                      <a:cubicBezTo>
                        <a:pt x="2734" y="1584"/>
                        <a:pt x="2749" y="1554"/>
                        <a:pt x="2749" y="1524"/>
                      </a:cubicBezTo>
                      <a:lnTo>
                        <a:pt x="2749" y="1255"/>
                      </a:lnTo>
                      <a:cubicBezTo>
                        <a:pt x="2749" y="1225"/>
                        <a:pt x="2719" y="1195"/>
                        <a:pt x="2689" y="1195"/>
                      </a:cubicBezTo>
                      <a:lnTo>
                        <a:pt x="2599" y="1195"/>
                      </a:lnTo>
                      <a:cubicBezTo>
                        <a:pt x="2569" y="1195"/>
                        <a:pt x="2539" y="1166"/>
                        <a:pt x="2539" y="1136"/>
                      </a:cubicBezTo>
                      <a:lnTo>
                        <a:pt x="2539" y="1001"/>
                      </a:lnTo>
                      <a:cubicBezTo>
                        <a:pt x="2539" y="971"/>
                        <a:pt x="2524" y="942"/>
                        <a:pt x="2495" y="942"/>
                      </a:cubicBezTo>
                      <a:lnTo>
                        <a:pt x="2345" y="942"/>
                      </a:lnTo>
                      <a:cubicBezTo>
                        <a:pt x="2315" y="942"/>
                        <a:pt x="2300" y="971"/>
                        <a:pt x="2300" y="1001"/>
                      </a:cubicBezTo>
                      <a:lnTo>
                        <a:pt x="2300" y="1136"/>
                      </a:lnTo>
                      <a:cubicBezTo>
                        <a:pt x="2300" y="1166"/>
                        <a:pt x="2271" y="1195"/>
                        <a:pt x="2241" y="1195"/>
                      </a:cubicBezTo>
                      <a:lnTo>
                        <a:pt x="1613" y="1195"/>
                      </a:lnTo>
                      <a:cubicBezTo>
                        <a:pt x="1584" y="1195"/>
                        <a:pt x="1569" y="1166"/>
                        <a:pt x="1569" y="1136"/>
                      </a:cubicBezTo>
                      <a:lnTo>
                        <a:pt x="1569" y="508"/>
                      </a:lnTo>
                      <a:cubicBezTo>
                        <a:pt x="1569" y="464"/>
                        <a:pt x="1584" y="449"/>
                        <a:pt x="1613" y="449"/>
                      </a:cubicBezTo>
                      <a:lnTo>
                        <a:pt x="1748" y="449"/>
                      </a:lnTo>
                      <a:cubicBezTo>
                        <a:pt x="1778" y="449"/>
                        <a:pt x="1808" y="419"/>
                        <a:pt x="1808" y="389"/>
                      </a:cubicBezTo>
                      <a:lnTo>
                        <a:pt x="1808" y="254"/>
                      </a:lnTo>
                      <a:cubicBezTo>
                        <a:pt x="1808" y="225"/>
                        <a:pt x="1778" y="195"/>
                        <a:pt x="1748" y="195"/>
                      </a:cubicBezTo>
                      <a:lnTo>
                        <a:pt x="1613" y="195"/>
                      </a:lnTo>
                      <a:cubicBezTo>
                        <a:pt x="1584" y="195"/>
                        <a:pt x="1569" y="180"/>
                        <a:pt x="1569" y="150"/>
                      </a:cubicBezTo>
                      <a:lnTo>
                        <a:pt x="1569" y="60"/>
                      </a:lnTo>
                      <a:cubicBezTo>
                        <a:pt x="1569" y="30"/>
                        <a:pt x="153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0"/>
                <p:cNvSpPr/>
                <p:nvPr/>
              </p:nvSpPr>
              <p:spPr>
                <a:xfrm rot="10800000" flipH="1">
                  <a:off x="7529020" y="3961724"/>
                  <a:ext cx="327836" cy="326243"/>
                </a:xfrm>
                <a:custGeom>
                  <a:avLst/>
                  <a:gdLst/>
                  <a:ahLst/>
                  <a:cxnLst/>
                  <a:rect l="l" t="t" r="r" b="b"/>
                  <a:pathLst>
                    <a:path w="2881" h="2867" extrusionOk="0">
                      <a:moveTo>
                        <a:pt x="1554" y="126"/>
                      </a:moveTo>
                      <a:cubicBezTo>
                        <a:pt x="1584" y="141"/>
                        <a:pt x="1554" y="231"/>
                        <a:pt x="1569" y="261"/>
                      </a:cubicBezTo>
                      <a:cubicBezTo>
                        <a:pt x="1614" y="335"/>
                        <a:pt x="1674" y="335"/>
                        <a:pt x="1733" y="335"/>
                      </a:cubicBezTo>
                      <a:cubicBezTo>
                        <a:pt x="1733" y="335"/>
                        <a:pt x="1760" y="329"/>
                        <a:pt x="1778" y="329"/>
                      </a:cubicBezTo>
                      <a:cubicBezTo>
                        <a:pt x="1786" y="329"/>
                        <a:pt x="1793" y="330"/>
                        <a:pt x="1793" y="335"/>
                      </a:cubicBezTo>
                      <a:cubicBezTo>
                        <a:pt x="1808" y="350"/>
                        <a:pt x="1793" y="410"/>
                        <a:pt x="1793" y="425"/>
                      </a:cubicBezTo>
                      <a:cubicBezTo>
                        <a:pt x="1793" y="455"/>
                        <a:pt x="1808" y="455"/>
                        <a:pt x="1778" y="455"/>
                      </a:cubicBezTo>
                      <a:cubicBezTo>
                        <a:pt x="1768" y="460"/>
                        <a:pt x="1756" y="461"/>
                        <a:pt x="1745" y="461"/>
                      </a:cubicBezTo>
                      <a:cubicBezTo>
                        <a:pt x="1722" y="461"/>
                        <a:pt x="1698" y="455"/>
                        <a:pt x="1688" y="455"/>
                      </a:cubicBezTo>
                      <a:cubicBezTo>
                        <a:pt x="1614" y="470"/>
                        <a:pt x="1569" y="500"/>
                        <a:pt x="1569" y="574"/>
                      </a:cubicBezTo>
                      <a:cubicBezTo>
                        <a:pt x="1554" y="664"/>
                        <a:pt x="1569" y="783"/>
                        <a:pt x="1569" y="873"/>
                      </a:cubicBezTo>
                      <a:cubicBezTo>
                        <a:pt x="1569" y="978"/>
                        <a:pt x="1554" y="1097"/>
                        <a:pt x="1569" y="1202"/>
                      </a:cubicBezTo>
                      <a:cubicBezTo>
                        <a:pt x="1581" y="1297"/>
                        <a:pt x="1650" y="1307"/>
                        <a:pt x="1723" y="1307"/>
                      </a:cubicBezTo>
                      <a:cubicBezTo>
                        <a:pt x="1742" y="1307"/>
                        <a:pt x="1760" y="1306"/>
                        <a:pt x="1778" y="1306"/>
                      </a:cubicBezTo>
                      <a:lnTo>
                        <a:pt x="2211" y="1306"/>
                      </a:lnTo>
                      <a:cubicBezTo>
                        <a:pt x="2228" y="1306"/>
                        <a:pt x="2244" y="1307"/>
                        <a:pt x="2261" y="1307"/>
                      </a:cubicBezTo>
                      <a:cubicBezTo>
                        <a:pt x="2335" y="1307"/>
                        <a:pt x="2405" y="1297"/>
                        <a:pt x="2405" y="1187"/>
                      </a:cubicBezTo>
                      <a:lnTo>
                        <a:pt x="2405" y="1097"/>
                      </a:lnTo>
                      <a:cubicBezTo>
                        <a:pt x="2405" y="1067"/>
                        <a:pt x="2405" y="1067"/>
                        <a:pt x="2435" y="1067"/>
                      </a:cubicBezTo>
                      <a:cubicBezTo>
                        <a:pt x="2443" y="1060"/>
                        <a:pt x="2465" y="1056"/>
                        <a:pt x="2488" y="1056"/>
                      </a:cubicBezTo>
                      <a:cubicBezTo>
                        <a:pt x="2510" y="1056"/>
                        <a:pt x="2532" y="1060"/>
                        <a:pt x="2540" y="1067"/>
                      </a:cubicBezTo>
                      <a:cubicBezTo>
                        <a:pt x="2555" y="1082"/>
                        <a:pt x="2540" y="1112"/>
                        <a:pt x="2540" y="1142"/>
                      </a:cubicBezTo>
                      <a:cubicBezTo>
                        <a:pt x="2540" y="1187"/>
                        <a:pt x="2540" y="1246"/>
                        <a:pt x="2585" y="1276"/>
                      </a:cubicBezTo>
                      <a:cubicBezTo>
                        <a:pt x="2629" y="1306"/>
                        <a:pt x="2689" y="1306"/>
                        <a:pt x="2734" y="1306"/>
                      </a:cubicBezTo>
                      <a:cubicBezTo>
                        <a:pt x="2738" y="1306"/>
                        <a:pt x="2742" y="1306"/>
                        <a:pt x="2745" y="1306"/>
                      </a:cubicBezTo>
                      <a:lnTo>
                        <a:pt x="2745" y="1306"/>
                      </a:lnTo>
                      <a:cubicBezTo>
                        <a:pt x="2759" y="1342"/>
                        <a:pt x="2749" y="1428"/>
                        <a:pt x="2749" y="1441"/>
                      </a:cubicBezTo>
                      <a:cubicBezTo>
                        <a:pt x="2749" y="1485"/>
                        <a:pt x="2764" y="1515"/>
                        <a:pt x="2749" y="1545"/>
                      </a:cubicBezTo>
                      <a:cubicBezTo>
                        <a:pt x="2741" y="1560"/>
                        <a:pt x="2745" y="1564"/>
                        <a:pt x="2745" y="1564"/>
                      </a:cubicBezTo>
                      <a:cubicBezTo>
                        <a:pt x="2745" y="1564"/>
                        <a:pt x="2741" y="1560"/>
                        <a:pt x="2719" y="1560"/>
                      </a:cubicBezTo>
                      <a:cubicBezTo>
                        <a:pt x="2659" y="1575"/>
                        <a:pt x="2600" y="1545"/>
                        <a:pt x="2570" y="1620"/>
                      </a:cubicBezTo>
                      <a:cubicBezTo>
                        <a:pt x="2555" y="1650"/>
                        <a:pt x="2555" y="1665"/>
                        <a:pt x="2555" y="1709"/>
                      </a:cubicBezTo>
                      <a:cubicBezTo>
                        <a:pt x="2555" y="1724"/>
                        <a:pt x="2555" y="1784"/>
                        <a:pt x="2555" y="1799"/>
                      </a:cubicBezTo>
                      <a:cubicBezTo>
                        <a:pt x="2548" y="1812"/>
                        <a:pt x="2523" y="1816"/>
                        <a:pt x="2496" y="1816"/>
                      </a:cubicBezTo>
                      <a:cubicBezTo>
                        <a:pt x="2457" y="1816"/>
                        <a:pt x="2414" y="1808"/>
                        <a:pt x="2405" y="1799"/>
                      </a:cubicBezTo>
                      <a:cubicBezTo>
                        <a:pt x="2390" y="1769"/>
                        <a:pt x="2405" y="1724"/>
                        <a:pt x="2405" y="1694"/>
                      </a:cubicBezTo>
                      <a:cubicBezTo>
                        <a:pt x="2405" y="1665"/>
                        <a:pt x="2405" y="1635"/>
                        <a:pt x="2390" y="1620"/>
                      </a:cubicBezTo>
                      <a:cubicBezTo>
                        <a:pt x="2357" y="1578"/>
                        <a:pt x="2296" y="1569"/>
                        <a:pt x="2236" y="1569"/>
                      </a:cubicBezTo>
                      <a:cubicBezTo>
                        <a:pt x="2188" y="1569"/>
                        <a:pt x="2140" y="1575"/>
                        <a:pt x="2107" y="1575"/>
                      </a:cubicBezTo>
                      <a:lnTo>
                        <a:pt x="1703" y="1575"/>
                      </a:lnTo>
                      <a:cubicBezTo>
                        <a:pt x="1614" y="1575"/>
                        <a:pt x="1569" y="1620"/>
                        <a:pt x="1569" y="1709"/>
                      </a:cubicBezTo>
                      <a:lnTo>
                        <a:pt x="1569" y="2113"/>
                      </a:lnTo>
                      <a:cubicBezTo>
                        <a:pt x="1569" y="2187"/>
                        <a:pt x="1539" y="2337"/>
                        <a:pt x="1614" y="2396"/>
                      </a:cubicBezTo>
                      <a:cubicBezTo>
                        <a:pt x="1636" y="2411"/>
                        <a:pt x="1662" y="2415"/>
                        <a:pt x="1688" y="2415"/>
                      </a:cubicBezTo>
                      <a:cubicBezTo>
                        <a:pt x="1715" y="2415"/>
                        <a:pt x="1741" y="2411"/>
                        <a:pt x="1763" y="2411"/>
                      </a:cubicBezTo>
                      <a:cubicBezTo>
                        <a:pt x="1808" y="2411"/>
                        <a:pt x="1793" y="2411"/>
                        <a:pt x="1808" y="2441"/>
                      </a:cubicBezTo>
                      <a:cubicBezTo>
                        <a:pt x="1808" y="2441"/>
                        <a:pt x="1808" y="2531"/>
                        <a:pt x="1808" y="2546"/>
                      </a:cubicBezTo>
                      <a:cubicBezTo>
                        <a:pt x="1798" y="2551"/>
                        <a:pt x="1783" y="2552"/>
                        <a:pt x="1766" y="2552"/>
                      </a:cubicBezTo>
                      <a:cubicBezTo>
                        <a:pt x="1733" y="2552"/>
                        <a:pt x="1693" y="2546"/>
                        <a:pt x="1674" y="2546"/>
                      </a:cubicBezTo>
                      <a:cubicBezTo>
                        <a:pt x="1599" y="2546"/>
                        <a:pt x="1569" y="2606"/>
                        <a:pt x="1569" y="2680"/>
                      </a:cubicBezTo>
                      <a:cubicBezTo>
                        <a:pt x="1569" y="2734"/>
                        <a:pt x="1569" y="2741"/>
                        <a:pt x="1547" y="2741"/>
                      </a:cubicBezTo>
                      <a:cubicBezTo>
                        <a:pt x="1538" y="2741"/>
                        <a:pt x="1526" y="2740"/>
                        <a:pt x="1509" y="2740"/>
                      </a:cubicBezTo>
                      <a:lnTo>
                        <a:pt x="1405" y="2740"/>
                      </a:lnTo>
                      <a:cubicBezTo>
                        <a:pt x="1395" y="2740"/>
                        <a:pt x="1358" y="2747"/>
                        <a:pt x="1331" y="2747"/>
                      </a:cubicBezTo>
                      <a:cubicBezTo>
                        <a:pt x="1317" y="2747"/>
                        <a:pt x="1305" y="2745"/>
                        <a:pt x="1300" y="2740"/>
                      </a:cubicBezTo>
                      <a:cubicBezTo>
                        <a:pt x="1285" y="2725"/>
                        <a:pt x="1300" y="2650"/>
                        <a:pt x="1285" y="2621"/>
                      </a:cubicBezTo>
                      <a:cubicBezTo>
                        <a:pt x="1270" y="2546"/>
                        <a:pt x="1196" y="2546"/>
                        <a:pt x="1121" y="2546"/>
                      </a:cubicBezTo>
                      <a:cubicBezTo>
                        <a:pt x="1121" y="2546"/>
                        <a:pt x="1094" y="2552"/>
                        <a:pt x="1077" y="2552"/>
                      </a:cubicBezTo>
                      <a:cubicBezTo>
                        <a:pt x="1068" y="2552"/>
                        <a:pt x="1061" y="2551"/>
                        <a:pt x="1061" y="2546"/>
                      </a:cubicBezTo>
                      <a:cubicBezTo>
                        <a:pt x="1046" y="2546"/>
                        <a:pt x="1061" y="2486"/>
                        <a:pt x="1061" y="2471"/>
                      </a:cubicBezTo>
                      <a:cubicBezTo>
                        <a:pt x="1061" y="2456"/>
                        <a:pt x="1046" y="2426"/>
                        <a:pt x="1061" y="2411"/>
                      </a:cubicBezTo>
                      <a:cubicBezTo>
                        <a:pt x="1071" y="2406"/>
                        <a:pt x="1084" y="2405"/>
                        <a:pt x="1098" y="2405"/>
                      </a:cubicBezTo>
                      <a:cubicBezTo>
                        <a:pt x="1126" y="2405"/>
                        <a:pt x="1156" y="2411"/>
                        <a:pt x="1166" y="2411"/>
                      </a:cubicBezTo>
                      <a:cubicBezTo>
                        <a:pt x="1285" y="2411"/>
                        <a:pt x="1285" y="2322"/>
                        <a:pt x="1285" y="2232"/>
                      </a:cubicBezTo>
                      <a:lnTo>
                        <a:pt x="1285" y="1814"/>
                      </a:lnTo>
                      <a:cubicBezTo>
                        <a:pt x="1285" y="1724"/>
                        <a:pt x="1300" y="1590"/>
                        <a:pt x="1181" y="1575"/>
                      </a:cubicBezTo>
                      <a:lnTo>
                        <a:pt x="553" y="1575"/>
                      </a:lnTo>
                      <a:cubicBezTo>
                        <a:pt x="494" y="1590"/>
                        <a:pt x="464" y="1620"/>
                        <a:pt x="449" y="1680"/>
                      </a:cubicBezTo>
                      <a:lnTo>
                        <a:pt x="449" y="1769"/>
                      </a:lnTo>
                      <a:cubicBezTo>
                        <a:pt x="449" y="1814"/>
                        <a:pt x="464" y="1814"/>
                        <a:pt x="404" y="1814"/>
                      </a:cubicBezTo>
                      <a:lnTo>
                        <a:pt x="314" y="1814"/>
                      </a:lnTo>
                      <a:cubicBezTo>
                        <a:pt x="314" y="1799"/>
                        <a:pt x="314" y="1739"/>
                        <a:pt x="314" y="1724"/>
                      </a:cubicBezTo>
                      <a:cubicBezTo>
                        <a:pt x="314" y="1665"/>
                        <a:pt x="314" y="1605"/>
                        <a:pt x="255" y="1575"/>
                      </a:cubicBezTo>
                      <a:cubicBezTo>
                        <a:pt x="248" y="1572"/>
                        <a:pt x="238" y="1571"/>
                        <a:pt x="227" y="1571"/>
                      </a:cubicBezTo>
                      <a:cubicBezTo>
                        <a:pt x="206" y="1571"/>
                        <a:pt x="181" y="1574"/>
                        <a:pt x="161" y="1574"/>
                      </a:cubicBezTo>
                      <a:cubicBezTo>
                        <a:pt x="141" y="1574"/>
                        <a:pt x="126" y="1571"/>
                        <a:pt x="120" y="1560"/>
                      </a:cubicBezTo>
                      <a:cubicBezTo>
                        <a:pt x="105" y="1545"/>
                        <a:pt x="120" y="1515"/>
                        <a:pt x="120" y="1500"/>
                      </a:cubicBezTo>
                      <a:lnTo>
                        <a:pt x="120" y="1366"/>
                      </a:lnTo>
                      <a:cubicBezTo>
                        <a:pt x="120" y="1306"/>
                        <a:pt x="120" y="1306"/>
                        <a:pt x="180" y="1306"/>
                      </a:cubicBezTo>
                      <a:cubicBezTo>
                        <a:pt x="255" y="1306"/>
                        <a:pt x="314" y="1291"/>
                        <a:pt x="314" y="1202"/>
                      </a:cubicBezTo>
                      <a:cubicBezTo>
                        <a:pt x="314" y="1172"/>
                        <a:pt x="299" y="1097"/>
                        <a:pt x="314" y="1067"/>
                      </a:cubicBezTo>
                      <a:lnTo>
                        <a:pt x="404" y="1067"/>
                      </a:lnTo>
                      <a:cubicBezTo>
                        <a:pt x="464" y="1067"/>
                        <a:pt x="449" y="1067"/>
                        <a:pt x="449" y="1112"/>
                      </a:cubicBezTo>
                      <a:cubicBezTo>
                        <a:pt x="449" y="1157"/>
                        <a:pt x="434" y="1231"/>
                        <a:pt x="479" y="1276"/>
                      </a:cubicBezTo>
                      <a:cubicBezTo>
                        <a:pt x="509" y="1306"/>
                        <a:pt x="553" y="1306"/>
                        <a:pt x="598" y="1321"/>
                      </a:cubicBezTo>
                      <a:lnTo>
                        <a:pt x="1001" y="1321"/>
                      </a:lnTo>
                      <a:cubicBezTo>
                        <a:pt x="1035" y="1321"/>
                        <a:pt x="1083" y="1327"/>
                        <a:pt x="1130" y="1327"/>
                      </a:cubicBezTo>
                      <a:cubicBezTo>
                        <a:pt x="1188" y="1327"/>
                        <a:pt x="1245" y="1318"/>
                        <a:pt x="1270" y="1276"/>
                      </a:cubicBezTo>
                      <a:cubicBezTo>
                        <a:pt x="1330" y="1202"/>
                        <a:pt x="1300" y="1067"/>
                        <a:pt x="1300" y="978"/>
                      </a:cubicBezTo>
                      <a:lnTo>
                        <a:pt x="1300" y="604"/>
                      </a:lnTo>
                      <a:cubicBezTo>
                        <a:pt x="1300" y="559"/>
                        <a:pt x="1285" y="515"/>
                        <a:pt x="1255" y="485"/>
                      </a:cubicBezTo>
                      <a:cubicBezTo>
                        <a:pt x="1234" y="469"/>
                        <a:pt x="1213" y="464"/>
                        <a:pt x="1192" y="464"/>
                      </a:cubicBezTo>
                      <a:cubicBezTo>
                        <a:pt x="1162" y="464"/>
                        <a:pt x="1133" y="473"/>
                        <a:pt x="1104" y="473"/>
                      </a:cubicBezTo>
                      <a:cubicBezTo>
                        <a:pt x="1095" y="473"/>
                        <a:pt x="1085" y="472"/>
                        <a:pt x="1076" y="470"/>
                      </a:cubicBezTo>
                      <a:cubicBezTo>
                        <a:pt x="1046" y="455"/>
                        <a:pt x="1061" y="470"/>
                        <a:pt x="1061" y="425"/>
                      </a:cubicBezTo>
                      <a:cubicBezTo>
                        <a:pt x="1061" y="410"/>
                        <a:pt x="1046" y="350"/>
                        <a:pt x="1061" y="335"/>
                      </a:cubicBezTo>
                      <a:cubicBezTo>
                        <a:pt x="1066" y="330"/>
                        <a:pt x="1079" y="329"/>
                        <a:pt x="1097" y="329"/>
                      </a:cubicBezTo>
                      <a:cubicBezTo>
                        <a:pt x="1131" y="329"/>
                        <a:pt x="1181" y="335"/>
                        <a:pt x="1211" y="335"/>
                      </a:cubicBezTo>
                      <a:cubicBezTo>
                        <a:pt x="1270" y="320"/>
                        <a:pt x="1300" y="261"/>
                        <a:pt x="1300" y="186"/>
                      </a:cubicBezTo>
                      <a:cubicBezTo>
                        <a:pt x="1300" y="171"/>
                        <a:pt x="1285" y="141"/>
                        <a:pt x="1300" y="126"/>
                      </a:cubicBezTo>
                      <a:close/>
                      <a:moveTo>
                        <a:pt x="1544" y="0"/>
                      </a:moveTo>
                      <a:cubicBezTo>
                        <a:pt x="1509" y="0"/>
                        <a:pt x="1479" y="7"/>
                        <a:pt x="1449" y="7"/>
                      </a:cubicBezTo>
                      <a:cubicBezTo>
                        <a:pt x="1427" y="7"/>
                        <a:pt x="1393" y="3"/>
                        <a:pt x="1360" y="3"/>
                      </a:cubicBezTo>
                      <a:cubicBezTo>
                        <a:pt x="1326" y="3"/>
                        <a:pt x="1293" y="7"/>
                        <a:pt x="1270" y="22"/>
                      </a:cubicBezTo>
                      <a:cubicBezTo>
                        <a:pt x="1196" y="52"/>
                        <a:pt x="1240" y="126"/>
                        <a:pt x="1211" y="186"/>
                      </a:cubicBezTo>
                      <a:cubicBezTo>
                        <a:pt x="1211" y="216"/>
                        <a:pt x="1211" y="201"/>
                        <a:pt x="1181" y="216"/>
                      </a:cubicBezTo>
                      <a:lnTo>
                        <a:pt x="1076" y="216"/>
                      </a:lnTo>
                      <a:cubicBezTo>
                        <a:pt x="1016" y="216"/>
                        <a:pt x="986" y="261"/>
                        <a:pt x="972" y="335"/>
                      </a:cubicBezTo>
                      <a:cubicBezTo>
                        <a:pt x="972" y="395"/>
                        <a:pt x="957" y="470"/>
                        <a:pt x="1001" y="530"/>
                      </a:cubicBezTo>
                      <a:cubicBezTo>
                        <a:pt x="1021" y="569"/>
                        <a:pt x="1055" y="576"/>
                        <a:pt x="1097" y="576"/>
                      </a:cubicBezTo>
                      <a:cubicBezTo>
                        <a:pt x="1118" y="576"/>
                        <a:pt x="1141" y="574"/>
                        <a:pt x="1166" y="574"/>
                      </a:cubicBezTo>
                      <a:cubicBezTo>
                        <a:pt x="1225" y="574"/>
                        <a:pt x="1211" y="574"/>
                        <a:pt x="1211" y="634"/>
                      </a:cubicBezTo>
                      <a:lnTo>
                        <a:pt x="1211" y="1067"/>
                      </a:lnTo>
                      <a:cubicBezTo>
                        <a:pt x="1211" y="1082"/>
                        <a:pt x="1225" y="1172"/>
                        <a:pt x="1211" y="1187"/>
                      </a:cubicBezTo>
                      <a:cubicBezTo>
                        <a:pt x="1211" y="1202"/>
                        <a:pt x="1166" y="1202"/>
                        <a:pt x="1136" y="1202"/>
                      </a:cubicBezTo>
                      <a:lnTo>
                        <a:pt x="583" y="1202"/>
                      </a:lnTo>
                      <a:cubicBezTo>
                        <a:pt x="568" y="1172"/>
                        <a:pt x="598" y="1067"/>
                        <a:pt x="583" y="1037"/>
                      </a:cubicBezTo>
                      <a:cubicBezTo>
                        <a:pt x="567" y="979"/>
                        <a:pt x="485" y="949"/>
                        <a:pt x="406" y="949"/>
                      </a:cubicBezTo>
                      <a:cubicBezTo>
                        <a:pt x="343" y="949"/>
                        <a:pt x="281" y="968"/>
                        <a:pt x="255" y="1007"/>
                      </a:cubicBezTo>
                      <a:cubicBezTo>
                        <a:pt x="210" y="1052"/>
                        <a:pt x="255" y="1112"/>
                        <a:pt x="240" y="1172"/>
                      </a:cubicBezTo>
                      <a:cubicBezTo>
                        <a:pt x="225" y="1202"/>
                        <a:pt x="225" y="1202"/>
                        <a:pt x="180" y="1202"/>
                      </a:cubicBezTo>
                      <a:cubicBezTo>
                        <a:pt x="150" y="1202"/>
                        <a:pt x="120" y="1202"/>
                        <a:pt x="90" y="1217"/>
                      </a:cubicBezTo>
                      <a:cubicBezTo>
                        <a:pt x="1" y="1276"/>
                        <a:pt x="31" y="1485"/>
                        <a:pt x="31" y="1560"/>
                      </a:cubicBezTo>
                      <a:cubicBezTo>
                        <a:pt x="31" y="1620"/>
                        <a:pt x="46" y="1665"/>
                        <a:pt x="105" y="1680"/>
                      </a:cubicBezTo>
                      <a:cubicBezTo>
                        <a:pt x="120" y="1694"/>
                        <a:pt x="150" y="1694"/>
                        <a:pt x="165" y="1694"/>
                      </a:cubicBezTo>
                      <a:cubicBezTo>
                        <a:pt x="189" y="1694"/>
                        <a:pt x="203" y="1692"/>
                        <a:pt x="213" y="1692"/>
                      </a:cubicBezTo>
                      <a:cubicBezTo>
                        <a:pt x="227" y="1692"/>
                        <a:pt x="231" y="1697"/>
                        <a:pt x="240" y="1724"/>
                      </a:cubicBezTo>
                      <a:cubicBezTo>
                        <a:pt x="255" y="1784"/>
                        <a:pt x="210" y="1844"/>
                        <a:pt x="270" y="1889"/>
                      </a:cubicBezTo>
                      <a:cubicBezTo>
                        <a:pt x="299" y="1928"/>
                        <a:pt x="343" y="1935"/>
                        <a:pt x="386" y="1935"/>
                      </a:cubicBezTo>
                      <a:cubicBezTo>
                        <a:pt x="407" y="1935"/>
                        <a:pt x="429" y="1933"/>
                        <a:pt x="449" y="1933"/>
                      </a:cubicBezTo>
                      <a:cubicBezTo>
                        <a:pt x="509" y="1933"/>
                        <a:pt x="568" y="1904"/>
                        <a:pt x="583" y="1829"/>
                      </a:cubicBezTo>
                      <a:cubicBezTo>
                        <a:pt x="583" y="1799"/>
                        <a:pt x="568" y="1709"/>
                        <a:pt x="583" y="1694"/>
                      </a:cubicBezTo>
                      <a:cubicBezTo>
                        <a:pt x="593" y="1690"/>
                        <a:pt x="610" y="1688"/>
                        <a:pt x="628" y="1688"/>
                      </a:cubicBezTo>
                      <a:cubicBezTo>
                        <a:pt x="665" y="1688"/>
                        <a:pt x="708" y="1694"/>
                        <a:pt x="718" y="1694"/>
                      </a:cubicBezTo>
                      <a:lnTo>
                        <a:pt x="1151" y="1694"/>
                      </a:lnTo>
                      <a:cubicBezTo>
                        <a:pt x="1173" y="1694"/>
                        <a:pt x="1184" y="1691"/>
                        <a:pt x="1192" y="1691"/>
                      </a:cubicBezTo>
                      <a:cubicBezTo>
                        <a:pt x="1199" y="1691"/>
                        <a:pt x="1203" y="1694"/>
                        <a:pt x="1211" y="1709"/>
                      </a:cubicBezTo>
                      <a:cubicBezTo>
                        <a:pt x="1225" y="1739"/>
                        <a:pt x="1211" y="1829"/>
                        <a:pt x="1211" y="1859"/>
                      </a:cubicBezTo>
                      <a:lnTo>
                        <a:pt x="1211" y="2098"/>
                      </a:lnTo>
                      <a:cubicBezTo>
                        <a:pt x="1211" y="2158"/>
                        <a:pt x="1211" y="2217"/>
                        <a:pt x="1211" y="2277"/>
                      </a:cubicBezTo>
                      <a:cubicBezTo>
                        <a:pt x="1211" y="2292"/>
                        <a:pt x="1211" y="2307"/>
                        <a:pt x="1211" y="2307"/>
                      </a:cubicBezTo>
                      <a:cubicBezTo>
                        <a:pt x="1206" y="2312"/>
                        <a:pt x="1196" y="2314"/>
                        <a:pt x="1183" y="2314"/>
                      </a:cubicBezTo>
                      <a:cubicBezTo>
                        <a:pt x="1159" y="2314"/>
                        <a:pt x="1126" y="2307"/>
                        <a:pt x="1106" y="2307"/>
                      </a:cubicBezTo>
                      <a:cubicBezTo>
                        <a:pt x="1046" y="2307"/>
                        <a:pt x="1001" y="2322"/>
                        <a:pt x="972" y="2382"/>
                      </a:cubicBezTo>
                      <a:cubicBezTo>
                        <a:pt x="957" y="2426"/>
                        <a:pt x="972" y="2501"/>
                        <a:pt x="972" y="2546"/>
                      </a:cubicBezTo>
                      <a:cubicBezTo>
                        <a:pt x="972" y="2621"/>
                        <a:pt x="1016" y="2650"/>
                        <a:pt x="1076" y="2665"/>
                      </a:cubicBezTo>
                      <a:cubicBezTo>
                        <a:pt x="1096" y="2665"/>
                        <a:pt x="1123" y="2659"/>
                        <a:pt x="1147" y="2659"/>
                      </a:cubicBezTo>
                      <a:cubicBezTo>
                        <a:pt x="1159" y="2659"/>
                        <a:pt x="1171" y="2660"/>
                        <a:pt x="1181" y="2665"/>
                      </a:cubicBezTo>
                      <a:cubicBezTo>
                        <a:pt x="1211" y="2680"/>
                        <a:pt x="1196" y="2680"/>
                        <a:pt x="1196" y="2725"/>
                      </a:cubicBezTo>
                      <a:cubicBezTo>
                        <a:pt x="1207" y="2846"/>
                        <a:pt x="1282" y="2862"/>
                        <a:pt x="1368" y="2862"/>
                      </a:cubicBezTo>
                      <a:cubicBezTo>
                        <a:pt x="1400" y="2862"/>
                        <a:pt x="1433" y="2859"/>
                        <a:pt x="1464" y="2859"/>
                      </a:cubicBezTo>
                      <a:cubicBezTo>
                        <a:pt x="1494" y="2859"/>
                        <a:pt x="1531" y="2866"/>
                        <a:pt x="1565" y="2866"/>
                      </a:cubicBezTo>
                      <a:cubicBezTo>
                        <a:pt x="1582" y="2866"/>
                        <a:pt x="1599" y="2864"/>
                        <a:pt x="1614" y="2859"/>
                      </a:cubicBezTo>
                      <a:cubicBezTo>
                        <a:pt x="1703" y="2815"/>
                        <a:pt x="1674" y="2755"/>
                        <a:pt x="1688" y="2695"/>
                      </a:cubicBezTo>
                      <a:cubicBezTo>
                        <a:pt x="1688" y="2665"/>
                        <a:pt x="1688" y="2665"/>
                        <a:pt x="1718" y="2665"/>
                      </a:cubicBezTo>
                      <a:lnTo>
                        <a:pt x="1808" y="2665"/>
                      </a:lnTo>
                      <a:cubicBezTo>
                        <a:pt x="1883" y="2650"/>
                        <a:pt x="1912" y="2606"/>
                        <a:pt x="1912" y="2531"/>
                      </a:cubicBezTo>
                      <a:cubicBezTo>
                        <a:pt x="1912" y="2486"/>
                        <a:pt x="1927" y="2411"/>
                        <a:pt x="1898" y="2367"/>
                      </a:cubicBezTo>
                      <a:cubicBezTo>
                        <a:pt x="1876" y="2313"/>
                        <a:pt x="1832" y="2306"/>
                        <a:pt x="1787" y="2306"/>
                      </a:cubicBezTo>
                      <a:cubicBezTo>
                        <a:pt x="1769" y="2306"/>
                        <a:pt x="1750" y="2307"/>
                        <a:pt x="1733" y="2307"/>
                      </a:cubicBezTo>
                      <a:cubicBezTo>
                        <a:pt x="1674" y="2307"/>
                        <a:pt x="1674" y="2307"/>
                        <a:pt x="1674" y="2262"/>
                      </a:cubicBezTo>
                      <a:lnTo>
                        <a:pt x="1674" y="2053"/>
                      </a:lnTo>
                      <a:lnTo>
                        <a:pt x="1674" y="1829"/>
                      </a:lnTo>
                      <a:cubicBezTo>
                        <a:pt x="1674" y="1814"/>
                        <a:pt x="1659" y="1709"/>
                        <a:pt x="1674" y="1680"/>
                      </a:cubicBezTo>
                      <a:cubicBezTo>
                        <a:pt x="1679" y="1675"/>
                        <a:pt x="1685" y="1673"/>
                        <a:pt x="1693" y="1673"/>
                      </a:cubicBezTo>
                      <a:cubicBezTo>
                        <a:pt x="1708" y="1673"/>
                        <a:pt x="1728" y="1680"/>
                        <a:pt x="1748" y="1680"/>
                      </a:cubicBezTo>
                      <a:lnTo>
                        <a:pt x="2181" y="1680"/>
                      </a:lnTo>
                      <a:cubicBezTo>
                        <a:pt x="2191" y="1680"/>
                        <a:pt x="2234" y="1673"/>
                        <a:pt x="2267" y="1673"/>
                      </a:cubicBezTo>
                      <a:cubicBezTo>
                        <a:pt x="2283" y="1673"/>
                        <a:pt x="2296" y="1675"/>
                        <a:pt x="2301" y="1680"/>
                      </a:cubicBezTo>
                      <a:cubicBezTo>
                        <a:pt x="2331" y="1709"/>
                        <a:pt x="2301" y="1799"/>
                        <a:pt x="2316" y="1844"/>
                      </a:cubicBezTo>
                      <a:cubicBezTo>
                        <a:pt x="2331" y="1904"/>
                        <a:pt x="2405" y="1904"/>
                        <a:pt x="2465" y="1904"/>
                      </a:cubicBezTo>
                      <a:cubicBezTo>
                        <a:pt x="2485" y="1904"/>
                        <a:pt x="2507" y="1905"/>
                        <a:pt x="2528" y="1905"/>
                      </a:cubicBezTo>
                      <a:cubicBezTo>
                        <a:pt x="2570" y="1905"/>
                        <a:pt x="2609" y="1899"/>
                        <a:pt x="2629" y="1859"/>
                      </a:cubicBezTo>
                      <a:cubicBezTo>
                        <a:pt x="2644" y="1844"/>
                        <a:pt x="2659" y="1814"/>
                        <a:pt x="2659" y="1784"/>
                      </a:cubicBezTo>
                      <a:cubicBezTo>
                        <a:pt x="2659" y="1769"/>
                        <a:pt x="2644" y="1694"/>
                        <a:pt x="2659" y="1680"/>
                      </a:cubicBezTo>
                      <a:cubicBezTo>
                        <a:pt x="2667" y="1665"/>
                        <a:pt x="2697" y="1665"/>
                        <a:pt x="2728" y="1665"/>
                      </a:cubicBezTo>
                      <a:cubicBezTo>
                        <a:pt x="2760" y="1665"/>
                        <a:pt x="2794" y="1665"/>
                        <a:pt x="2809" y="1650"/>
                      </a:cubicBezTo>
                      <a:cubicBezTo>
                        <a:pt x="2853" y="1620"/>
                        <a:pt x="2853" y="1560"/>
                        <a:pt x="2853" y="1500"/>
                      </a:cubicBezTo>
                      <a:cubicBezTo>
                        <a:pt x="2853" y="1419"/>
                        <a:pt x="2881" y="1292"/>
                        <a:pt x="2829" y="1226"/>
                      </a:cubicBezTo>
                      <a:lnTo>
                        <a:pt x="2829" y="1226"/>
                      </a:lnTo>
                      <a:cubicBezTo>
                        <a:pt x="2825" y="1204"/>
                        <a:pt x="2808" y="1187"/>
                        <a:pt x="2779" y="1187"/>
                      </a:cubicBezTo>
                      <a:lnTo>
                        <a:pt x="2764" y="1187"/>
                      </a:lnTo>
                      <a:cubicBezTo>
                        <a:pt x="2759" y="1186"/>
                        <a:pt x="2754" y="1185"/>
                        <a:pt x="2750" y="1185"/>
                      </a:cubicBezTo>
                      <a:cubicBezTo>
                        <a:pt x="2745" y="1185"/>
                        <a:pt x="2740" y="1186"/>
                        <a:pt x="2736" y="1187"/>
                      </a:cubicBezTo>
                      <a:lnTo>
                        <a:pt x="2704" y="1187"/>
                      </a:lnTo>
                      <a:cubicBezTo>
                        <a:pt x="2674" y="1172"/>
                        <a:pt x="2689" y="1157"/>
                        <a:pt x="2689" y="1127"/>
                      </a:cubicBezTo>
                      <a:cubicBezTo>
                        <a:pt x="2689" y="1067"/>
                        <a:pt x="2689" y="993"/>
                        <a:pt x="2629" y="963"/>
                      </a:cubicBezTo>
                      <a:cubicBezTo>
                        <a:pt x="2607" y="948"/>
                        <a:pt x="2573" y="944"/>
                        <a:pt x="2540" y="944"/>
                      </a:cubicBezTo>
                      <a:cubicBezTo>
                        <a:pt x="2506" y="944"/>
                        <a:pt x="2473" y="948"/>
                        <a:pt x="2450" y="948"/>
                      </a:cubicBezTo>
                      <a:cubicBezTo>
                        <a:pt x="2390" y="948"/>
                        <a:pt x="2346" y="978"/>
                        <a:pt x="2331" y="1052"/>
                      </a:cubicBezTo>
                      <a:cubicBezTo>
                        <a:pt x="2331" y="1082"/>
                        <a:pt x="2346" y="1172"/>
                        <a:pt x="2331" y="1187"/>
                      </a:cubicBezTo>
                      <a:cubicBezTo>
                        <a:pt x="2321" y="1192"/>
                        <a:pt x="2302" y="1193"/>
                        <a:pt x="2282" y="1193"/>
                      </a:cubicBezTo>
                      <a:cubicBezTo>
                        <a:pt x="2241" y="1193"/>
                        <a:pt x="2191" y="1187"/>
                        <a:pt x="2181" y="1187"/>
                      </a:cubicBezTo>
                      <a:lnTo>
                        <a:pt x="1748" y="1187"/>
                      </a:lnTo>
                      <a:cubicBezTo>
                        <a:pt x="1718" y="1187"/>
                        <a:pt x="1718" y="1187"/>
                        <a:pt x="1703" y="1172"/>
                      </a:cubicBezTo>
                      <a:cubicBezTo>
                        <a:pt x="1688" y="1127"/>
                        <a:pt x="1703" y="1037"/>
                        <a:pt x="1703" y="993"/>
                      </a:cubicBezTo>
                      <a:lnTo>
                        <a:pt x="1703" y="768"/>
                      </a:lnTo>
                      <a:cubicBezTo>
                        <a:pt x="1703" y="709"/>
                        <a:pt x="1688" y="634"/>
                        <a:pt x="1703" y="589"/>
                      </a:cubicBezTo>
                      <a:lnTo>
                        <a:pt x="1703" y="559"/>
                      </a:lnTo>
                      <a:lnTo>
                        <a:pt x="1793" y="559"/>
                      </a:lnTo>
                      <a:cubicBezTo>
                        <a:pt x="1868" y="559"/>
                        <a:pt x="1927" y="544"/>
                        <a:pt x="1942" y="470"/>
                      </a:cubicBezTo>
                      <a:cubicBezTo>
                        <a:pt x="1957" y="350"/>
                        <a:pt x="1942" y="216"/>
                        <a:pt x="1808" y="201"/>
                      </a:cubicBezTo>
                      <a:cubicBezTo>
                        <a:pt x="1788" y="201"/>
                        <a:pt x="1761" y="208"/>
                        <a:pt x="1742" y="208"/>
                      </a:cubicBezTo>
                      <a:cubicBezTo>
                        <a:pt x="1732" y="208"/>
                        <a:pt x="1723" y="206"/>
                        <a:pt x="1718" y="201"/>
                      </a:cubicBezTo>
                      <a:cubicBezTo>
                        <a:pt x="1703" y="201"/>
                        <a:pt x="1703" y="171"/>
                        <a:pt x="1703" y="141"/>
                      </a:cubicBezTo>
                      <a:cubicBezTo>
                        <a:pt x="1703" y="66"/>
                        <a:pt x="1674" y="7"/>
                        <a:pt x="1599" y="7"/>
                      </a:cubicBezTo>
                      <a:cubicBezTo>
                        <a:pt x="1579" y="2"/>
                        <a:pt x="1561" y="0"/>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4" name="Google Shape;2044;p30"/>
                <p:cNvGrpSpPr/>
                <p:nvPr/>
              </p:nvGrpSpPr>
              <p:grpSpPr>
                <a:xfrm rot="2700243">
                  <a:off x="7391452" y="3606306"/>
                  <a:ext cx="873072" cy="1245781"/>
                  <a:chOff x="8868730" y="361954"/>
                  <a:chExt cx="873018" cy="1245705"/>
                </a:xfrm>
              </p:grpSpPr>
              <p:grpSp>
                <p:nvGrpSpPr>
                  <p:cNvPr id="2045" name="Google Shape;2045;p30"/>
                  <p:cNvGrpSpPr/>
                  <p:nvPr/>
                </p:nvGrpSpPr>
                <p:grpSpPr>
                  <a:xfrm rot="2700000" flipH="1">
                    <a:off x="8935723" y="442841"/>
                    <a:ext cx="370909" cy="343118"/>
                    <a:chOff x="7458851" y="629781"/>
                    <a:chExt cx="370913" cy="343121"/>
                  </a:xfrm>
                </p:grpSpPr>
                <p:grpSp>
                  <p:nvGrpSpPr>
                    <p:cNvPr id="2046" name="Google Shape;2046;p30"/>
                    <p:cNvGrpSpPr/>
                    <p:nvPr/>
                  </p:nvGrpSpPr>
                  <p:grpSpPr>
                    <a:xfrm rot="10799728">
                      <a:off x="7458851" y="629796"/>
                      <a:ext cx="370913" cy="343092"/>
                      <a:chOff x="-5141073" y="1451977"/>
                      <a:chExt cx="293119" cy="271112"/>
                    </a:xfrm>
                  </p:grpSpPr>
                  <p:sp>
                    <p:nvSpPr>
                      <p:cNvPr id="2047" name="Google Shape;2047;p30"/>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9" name="Google Shape;2049;p30"/>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0" name="Google Shape;2050;p30"/>
                  <p:cNvGrpSpPr/>
                  <p:nvPr/>
                </p:nvGrpSpPr>
                <p:grpSpPr>
                  <a:xfrm rot="8100000">
                    <a:off x="8935723" y="1183653"/>
                    <a:ext cx="370909" cy="343118"/>
                    <a:chOff x="7458851" y="629781"/>
                    <a:chExt cx="370913" cy="343121"/>
                  </a:xfrm>
                </p:grpSpPr>
                <p:grpSp>
                  <p:nvGrpSpPr>
                    <p:cNvPr id="2051" name="Google Shape;2051;p30"/>
                    <p:cNvGrpSpPr/>
                    <p:nvPr/>
                  </p:nvGrpSpPr>
                  <p:grpSpPr>
                    <a:xfrm rot="10799728">
                      <a:off x="7458851" y="629796"/>
                      <a:ext cx="370913" cy="343092"/>
                      <a:chOff x="-5141073" y="1451977"/>
                      <a:chExt cx="293119" cy="271112"/>
                    </a:xfrm>
                  </p:grpSpPr>
                  <p:sp>
                    <p:nvSpPr>
                      <p:cNvPr id="2052" name="Google Shape;2052;p30"/>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4" name="Google Shape;2054;p30"/>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5" name="Google Shape;2055;p30"/>
                  <p:cNvGrpSpPr/>
                  <p:nvPr/>
                </p:nvGrpSpPr>
                <p:grpSpPr>
                  <a:xfrm rot="8100000" flipH="1">
                    <a:off x="9303848" y="813635"/>
                    <a:ext cx="370909" cy="343118"/>
                    <a:chOff x="7458851" y="629781"/>
                    <a:chExt cx="370913" cy="343121"/>
                  </a:xfrm>
                </p:grpSpPr>
                <p:grpSp>
                  <p:nvGrpSpPr>
                    <p:cNvPr id="2056" name="Google Shape;2056;p30"/>
                    <p:cNvGrpSpPr/>
                    <p:nvPr/>
                  </p:nvGrpSpPr>
                  <p:grpSpPr>
                    <a:xfrm rot="10799728">
                      <a:off x="7458851" y="629796"/>
                      <a:ext cx="370913" cy="343092"/>
                      <a:chOff x="-5141073" y="1451977"/>
                      <a:chExt cx="293119" cy="271112"/>
                    </a:xfrm>
                  </p:grpSpPr>
                  <p:sp>
                    <p:nvSpPr>
                      <p:cNvPr id="2057" name="Google Shape;2057;p30"/>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0"/>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9" name="Google Shape;2059;p30"/>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60" name="Google Shape;2060;p30"/>
              <p:cNvSpPr/>
              <p:nvPr/>
            </p:nvSpPr>
            <p:spPr>
              <a:xfrm rot="-5400000">
                <a:off x="39125" y="1424350"/>
                <a:ext cx="9798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sp>
            <p:nvSpPr>
              <p:cNvPr id="2061" name="Google Shape;2061;p30"/>
              <p:cNvSpPr/>
              <p:nvPr/>
            </p:nvSpPr>
            <p:spPr>
              <a:xfrm rot="-5400000">
                <a:off x="39125" y="3653575"/>
                <a:ext cx="9798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grpSp>
          <p:nvGrpSpPr>
            <p:cNvPr id="2062" name="Google Shape;2062;p30"/>
            <p:cNvGrpSpPr/>
            <p:nvPr/>
          </p:nvGrpSpPr>
          <p:grpSpPr>
            <a:xfrm flipH="1">
              <a:off x="7366559" y="957250"/>
              <a:ext cx="2118982" cy="3209025"/>
              <a:chOff x="-346316" y="957250"/>
              <a:chExt cx="2118982" cy="3209025"/>
            </a:xfrm>
          </p:grpSpPr>
          <p:grpSp>
            <p:nvGrpSpPr>
              <p:cNvPr id="2063" name="Google Shape;2063;p30"/>
              <p:cNvGrpSpPr/>
              <p:nvPr/>
            </p:nvGrpSpPr>
            <p:grpSpPr>
              <a:xfrm rot="-8100243" flipH="1">
                <a:off x="-36008" y="1812599"/>
                <a:ext cx="1498365" cy="1498328"/>
                <a:chOff x="7078851" y="3480078"/>
                <a:chExt cx="1498274" cy="1498236"/>
              </a:xfrm>
            </p:grpSpPr>
            <p:sp>
              <p:nvSpPr>
                <p:cNvPr id="2064" name="Google Shape;2064;p30"/>
                <p:cNvSpPr/>
                <p:nvPr/>
              </p:nvSpPr>
              <p:spPr>
                <a:xfrm rot="10800000" flipH="1">
                  <a:off x="7488282" y="3918710"/>
                  <a:ext cx="414774" cy="410222"/>
                </a:xfrm>
                <a:custGeom>
                  <a:avLst/>
                  <a:gdLst/>
                  <a:ahLst/>
                  <a:cxnLst/>
                  <a:rect l="l" t="t" r="r" b="b"/>
                  <a:pathLst>
                    <a:path w="3645" h="3605" extrusionOk="0">
                      <a:moveTo>
                        <a:pt x="1822" y="1"/>
                      </a:moveTo>
                      <a:cubicBezTo>
                        <a:pt x="1763" y="1"/>
                        <a:pt x="1703" y="23"/>
                        <a:pt x="1658" y="68"/>
                      </a:cubicBezTo>
                      <a:cubicBezTo>
                        <a:pt x="1076" y="561"/>
                        <a:pt x="583" y="1054"/>
                        <a:pt x="75" y="1636"/>
                      </a:cubicBezTo>
                      <a:cubicBezTo>
                        <a:pt x="0" y="1726"/>
                        <a:pt x="0" y="1875"/>
                        <a:pt x="75" y="1965"/>
                      </a:cubicBezTo>
                      <a:cubicBezTo>
                        <a:pt x="583" y="2547"/>
                        <a:pt x="1076" y="3040"/>
                        <a:pt x="1658" y="3548"/>
                      </a:cubicBezTo>
                      <a:cubicBezTo>
                        <a:pt x="1703" y="3585"/>
                        <a:pt x="1763" y="3604"/>
                        <a:pt x="1822" y="3604"/>
                      </a:cubicBezTo>
                      <a:cubicBezTo>
                        <a:pt x="1882" y="3604"/>
                        <a:pt x="1942" y="3585"/>
                        <a:pt x="1987" y="3548"/>
                      </a:cubicBezTo>
                      <a:cubicBezTo>
                        <a:pt x="2569" y="3040"/>
                        <a:pt x="3062" y="2547"/>
                        <a:pt x="3570" y="1965"/>
                      </a:cubicBezTo>
                      <a:cubicBezTo>
                        <a:pt x="3645" y="1875"/>
                        <a:pt x="3645" y="1726"/>
                        <a:pt x="3570" y="1636"/>
                      </a:cubicBezTo>
                      <a:cubicBezTo>
                        <a:pt x="3062" y="1054"/>
                        <a:pt x="2569" y="561"/>
                        <a:pt x="1987" y="68"/>
                      </a:cubicBezTo>
                      <a:cubicBezTo>
                        <a:pt x="1942" y="23"/>
                        <a:pt x="188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rot="10800000" flipH="1">
                  <a:off x="7481454" y="3913134"/>
                  <a:ext cx="430136" cy="423194"/>
                </a:xfrm>
                <a:custGeom>
                  <a:avLst/>
                  <a:gdLst/>
                  <a:ahLst/>
                  <a:cxnLst/>
                  <a:rect l="l" t="t" r="r" b="b"/>
                  <a:pathLst>
                    <a:path w="3780" h="3719" extrusionOk="0">
                      <a:moveTo>
                        <a:pt x="1870" y="122"/>
                      </a:moveTo>
                      <a:cubicBezTo>
                        <a:pt x="2010" y="122"/>
                        <a:pt x="2137" y="281"/>
                        <a:pt x="2241" y="372"/>
                      </a:cubicBezTo>
                      <a:cubicBezTo>
                        <a:pt x="2495" y="611"/>
                        <a:pt x="2764" y="850"/>
                        <a:pt x="3003" y="1104"/>
                      </a:cubicBezTo>
                      <a:cubicBezTo>
                        <a:pt x="3122" y="1238"/>
                        <a:pt x="3257" y="1373"/>
                        <a:pt x="3361" y="1507"/>
                      </a:cubicBezTo>
                      <a:cubicBezTo>
                        <a:pt x="3481" y="1627"/>
                        <a:pt x="3720" y="1806"/>
                        <a:pt x="3585" y="1985"/>
                      </a:cubicBezTo>
                      <a:cubicBezTo>
                        <a:pt x="3167" y="2478"/>
                        <a:pt x="2719" y="2926"/>
                        <a:pt x="2226" y="3359"/>
                      </a:cubicBezTo>
                      <a:cubicBezTo>
                        <a:pt x="2145" y="3440"/>
                        <a:pt x="2017" y="3605"/>
                        <a:pt x="1883" y="3605"/>
                      </a:cubicBezTo>
                      <a:cubicBezTo>
                        <a:pt x="1868" y="3605"/>
                        <a:pt x="1853" y="3603"/>
                        <a:pt x="1838" y="3598"/>
                      </a:cubicBezTo>
                      <a:cubicBezTo>
                        <a:pt x="1748" y="3583"/>
                        <a:pt x="1688" y="3494"/>
                        <a:pt x="1629" y="3449"/>
                      </a:cubicBezTo>
                      <a:cubicBezTo>
                        <a:pt x="1569" y="3389"/>
                        <a:pt x="1494" y="3344"/>
                        <a:pt x="1434" y="3284"/>
                      </a:cubicBezTo>
                      <a:cubicBezTo>
                        <a:pt x="1195" y="3075"/>
                        <a:pt x="971" y="2851"/>
                        <a:pt x="747" y="2612"/>
                      </a:cubicBezTo>
                      <a:cubicBezTo>
                        <a:pt x="643" y="2493"/>
                        <a:pt x="538" y="2388"/>
                        <a:pt x="434" y="2269"/>
                      </a:cubicBezTo>
                      <a:cubicBezTo>
                        <a:pt x="374" y="2224"/>
                        <a:pt x="329" y="2164"/>
                        <a:pt x="284" y="2105"/>
                      </a:cubicBezTo>
                      <a:cubicBezTo>
                        <a:pt x="225" y="2030"/>
                        <a:pt x="135" y="1970"/>
                        <a:pt x="135" y="1866"/>
                      </a:cubicBezTo>
                      <a:cubicBezTo>
                        <a:pt x="135" y="1791"/>
                        <a:pt x="210" y="1731"/>
                        <a:pt x="254" y="1671"/>
                      </a:cubicBezTo>
                      <a:cubicBezTo>
                        <a:pt x="314" y="1597"/>
                        <a:pt x="374" y="1537"/>
                        <a:pt x="434" y="1462"/>
                      </a:cubicBezTo>
                      <a:cubicBezTo>
                        <a:pt x="538" y="1343"/>
                        <a:pt x="643" y="1238"/>
                        <a:pt x="747" y="1119"/>
                      </a:cubicBezTo>
                      <a:cubicBezTo>
                        <a:pt x="971" y="895"/>
                        <a:pt x="1210" y="671"/>
                        <a:pt x="1434" y="447"/>
                      </a:cubicBezTo>
                      <a:cubicBezTo>
                        <a:pt x="1494" y="402"/>
                        <a:pt x="1554" y="357"/>
                        <a:pt x="1614" y="297"/>
                      </a:cubicBezTo>
                      <a:cubicBezTo>
                        <a:pt x="1673" y="238"/>
                        <a:pt x="1733" y="163"/>
                        <a:pt x="1808" y="133"/>
                      </a:cubicBezTo>
                      <a:cubicBezTo>
                        <a:pt x="1829" y="125"/>
                        <a:pt x="1850" y="122"/>
                        <a:pt x="1870" y="122"/>
                      </a:cubicBezTo>
                      <a:close/>
                      <a:moveTo>
                        <a:pt x="1859" y="0"/>
                      </a:moveTo>
                      <a:cubicBezTo>
                        <a:pt x="1833" y="0"/>
                        <a:pt x="1806" y="4"/>
                        <a:pt x="1778" y="14"/>
                      </a:cubicBezTo>
                      <a:cubicBezTo>
                        <a:pt x="1703" y="43"/>
                        <a:pt x="1643" y="103"/>
                        <a:pt x="1599" y="148"/>
                      </a:cubicBezTo>
                      <a:cubicBezTo>
                        <a:pt x="1509" y="223"/>
                        <a:pt x="1449" y="282"/>
                        <a:pt x="1375" y="357"/>
                      </a:cubicBezTo>
                      <a:cubicBezTo>
                        <a:pt x="1225" y="477"/>
                        <a:pt x="1106" y="596"/>
                        <a:pt x="971" y="730"/>
                      </a:cubicBezTo>
                      <a:cubicBezTo>
                        <a:pt x="702" y="999"/>
                        <a:pt x="449" y="1268"/>
                        <a:pt x="195" y="1552"/>
                      </a:cubicBezTo>
                      <a:cubicBezTo>
                        <a:pt x="105" y="1656"/>
                        <a:pt x="1" y="1761"/>
                        <a:pt x="30" y="1925"/>
                      </a:cubicBezTo>
                      <a:cubicBezTo>
                        <a:pt x="60" y="2075"/>
                        <a:pt x="210" y="2194"/>
                        <a:pt x="314" y="2314"/>
                      </a:cubicBezTo>
                      <a:cubicBezTo>
                        <a:pt x="553" y="2597"/>
                        <a:pt x="822" y="2866"/>
                        <a:pt x="1091" y="3120"/>
                      </a:cubicBezTo>
                      <a:cubicBezTo>
                        <a:pt x="1225" y="3240"/>
                        <a:pt x="1375" y="3374"/>
                        <a:pt x="1509" y="3509"/>
                      </a:cubicBezTo>
                      <a:cubicBezTo>
                        <a:pt x="1622" y="3594"/>
                        <a:pt x="1722" y="3719"/>
                        <a:pt x="1872" y="3719"/>
                      </a:cubicBezTo>
                      <a:cubicBezTo>
                        <a:pt x="1881" y="3719"/>
                        <a:pt x="1889" y="3718"/>
                        <a:pt x="1897" y="3718"/>
                      </a:cubicBezTo>
                      <a:cubicBezTo>
                        <a:pt x="2077" y="3703"/>
                        <a:pt x="2196" y="3538"/>
                        <a:pt x="2330" y="3419"/>
                      </a:cubicBezTo>
                      <a:cubicBezTo>
                        <a:pt x="2480" y="3284"/>
                        <a:pt x="2629" y="3150"/>
                        <a:pt x="2779" y="3001"/>
                      </a:cubicBezTo>
                      <a:cubicBezTo>
                        <a:pt x="3081" y="2712"/>
                        <a:pt x="3370" y="2410"/>
                        <a:pt x="3632" y="2094"/>
                      </a:cubicBezTo>
                      <a:lnTo>
                        <a:pt x="3632" y="2094"/>
                      </a:lnTo>
                      <a:cubicBezTo>
                        <a:pt x="3634" y="2094"/>
                        <a:pt x="3636" y="2094"/>
                        <a:pt x="3638" y="2094"/>
                      </a:cubicBezTo>
                      <a:cubicBezTo>
                        <a:pt x="3651" y="2094"/>
                        <a:pt x="3664" y="2089"/>
                        <a:pt x="3675" y="2075"/>
                      </a:cubicBezTo>
                      <a:cubicBezTo>
                        <a:pt x="3749" y="1970"/>
                        <a:pt x="3779" y="1821"/>
                        <a:pt x="3705" y="1701"/>
                      </a:cubicBezTo>
                      <a:cubicBezTo>
                        <a:pt x="3660" y="1627"/>
                        <a:pt x="3600" y="1582"/>
                        <a:pt x="3540" y="1522"/>
                      </a:cubicBezTo>
                      <a:cubicBezTo>
                        <a:pt x="3481" y="1447"/>
                        <a:pt x="3421" y="1373"/>
                        <a:pt x="3346" y="1298"/>
                      </a:cubicBezTo>
                      <a:cubicBezTo>
                        <a:pt x="3092" y="1029"/>
                        <a:pt x="2823" y="760"/>
                        <a:pt x="2555" y="506"/>
                      </a:cubicBezTo>
                      <a:cubicBezTo>
                        <a:pt x="2420" y="372"/>
                        <a:pt x="2286" y="253"/>
                        <a:pt x="2136" y="133"/>
                      </a:cubicBezTo>
                      <a:cubicBezTo>
                        <a:pt x="2053" y="62"/>
                        <a:pt x="1961"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rot="10800000" flipH="1">
                  <a:off x="7539261" y="3967641"/>
                  <a:ext cx="312816" cy="314522"/>
                </a:xfrm>
                <a:custGeom>
                  <a:avLst/>
                  <a:gdLst/>
                  <a:ahLst/>
                  <a:cxnLst/>
                  <a:rect l="l" t="t" r="r" b="b"/>
                  <a:pathLst>
                    <a:path w="2749" h="2764" extrusionOk="0">
                      <a:moveTo>
                        <a:pt x="1225" y="1"/>
                      </a:moveTo>
                      <a:cubicBezTo>
                        <a:pt x="1195" y="1"/>
                        <a:pt x="1180" y="30"/>
                        <a:pt x="1180" y="60"/>
                      </a:cubicBezTo>
                      <a:lnTo>
                        <a:pt x="1180" y="150"/>
                      </a:lnTo>
                      <a:cubicBezTo>
                        <a:pt x="1180" y="180"/>
                        <a:pt x="1150" y="210"/>
                        <a:pt x="1121" y="210"/>
                      </a:cubicBezTo>
                      <a:lnTo>
                        <a:pt x="1001" y="210"/>
                      </a:lnTo>
                      <a:cubicBezTo>
                        <a:pt x="971" y="210"/>
                        <a:pt x="941" y="225"/>
                        <a:pt x="941" y="269"/>
                      </a:cubicBezTo>
                      <a:lnTo>
                        <a:pt x="941" y="404"/>
                      </a:lnTo>
                      <a:cubicBezTo>
                        <a:pt x="941" y="434"/>
                        <a:pt x="971" y="449"/>
                        <a:pt x="1001" y="449"/>
                      </a:cubicBezTo>
                      <a:lnTo>
                        <a:pt x="1135" y="449"/>
                      </a:lnTo>
                      <a:cubicBezTo>
                        <a:pt x="1165" y="449"/>
                        <a:pt x="1180" y="479"/>
                        <a:pt x="1180" y="508"/>
                      </a:cubicBezTo>
                      <a:lnTo>
                        <a:pt x="1180" y="1136"/>
                      </a:lnTo>
                      <a:cubicBezTo>
                        <a:pt x="1180" y="1166"/>
                        <a:pt x="1165" y="1195"/>
                        <a:pt x="1135" y="1195"/>
                      </a:cubicBezTo>
                      <a:lnTo>
                        <a:pt x="508" y="1195"/>
                      </a:lnTo>
                      <a:cubicBezTo>
                        <a:pt x="478" y="1195"/>
                        <a:pt x="448" y="1180"/>
                        <a:pt x="448" y="1136"/>
                      </a:cubicBezTo>
                      <a:lnTo>
                        <a:pt x="448" y="1016"/>
                      </a:lnTo>
                      <a:cubicBezTo>
                        <a:pt x="448" y="986"/>
                        <a:pt x="433" y="956"/>
                        <a:pt x="404" y="956"/>
                      </a:cubicBezTo>
                      <a:lnTo>
                        <a:pt x="254" y="956"/>
                      </a:lnTo>
                      <a:cubicBezTo>
                        <a:pt x="224" y="956"/>
                        <a:pt x="209" y="986"/>
                        <a:pt x="209" y="1016"/>
                      </a:cubicBezTo>
                      <a:lnTo>
                        <a:pt x="209" y="1136"/>
                      </a:lnTo>
                      <a:cubicBezTo>
                        <a:pt x="209" y="1166"/>
                        <a:pt x="180" y="1195"/>
                        <a:pt x="150" y="1195"/>
                      </a:cubicBezTo>
                      <a:lnTo>
                        <a:pt x="60" y="1195"/>
                      </a:lnTo>
                      <a:cubicBezTo>
                        <a:pt x="30" y="1195"/>
                        <a:pt x="0" y="1225"/>
                        <a:pt x="0" y="1255"/>
                      </a:cubicBezTo>
                      <a:lnTo>
                        <a:pt x="0" y="1524"/>
                      </a:lnTo>
                      <a:cubicBezTo>
                        <a:pt x="0" y="1554"/>
                        <a:pt x="30" y="1584"/>
                        <a:pt x="60" y="1584"/>
                      </a:cubicBezTo>
                      <a:lnTo>
                        <a:pt x="150" y="1584"/>
                      </a:lnTo>
                      <a:cubicBezTo>
                        <a:pt x="180" y="1584"/>
                        <a:pt x="209" y="1599"/>
                        <a:pt x="209" y="1643"/>
                      </a:cubicBezTo>
                      <a:lnTo>
                        <a:pt x="209" y="1763"/>
                      </a:lnTo>
                      <a:cubicBezTo>
                        <a:pt x="209" y="1793"/>
                        <a:pt x="224" y="1823"/>
                        <a:pt x="254" y="1823"/>
                      </a:cubicBezTo>
                      <a:lnTo>
                        <a:pt x="404" y="1823"/>
                      </a:lnTo>
                      <a:cubicBezTo>
                        <a:pt x="433" y="1823"/>
                        <a:pt x="448" y="1793"/>
                        <a:pt x="448" y="1763"/>
                      </a:cubicBezTo>
                      <a:lnTo>
                        <a:pt x="448" y="1643"/>
                      </a:lnTo>
                      <a:cubicBezTo>
                        <a:pt x="448" y="1599"/>
                        <a:pt x="478" y="1584"/>
                        <a:pt x="508" y="1584"/>
                      </a:cubicBezTo>
                      <a:lnTo>
                        <a:pt x="1135" y="1584"/>
                      </a:lnTo>
                      <a:cubicBezTo>
                        <a:pt x="1165" y="1584"/>
                        <a:pt x="1180" y="1599"/>
                        <a:pt x="1180" y="1643"/>
                      </a:cubicBezTo>
                      <a:lnTo>
                        <a:pt x="1180" y="2256"/>
                      </a:lnTo>
                      <a:cubicBezTo>
                        <a:pt x="1180" y="2286"/>
                        <a:pt x="1165" y="2316"/>
                        <a:pt x="1135" y="2316"/>
                      </a:cubicBezTo>
                      <a:lnTo>
                        <a:pt x="1001" y="2316"/>
                      </a:lnTo>
                      <a:cubicBezTo>
                        <a:pt x="971" y="2316"/>
                        <a:pt x="941" y="2345"/>
                        <a:pt x="941" y="2375"/>
                      </a:cubicBezTo>
                      <a:lnTo>
                        <a:pt x="941" y="2510"/>
                      </a:lnTo>
                      <a:cubicBezTo>
                        <a:pt x="941" y="2540"/>
                        <a:pt x="971" y="2570"/>
                        <a:pt x="1001" y="2570"/>
                      </a:cubicBezTo>
                      <a:lnTo>
                        <a:pt x="1135" y="2570"/>
                      </a:lnTo>
                      <a:cubicBezTo>
                        <a:pt x="1165" y="2570"/>
                        <a:pt x="1180" y="2584"/>
                        <a:pt x="1180" y="2614"/>
                      </a:cubicBezTo>
                      <a:lnTo>
                        <a:pt x="1180" y="2704"/>
                      </a:lnTo>
                      <a:cubicBezTo>
                        <a:pt x="1180" y="2734"/>
                        <a:pt x="1210" y="2764"/>
                        <a:pt x="1240" y="2764"/>
                      </a:cubicBezTo>
                      <a:lnTo>
                        <a:pt x="1524" y="2764"/>
                      </a:lnTo>
                      <a:cubicBezTo>
                        <a:pt x="1554" y="2764"/>
                        <a:pt x="1569" y="2734"/>
                        <a:pt x="1569" y="2704"/>
                      </a:cubicBezTo>
                      <a:lnTo>
                        <a:pt x="1569" y="2614"/>
                      </a:lnTo>
                      <a:cubicBezTo>
                        <a:pt x="1569" y="2584"/>
                        <a:pt x="1598" y="2570"/>
                        <a:pt x="1628" y="2570"/>
                      </a:cubicBezTo>
                      <a:lnTo>
                        <a:pt x="1763" y="2570"/>
                      </a:lnTo>
                      <a:cubicBezTo>
                        <a:pt x="1793" y="2570"/>
                        <a:pt x="1808" y="2540"/>
                        <a:pt x="1808" y="2510"/>
                      </a:cubicBezTo>
                      <a:lnTo>
                        <a:pt x="1808" y="2375"/>
                      </a:lnTo>
                      <a:cubicBezTo>
                        <a:pt x="1808" y="2345"/>
                        <a:pt x="1793" y="2316"/>
                        <a:pt x="1763" y="2316"/>
                      </a:cubicBezTo>
                      <a:lnTo>
                        <a:pt x="1628" y="2316"/>
                      </a:lnTo>
                      <a:cubicBezTo>
                        <a:pt x="1598" y="2316"/>
                        <a:pt x="1569" y="2286"/>
                        <a:pt x="1569" y="2256"/>
                      </a:cubicBezTo>
                      <a:lnTo>
                        <a:pt x="1569" y="1643"/>
                      </a:lnTo>
                      <a:cubicBezTo>
                        <a:pt x="1569" y="1599"/>
                        <a:pt x="1598" y="1584"/>
                        <a:pt x="1628" y="1584"/>
                      </a:cubicBezTo>
                      <a:lnTo>
                        <a:pt x="2256" y="1584"/>
                      </a:lnTo>
                      <a:cubicBezTo>
                        <a:pt x="2286" y="1584"/>
                        <a:pt x="2300" y="1599"/>
                        <a:pt x="2300" y="1643"/>
                      </a:cubicBezTo>
                      <a:lnTo>
                        <a:pt x="2300" y="1763"/>
                      </a:lnTo>
                      <a:cubicBezTo>
                        <a:pt x="2300" y="1793"/>
                        <a:pt x="2330" y="1823"/>
                        <a:pt x="2360" y="1823"/>
                      </a:cubicBezTo>
                      <a:lnTo>
                        <a:pt x="2495" y="1823"/>
                      </a:lnTo>
                      <a:cubicBezTo>
                        <a:pt x="2524" y="1823"/>
                        <a:pt x="2554" y="1793"/>
                        <a:pt x="2554" y="1763"/>
                      </a:cubicBezTo>
                      <a:lnTo>
                        <a:pt x="2554" y="1643"/>
                      </a:lnTo>
                      <a:cubicBezTo>
                        <a:pt x="2554" y="1599"/>
                        <a:pt x="2569" y="1584"/>
                        <a:pt x="2599" y="1584"/>
                      </a:cubicBezTo>
                      <a:lnTo>
                        <a:pt x="2704" y="1584"/>
                      </a:lnTo>
                      <a:cubicBezTo>
                        <a:pt x="2734" y="1584"/>
                        <a:pt x="2749" y="1554"/>
                        <a:pt x="2749" y="1524"/>
                      </a:cubicBezTo>
                      <a:lnTo>
                        <a:pt x="2749" y="1255"/>
                      </a:lnTo>
                      <a:cubicBezTo>
                        <a:pt x="2749" y="1225"/>
                        <a:pt x="2719" y="1195"/>
                        <a:pt x="2689" y="1195"/>
                      </a:cubicBezTo>
                      <a:lnTo>
                        <a:pt x="2599" y="1195"/>
                      </a:lnTo>
                      <a:cubicBezTo>
                        <a:pt x="2569" y="1195"/>
                        <a:pt x="2539" y="1166"/>
                        <a:pt x="2539" y="1136"/>
                      </a:cubicBezTo>
                      <a:lnTo>
                        <a:pt x="2539" y="1001"/>
                      </a:lnTo>
                      <a:cubicBezTo>
                        <a:pt x="2539" y="971"/>
                        <a:pt x="2524" y="942"/>
                        <a:pt x="2495" y="942"/>
                      </a:cubicBezTo>
                      <a:lnTo>
                        <a:pt x="2345" y="942"/>
                      </a:lnTo>
                      <a:cubicBezTo>
                        <a:pt x="2315" y="942"/>
                        <a:pt x="2300" y="971"/>
                        <a:pt x="2300" y="1001"/>
                      </a:cubicBezTo>
                      <a:lnTo>
                        <a:pt x="2300" y="1136"/>
                      </a:lnTo>
                      <a:cubicBezTo>
                        <a:pt x="2300" y="1166"/>
                        <a:pt x="2271" y="1195"/>
                        <a:pt x="2241" y="1195"/>
                      </a:cubicBezTo>
                      <a:lnTo>
                        <a:pt x="1613" y="1195"/>
                      </a:lnTo>
                      <a:cubicBezTo>
                        <a:pt x="1584" y="1195"/>
                        <a:pt x="1569" y="1166"/>
                        <a:pt x="1569" y="1136"/>
                      </a:cubicBezTo>
                      <a:lnTo>
                        <a:pt x="1569" y="508"/>
                      </a:lnTo>
                      <a:cubicBezTo>
                        <a:pt x="1569" y="464"/>
                        <a:pt x="1584" y="449"/>
                        <a:pt x="1613" y="449"/>
                      </a:cubicBezTo>
                      <a:lnTo>
                        <a:pt x="1748" y="449"/>
                      </a:lnTo>
                      <a:cubicBezTo>
                        <a:pt x="1778" y="449"/>
                        <a:pt x="1808" y="419"/>
                        <a:pt x="1808" y="389"/>
                      </a:cubicBezTo>
                      <a:lnTo>
                        <a:pt x="1808" y="254"/>
                      </a:lnTo>
                      <a:cubicBezTo>
                        <a:pt x="1808" y="225"/>
                        <a:pt x="1778" y="195"/>
                        <a:pt x="1748" y="195"/>
                      </a:cubicBezTo>
                      <a:lnTo>
                        <a:pt x="1613" y="195"/>
                      </a:lnTo>
                      <a:cubicBezTo>
                        <a:pt x="1584" y="195"/>
                        <a:pt x="1569" y="180"/>
                        <a:pt x="1569" y="150"/>
                      </a:cubicBezTo>
                      <a:lnTo>
                        <a:pt x="1569" y="60"/>
                      </a:lnTo>
                      <a:cubicBezTo>
                        <a:pt x="1569" y="30"/>
                        <a:pt x="153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0"/>
                <p:cNvSpPr/>
                <p:nvPr/>
              </p:nvSpPr>
              <p:spPr>
                <a:xfrm rot="10800000" flipH="1">
                  <a:off x="7529020" y="3961724"/>
                  <a:ext cx="327836" cy="326243"/>
                </a:xfrm>
                <a:custGeom>
                  <a:avLst/>
                  <a:gdLst/>
                  <a:ahLst/>
                  <a:cxnLst/>
                  <a:rect l="l" t="t" r="r" b="b"/>
                  <a:pathLst>
                    <a:path w="2881" h="2867" extrusionOk="0">
                      <a:moveTo>
                        <a:pt x="1554" y="126"/>
                      </a:moveTo>
                      <a:cubicBezTo>
                        <a:pt x="1584" y="141"/>
                        <a:pt x="1554" y="231"/>
                        <a:pt x="1569" y="261"/>
                      </a:cubicBezTo>
                      <a:cubicBezTo>
                        <a:pt x="1614" y="335"/>
                        <a:pt x="1674" y="335"/>
                        <a:pt x="1733" y="335"/>
                      </a:cubicBezTo>
                      <a:cubicBezTo>
                        <a:pt x="1733" y="335"/>
                        <a:pt x="1760" y="329"/>
                        <a:pt x="1778" y="329"/>
                      </a:cubicBezTo>
                      <a:cubicBezTo>
                        <a:pt x="1786" y="329"/>
                        <a:pt x="1793" y="330"/>
                        <a:pt x="1793" y="335"/>
                      </a:cubicBezTo>
                      <a:cubicBezTo>
                        <a:pt x="1808" y="350"/>
                        <a:pt x="1793" y="410"/>
                        <a:pt x="1793" y="425"/>
                      </a:cubicBezTo>
                      <a:cubicBezTo>
                        <a:pt x="1793" y="455"/>
                        <a:pt x="1808" y="455"/>
                        <a:pt x="1778" y="455"/>
                      </a:cubicBezTo>
                      <a:cubicBezTo>
                        <a:pt x="1768" y="460"/>
                        <a:pt x="1756" y="461"/>
                        <a:pt x="1745" y="461"/>
                      </a:cubicBezTo>
                      <a:cubicBezTo>
                        <a:pt x="1722" y="461"/>
                        <a:pt x="1698" y="455"/>
                        <a:pt x="1688" y="455"/>
                      </a:cubicBezTo>
                      <a:cubicBezTo>
                        <a:pt x="1614" y="470"/>
                        <a:pt x="1569" y="500"/>
                        <a:pt x="1569" y="574"/>
                      </a:cubicBezTo>
                      <a:cubicBezTo>
                        <a:pt x="1554" y="664"/>
                        <a:pt x="1569" y="783"/>
                        <a:pt x="1569" y="873"/>
                      </a:cubicBezTo>
                      <a:cubicBezTo>
                        <a:pt x="1569" y="978"/>
                        <a:pt x="1554" y="1097"/>
                        <a:pt x="1569" y="1202"/>
                      </a:cubicBezTo>
                      <a:cubicBezTo>
                        <a:pt x="1581" y="1297"/>
                        <a:pt x="1650" y="1307"/>
                        <a:pt x="1723" y="1307"/>
                      </a:cubicBezTo>
                      <a:cubicBezTo>
                        <a:pt x="1742" y="1307"/>
                        <a:pt x="1760" y="1306"/>
                        <a:pt x="1778" y="1306"/>
                      </a:cubicBezTo>
                      <a:lnTo>
                        <a:pt x="2211" y="1306"/>
                      </a:lnTo>
                      <a:cubicBezTo>
                        <a:pt x="2228" y="1306"/>
                        <a:pt x="2244" y="1307"/>
                        <a:pt x="2261" y="1307"/>
                      </a:cubicBezTo>
                      <a:cubicBezTo>
                        <a:pt x="2335" y="1307"/>
                        <a:pt x="2405" y="1297"/>
                        <a:pt x="2405" y="1187"/>
                      </a:cubicBezTo>
                      <a:lnTo>
                        <a:pt x="2405" y="1097"/>
                      </a:lnTo>
                      <a:cubicBezTo>
                        <a:pt x="2405" y="1067"/>
                        <a:pt x="2405" y="1067"/>
                        <a:pt x="2435" y="1067"/>
                      </a:cubicBezTo>
                      <a:cubicBezTo>
                        <a:pt x="2443" y="1060"/>
                        <a:pt x="2465" y="1056"/>
                        <a:pt x="2488" y="1056"/>
                      </a:cubicBezTo>
                      <a:cubicBezTo>
                        <a:pt x="2510" y="1056"/>
                        <a:pt x="2532" y="1060"/>
                        <a:pt x="2540" y="1067"/>
                      </a:cubicBezTo>
                      <a:cubicBezTo>
                        <a:pt x="2555" y="1082"/>
                        <a:pt x="2540" y="1112"/>
                        <a:pt x="2540" y="1142"/>
                      </a:cubicBezTo>
                      <a:cubicBezTo>
                        <a:pt x="2540" y="1187"/>
                        <a:pt x="2540" y="1246"/>
                        <a:pt x="2585" y="1276"/>
                      </a:cubicBezTo>
                      <a:cubicBezTo>
                        <a:pt x="2629" y="1306"/>
                        <a:pt x="2689" y="1306"/>
                        <a:pt x="2734" y="1306"/>
                      </a:cubicBezTo>
                      <a:cubicBezTo>
                        <a:pt x="2738" y="1306"/>
                        <a:pt x="2742" y="1306"/>
                        <a:pt x="2745" y="1306"/>
                      </a:cubicBezTo>
                      <a:lnTo>
                        <a:pt x="2745" y="1306"/>
                      </a:lnTo>
                      <a:cubicBezTo>
                        <a:pt x="2759" y="1342"/>
                        <a:pt x="2749" y="1428"/>
                        <a:pt x="2749" y="1441"/>
                      </a:cubicBezTo>
                      <a:cubicBezTo>
                        <a:pt x="2749" y="1485"/>
                        <a:pt x="2764" y="1515"/>
                        <a:pt x="2749" y="1545"/>
                      </a:cubicBezTo>
                      <a:cubicBezTo>
                        <a:pt x="2741" y="1560"/>
                        <a:pt x="2745" y="1564"/>
                        <a:pt x="2745" y="1564"/>
                      </a:cubicBezTo>
                      <a:cubicBezTo>
                        <a:pt x="2745" y="1564"/>
                        <a:pt x="2741" y="1560"/>
                        <a:pt x="2719" y="1560"/>
                      </a:cubicBezTo>
                      <a:cubicBezTo>
                        <a:pt x="2659" y="1575"/>
                        <a:pt x="2600" y="1545"/>
                        <a:pt x="2570" y="1620"/>
                      </a:cubicBezTo>
                      <a:cubicBezTo>
                        <a:pt x="2555" y="1650"/>
                        <a:pt x="2555" y="1665"/>
                        <a:pt x="2555" y="1709"/>
                      </a:cubicBezTo>
                      <a:cubicBezTo>
                        <a:pt x="2555" y="1724"/>
                        <a:pt x="2555" y="1784"/>
                        <a:pt x="2555" y="1799"/>
                      </a:cubicBezTo>
                      <a:cubicBezTo>
                        <a:pt x="2548" y="1812"/>
                        <a:pt x="2523" y="1816"/>
                        <a:pt x="2496" y="1816"/>
                      </a:cubicBezTo>
                      <a:cubicBezTo>
                        <a:pt x="2457" y="1816"/>
                        <a:pt x="2414" y="1808"/>
                        <a:pt x="2405" y="1799"/>
                      </a:cubicBezTo>
                      <a:cubicBezTo>
                        <a:pt x="2390" y="1769"/>
                        <a:pt x="2405" y="1724"/>
                        <a:pt x="2405" y="1694"/>
                      </a:cubicBezTo>
                      <a:cubicBezTo>
                        <a:pt x="2405" y="1665"/>
                        <a:pt x="2405" y="1635"/>
                        <a:pt x="2390" y="1620"/>
                      </a:cubicBezTo>
                      <a:cubicBezTo>
                        <a:pt x="2357" y="1578"/>
                        <a:pt x="2296" y="1569"/>
                        <a:pt x="2236" y="1569"/>
                      </a:cubicBezTo>
                      <a:cubicBezTo>
                        <a:pt x="2188" y="1569"/>
                        <a:pt x="2140" y="1575"/>
                        <a:pt x="2107" y="1575"/>
                      </a:cubicBezTo>
                      <a:lnTo>
                        <a:pt x="1703" y="1575"/>
                      </a:lnTo>
                      <a:cubicBezTo>
                        <a:pt x="1614" y="1575"/>
                        <a:pt x="1569" y="1620"/>
                        <a:pt x="1569" y="1709"/>
                      </a:cubicBezTo>
                      <a:lnTo>
                        <a:pt x="1569" y="2113"/>
                      </a:lnTo>
                      <a:cubicBezTo>
                        <a:pt x="1569" y="2187"/>
                        <a:pt x="1539" y="2337"/>
                        <a:pt x="1614" y="2396"/>
                      </a:cubicBezTo>
                      <a:cubicBezTo>
                        <a:pt x="1636" y="2411"/>
                        <a:pt x="1662" y="2415"/>
                        <a:pt x="1688" y="2415"/>
                      </a:cubicBezTo>
                      <a:cubicBezTo>
                        <a:pt x="1715" y="2415"/>
                        <a:pt x="1741" y="2411"/>
                        <a:pt x="1763" y="2411"/>
                      </a:cubicBezTo>
                      <a:cubicBezTo>
                        <a:pt x="1808" y="2411"/>
                        <a:pt x="1793" y="2411"/>
                        <a:pt x="1808" y="2441"/>
                      </a:cubicBezTo>
                      <a:cubicBezTo>
                        <a:pt x="1808" y="2441"/>
                        <a:pt x="1808" y="2531"/>
                        <a:pt x="1808" y="2546"/>
                      </a:cubicBezTo>
                      <a:cubicBezTo>
                        <a:pt x="1798" y="2551"/>
                        <a:pt x="1783" y="2552"/>
                        <a:pt x="1766" y="2552"/>
                      </a:cubicBezTo>
                      <a:cubicBezTo>
                        <a:pt x="1733" y="2552"/>
                        <a:pt x="1693" y="2546"/>
                        <a:pt x="1674" y="2546"/>
                      </a:cubicBezTo>
                      <a:cubicBezTo>
                        <a:pt x="1599" y="2546"/>
                        <a:pt x="1569" y="2606"/>
                        <a:pt x="1569" y="2680"/>
                      </a:cubicBezTo>
                      <a:cubicBezTo>
                        <a:pt x="1569" y="2734"/>
                        <a:pt x="1569" y="2741"/>
                        <a:pt x="1547" y="2741"/>
                      </a:cubicBezTo>
                      <a:cubicBezTo>
                        <a:pt x="1538" y="2741"/>
                        <a:pt x="1526" y="2740"/>
                        <a:pt x="1509" y="2740"/>
                      </a:cubicBezTo>
                      <a:lnTo>
                        <a:pt x="1405" y="2740"/>
                      </a:lnTo>
                      <a:cubicBezTo>
                        <a:pt x="1395" y="2740"/>
                        <a:pt x="1358" y="2747"/>
                        <a:pt x="1331" y="2747"/>
                      </a:cubicBezTo>
                      <a:cubicBezTo>
                        <a:pt x="1317" y="2747"/>
                        <a:pt x="1305" y="2745"/>
                        <a:pt x="1300" y="2740"/>
                      </a:cubicBezTo>
                      <a:cubicBezTo>
                        <a:pt x="1285" y="2725"/>
                        <a:pt x="1300" y="2650"/>
                        <a:pt x="1285" y="2621"/>
                      </a:cubicBezTo>
                      <a:cubicBezTo>
                        <a:pt x="1270" y="2546"/>
                        <a:pt x="1196" y="2546"/>
                        <a:pt x="1121" y="2546"/>
                      </a:cubicBezTo>
                      <a:cubicBezTo>
                        <a:pt x="1121" y="2546"/>
                        <a:pt x="1094" y="2552"/>
                        <a:pt x="1077" y="2552"/>
                      </a:cubicBezTo>
                      <a:cubicBezTo>
                        <a:pt x="1068" y="2552"/>
                        <a:pt x="1061" y="2551"/>
                        <a:pt x="1061" y="2546"/>
                      </a:cubicBezTo>
                      <a:cubicBezTo>
                        <a:pt x="1046" y="2546"/>
                        <a:pt x="1061" y="2486"/>
                        <a:pt x="1061" y="2471"/>
                      </a:cubicBezTo>
                      <a:cubicBezTo>
                        <a:pt x="1061" y="2456"/>
                        <a:pt x="1046" y="2426"/>
                        <a:pt x="1061" y="2411"/>
                      </a:cubicBezTo>
                      <a:cubicBezTo>
                        <a:pt x="1071" y="2406"/>
                        <a:pt x="1084" y="2405"/>
                        <a:pt x="1098" y="2405"/>
                      </a:cubicBezTo>
                      <a:cubicBezTo>
                        <a:pt x="1126" y="2405"/>
                        <a:pt x="1156" y="2411"/>
                        <a:pt x="1166" y="2411"/>
                      </a:cubicBezTo>
                      <a:cubicBezTo>
                        <a:pt x="1285" y="2411"/>
                        <a:pt x="1285" y="2322"/>
                        <a:pt x="1285" y="2232"/>
                      </a:cubicBezTo>
                      <a:lnTo>
                        <a:pt x="1285" y="1814"/>
                      </a:lnTo>
                      <a:cubicBezTo>
                        <a:pt x="1285" y="1724"/>
                        <a:pt x="1300" y="1590"/>
                        <a:pt x="1181" y="1575"/>
                      </a:cubicBezTo>
                      <a:lnTo>
                        <a:pt x="553" y="1575"/>
                      </a:lnTo>
                      <a:cubicBezTo>
                        <a:pt x="494" y="1590"/>
                        <a:pt x="464" y="1620"/>
                        <a:pt x="449" y="1680"/>
                      </a:cubicBezTo>
                      <a:lnTo>
                        <a:pt x="449" y="1769"/>
                      </a:lnTo>
                      <a:cubicBezTo>
                        <a:pt x="449" y="1814"/>
                        <a:pt x="464" y="1814"/>
                        <a:pt x="404" y="1814"/>
                      </a:cubicBezTo>
                      <a:lnTo>
                        <a:pt x="314" y="1814"/>
                      </a:lnTo>
                      <a:cubicBezTo>
                        <a:pt x="314" y="1799"/>
                        <a:pt x="314" y="1739"/>
                        <a:pt x="314" y="1724"/>
                      </a:cubicBezTo>
                      <a:cubicBezTo>
                        <a:pt x="314" y="1665"/>
                        <a:pt x="314" y="1605"/>
                        <a:pt x="255" y="1575"/>
                      </a:cubicBezTo>
                      <a:cubicBezTo>
                        <a:pt x="248" y="1572"/>
                        <a:pt x="238" y="1571"/>
                        <a:pt x="227" y="1571"/>
                      </a:cubicBezTo>
                      <a:cubicBezTo>
                        <a:pt x="206" y="1571"/>
                        <a:pt x="181" y="1574"/>
                        <a:pt x="161" y="1574"/>
                      </a:cubicBezTo>
                      <a:cubicBezTo>
                        <a:pt x="141" y="1574"/>
                        <a:pt x="126" y="1571"/>
                        <a:pt x="120" y="1560"/>
                      </a:cubicBezTo>
                      <a:cubicBezTo>
                        <a:pt x="105" y="1545"/>
                        <a:pt x="120" y="1515"/>
                        <a:pt x="120" y="1500"/>
                      </a:cubicBezTo>
                      <a:lnTo>
                        <a:pt x="120" y="1366"/>
                      </a:lnTo>
                      <a:cubicBezTo>
                        <a:pt x="120" y="1306"/>
                        <a:pt x="120" y="1306"/>
                        <a:pt x="180" y="1306"/>
                      </a:cubicBezTo>
                      <a:cubicBezTo>
                        <a:pt x="255" y="1306"/>
                        <a:pt x="314" y="1291"/>
                        <a:pt x="314" y="1202"/>
                      </a:cubicBezTo>
                      <a:cubicBezTo>
                        <a:pt x="314" y="1172"/>
                        <a:pt x="299" y="1097"/>
                        <a:pt x="314" y="1067"/>
                      </a:cubicBezTo>
                      <a:lnTo>
                        <a:pt x="404" y="1067"/>
                      </a:lnTo>
                      <a:cubicBezTo>
                        <a:pt x="464" y="1067"/>
                        <a:pt x="449" y="1067"/>
                        <a:pt x="449" y="1112"/>
                      </a:cubicBezTo>
                      <a:cubicBezTo>
                        <a:pt x="449" y="1157"/>
                        <a:pt x="434" y="1231"/>
                        <a:pt x="479" y="1276"/>
                      </a:cubicBezTo>
                      <a:cubicBezTo>
                        <a:pt x="509" y="1306"/>
                        <a:pt x="553" y="1306"/>
                        <a:pt x="598" y="1321"/>
                      </a:cubicBezTo>
                      <a:lnTo>
                        <a:pt x="1001" y="1321"/>
                      </a:lnTo>
                      <a:cubicBezTo>
                        <a:pt x="1035" y="1321"/>
                        <a:pt x="1083" y="1327"/>
                        <a:pt x="1130" y="1327"/>
                      </a:cubicBezTo>
                      <a:cubicBezTo>
                        <a:pt x="1188" y="1327"/>
                        <a:pt x="1245" y="1318"/>
                        <a:pt x="1270" y="1276"/>
                      </a:cubicBezTo>
                      <a:cubicBezTo>
                        <a:pt x="1330" y="1202"/>
                        <a:pt x="1300" y="1067"/>
                        <a:pt x="1300" y="978"/>
                      </a:cubicBezTo>
                      <a:lnTo>
                        <a:pt x="1300" y="604"/>
                      </a:lnTo>
                      <a:cubicBezTo>
                        <a:pt x="1300" y="559"/>
                        <a:pt x="1285" y="515"/>
                        <a:pt x="1255" y="485"/>
                      </a:cubicBezTo>
                      <a:cubicBezTo>
                        <a:pt x="1234" y="469"/>
                        <a:pt x="1213" y="464"/>
                        <a:pt x="1192" y="464"/>
                      </a:cubicBezTo>
                      <a:cubicBezTo>
                        <a:pt x="1162" y="464"/>
                        <a:pt x="1133" y="473"/>
                        <a:pt x="1104" y="473"/>
                      </a:cubicBezTo>
                      <a:cubicBezTo>
                        <a:pt x="1095" y="473"/>
                        <a:pt x="1085" y="472"/>
                        <a:pt x="1076" y="470"/>
                      </a:cubicBezTo>
                      <a:cubicBezTo>
                        <a:pt x="1046" y="455"/>
                        <a:pt x="1061" y="470"/>
                        <a:pt x="1061" y="425"/>
                      </a:cubicBezTo>
                      <a:cubicBezTo>
                        <a:pt x="1061" y="410"/>
                        <a:pt x="1046" y="350"/>
                        <a:pt x="1061" y="335"/>
                      </a:cubicBezTo>
                      <a:cubicBezTo>
                        <a:pt x="1066" y="330"/>
                        <a:pt x="1079" y="329"/>
                        <a:pt x="1097" y="329"/>
                      </a:cubicBezTo>
                      <a:cubicBezTo>
                        <a:pt x="1131" y="329"/>
                        <a:pt x="1181" y="335"/>
                        <a:pt x="1211" y="335"/>
                      </a:cubicBezTo>
                      <a:cubicBezTo>
                        <a:pt x="1270" y="320"/>
                        <a:pt x="1300" y="261"/>
                        <a:pt x="1300" y="186"/>
                      </a:cubicBezTo>
                      <a:cubicBezTo>
                        <a:pt x="1300" y="171"/>
                        <a:pt x="1285" y="141"/>
                        <a:pt x="1300" y="126"/>
                      </a:cubicBezTo>
                      <a:close/>
                      <a:moveTo>
                        <a:pt x="1544" y="0"/>
                      </a:moveTo>
                      <a:cubicBezTo>
                        <a:pt x="1509" y="0"/>
                        <a:pt x="1479" y="7"/>
                        <a:pt x="1449" y="7"/>
                      </a:cubicBezTo>
                      <a:cubicBezTo>
                        <a:pt x="1427" y="7"/>
                        <a:pt x="1393" y="3"/>
                        <a:pt x="1360" y="3"/>
                      </a:cubicBezTo>
                      <a:cubicBezTo>
                        <a:pt x="1326" y="3"/>
                        <a:pt x="1293" y="7"/>
                        <a:pt x="1270" y="22"/>
                      </a:cubicBezTo>
                      <a:cubicBezTo>
                        <a:pt x="1196" y="52"/>
                        <a:pt x="1240" y="126"/>
                        <a:pt x="1211" y="186"/>
                      </a:cubicBezTo>
                      <a:cubicBezTo>
                        <a:pt x="1211" y="216"/>
                        <a:pt x="1211" y="201"/>
                        <a:pt x="1181" y="216"/>
                      </a:cubicBezTo>
                      <a:lnTo>
                        <a:pt x="1076" y="216"/>
                      </a:lnTo>
                      <a:cubicBezTo>
                        <a:pt x="1016" y="216"/>
                        <a:pt x="986" y="261"/>
                        <a:pt x="972" y="335"/>
                      </a:cubicBezTo>
                      <a:cubicBezTo>
                        <a:pt x="972" y="395"/>
                        <a:pt x="957" y="470"/>
                        <a:pt x="1001" y="530"/>
                      </a:cubicBezTo>
                      <a:cubicBezTo>
                        <a:pt x="1021" y="569"/>
                        <a:pt x="1055" y="576"/>
                        <a:pt x="1097" y="576"/>
                      </a:cubicBezTo>
                      <a:cubicBezTo>
                        <a:pt x="1118" y="576"/>
                        <a:pt x="1141" y="574"/>
                        <a:pt x="1166" y="574"/>
                      </a:cubicBezTo>
                      <a:cubicBezTo>
                        <a:pt x="1225" y="574"/>
                        <a:pt x="1211" y="574"/>
                        <a:pt x="1211" y="634"/>
                      </a:cubicBezTo>
                      <a:lnTo>
                        <a:pt x="1211" y="1067"/>
                      </a:lnTo>
                      <a:cubicBezTo>
                        <a:pt x="1211" y="1082"/>
                        <a:pt x="1225" y="1172"/>
                        <a:pt x="1211" y="1187"/>
                      </a:cubicBezTo>
                      <a:cubicBezTo>
                        <a:pt x="1211" y="1202"/>
                        <a:pt x="1166" y="1202"/>
                        <a:pt x="1136" y="1202"/>
                      </a:cubicBezTo>
                      <a:lnTo>
                        <a:pt x="583" y="1202"/>
                      </a:lnTo>
                      <a:cubicBezTo>
                        <a:pt x="568" y="1172"/>
                        <a:pt x="598" y="1067"/>
                        <a:pt x="583" y="1037"/>
                      </a:cubicBezTo>
                      <a:cubicBezTo>
                        <a:pt x="567" y="979"/>
                        <a:pt x="485" y="949"/>
                        <a:pt x="406" y="949"/>
                      </a:cubicBezTo>
                      <a:cubicBezTo>
                        <a:pt x="343" y="949"/>
                        <a:pt x="281" y="968"/>
                        <a:pt x="255" y="1007"/>
                      </a:cubicBezTo>
                      <a:cubicBezTo>
                        <a:pt x="210" y="1052"/>
                        <a:pt x="255" y="1112"/>
                        <a:pt x="240" y="1172"/>
                      </a:cubicBezTo>
                      <a:cubicBezTo>
                        <a:pt x="225" y="1202"/>
                        <a:pt x="225" y="1202"/>
                        <a:pt x="180" y="1202"/>
                      </a:cubicBezTo>
                      <a:cubicBezTo>
                        <a:pt x="150" y="1202"/>
                        <a:pt x="120" y="1202"/>
                        <a:pt x="90" y="1217"/>
                      </a:cubicBezTo>
                      <a:cubicBezTo>
                        <a:pt x="1" y="1276"/>
                        <a:pt x="31" y="1485"/>
                        <a:pt x="31" y="1560"/>
                      </a:cubicBezTo>
                      <a:cubicBezTo>
                        <a:pt x="31" y="1620"/>
                        <a:pt x="46" y="1665"/>
                        <a:pt x="105" y="1680"/>
                      </a:cubicBezTo>
                      <a:cubicBezTo>
                        <a:pt x="120" y="1694"/>
                        <a:pt x="150" y="1694"/>
                        <a:pt x="165" y="1694"/>
                      </a:cubicBezTo>
                      <a:cubicBezTo>
                        <a:pt x="189" y="1694"/>
                        <a:pt x="203" y="1692"/>
                        <a:pt x="213" y="1692"/>
                      </a:cubicBezTo>
                      <a:cubicBezTo>
                        <a:pt x="227" y="1692"/>
                        <a:pt x="231" y="1697"/>
                        <a:pt x="240" y="1724"/>
                      </a:cubicBezTo>
                      <a:cubicBezTo>
                        <a:pt x="255" y="1784"/>
                        <a:pt x="210" y="1844"/>
                        <a:pt x="270" y="1889"/>
                      </a:cubicBezTo>
                      <a:cubicBezTo>
                        <a:pt x="299" y="1928"/>
                        <a:pt x="343" y="1935"/>
                        <a:pt x="386" y="1935"/>
                      </a:cubicBezTo>
                      <a:cubicBezTo>
                        <a:pt x="407" y="1935"/>
                        <a:pt x="429" y="1933"/>
                        <a:pt x="449" y="1933"/>
                      </a:cubicBezTo>
                      <a:cubicBezTo>
                        <a:pt x="509" y="1933"/>
                        <a:pt x="568" y="1904"/>
                        <a:pt x="583" y="1829"/>
                      </a:cubicBezTo>
                      <a:cubicBezTo>
                        <a:pt x="583" y="1799"/>
                        <a:pt x="568" y="1709"/>
                        <a:pt x="583" y="1694"/>
                      </a:cubicBezTo>
                      <a:cubicBezTo>
                        <a:pt x="593" y="1690"/>
                        <a:pt x="610" y="1688"/>
                        <a:pt x="628" y="1688"/>
                      </a:cubicBezTo>
                      <a:cubicBezTo>
                        <a:pt x="665" y="1688"/>
                        <a:pt x="708" y="1694"/>
                        <a:pt x="718" y="1694"/>
                      </a:cubicBezTo>
                      <a:lnTo>
                        <a:pt x="1151" y="1694"/>
                      </a:lnTo>
                      <a:cubicBezTo>
                        <a:pt x="1173" y="1694"/>
                        <a:pt x="1184" y="1691"/>
                        <a:pt x="1192" y="1691"/>
                      </a:cubicBezTo>
                      <a:cubicBezTo>
                        <a:pt x="1199" y="1691"/>
                        <a:pt x="1203" y="1694"/>
                        <a:pt x="1211" y="1709"/>
                      </a:cubicBezTo>
                      <a:cubicBezTo>
                        <a:pt x="1225" y="1739"/>
                        <a:pt x="1211" y="1829"/>
                        <a:pt x="1211" y="1859"/>
                      </a:cubicBezTo>
                      <a:lnTo>
                        <a:pt x="1211" y="2098"/>
                      </a:lnTo>
                      <a:cubicBezTo>
                        <a:pt x="1211" y="2158"/>
                        <a:pt x="1211" y="2217"/>
                        <a:pt x="1211" y="2277"/>
                      </a:cubicBezTo>
                      <a:cubicBezTo>
                        <a:pt x="1211" y="2292"/>
                        <a:pt x="1211" y="2307"/>
                        <a:pt x="1211" y="2307"/>
                      </a:cubicBezTo>
                      <a:cubicBezTo>
                        <a:pt x="1206" y="2312"/>
                        <a:pt x="1196" y="2314"/>
                        <a:pt x="1183" y="2314"/>
                      </a:cubicBezTo>
                      <a:cubicBezTo>
                        <a:pt x="1159" y="2314"/>
                        <a:pt x="1126" y="2307"/>
                        <a:pt x="1106" y="2307"/>
                      </a:cubicBezTo>
                      <a:cubicBezTo>
                        <a:pt x="1046" y="2307"/>
                        <a:pt x="1001" y="2322"/>
                        <a:pt x="972" y="2382"/>
                      </a:cubicBezTo>
                      <a:cubicBezTo>
                        <a:pt x="957" y="2426"/>
                        <a:pt x="972" y="2501"/>
                        <a:pt x="972" y="2546"/>
                      </a:cubicBezTo>
                      <a:cubicBezTo>
                        <a:pt x="972" y="2621"/>
                        <a:pt x="1016" y="2650"/>
                        <a:pt x="1076" y="2665"/>
                      </a:cubicBezTo>
                      <a:cubicBezTo>
                        <a:pt x="1096" y="2665"/>
                        <a:pt x="1123" y="2659"/>
                        <a:pt x="1147" y="2659"/>
                      </a:cubicBezTo>
                      <a:cubicBezTo>
                        <a:pt x="1159" y="2659"/>
                        <a:pt x="1171" y="2660"/>
                        <a:pt x="1181" y="2665"/>
                      </a:cubicBezTo>
                      <a:cubicBezTo>
                        <a:pt x="1211" y="2680"/>
                        <a:pt x="1196" y="2680"/>
                        <a:pt x="1196" y="2725"/>
                      </a:cubicBezTo>
                      <a:cubicBezTo>
                        <a:pt x="1207" y="2846"/>
                        <a:pt x="1282" y="2862"/>
                        <a:pt x="1368" y="2862"/>
                      </a:cubicBezTo>
                      <a:cubicBezTo>
                        <a:pt x="1400" y="2862"/>
                        <a:pt x="1433" y="2859"/>
                        <a:pt x="1464" y="2859"/>
                      </a:cubicBezTo>
                      <a:cubicBezTo>
                        <a:pt x="1494" y="2859"/>
                        <a:pt x="1531" y="2866"/>
                        <a:pt x="1565" y="2866"/>
                      </a:cubicBezTo>
                      <a:cubicBezTo>
                        <a:pt x="1582" y="2866"/>
                        <a:pt x="1599" y="2864"/>
                        <a:pt x="1614" y="2859"/>
                      </a:cubicBezTo>
                      <a:cubicBezTo>
                        <a:pt x="1703" y="2815"/>
                        <a:pt x="1674" y="2755"/>
                        <a:pt x="1688" y="2695"/>
                      </a:cubicBezTo>
                      <a:cubicBezTo>
                        <a:pt x="1688" y="2665"/>
                        <a:pt x="1688" y="2665"/>
                        <a:pt x="1718" y="2665"/>
                      </a:cubicBezTo>
                      <a:lnTo>
                        <a:pt x="1808" y="2665"/>
                      </a:lnTo>
                      <a:cubicBezTo>
                        <a:pt x="1883" y="2650"/>
                        <a:pt x="1912" y="2606"/>
                        <a:pt x="1912" y="2531"/>
                      </a:cubicBezTo>
                      <a:cubicBezTo>
                        <a:pt x="1912" y="2486"/>
                        <a:pt x="1927" y="2411"/>
                        <a:pt x="1898" y="2367"/>
                      </a:cubicBezTo>
                      <a:cubicBezTo>
                        <a:pt x="1876" y="2313"/>
                        <a:pt x="1832" y="2306"/>
                        <a:pt x="1787" y="2306"/>
                      </a:cubicBezTo>
                      <a:cubicBezTo>
                        <a:pt x="1769" y="2306"/>
                        <a:pt x="1750" y="2307"/>
                        <a:pt x="1733" y="2307"/>
                      </a:cubicBezTo>
                      <a:cubicBezTo>
                        <a:pt x="1674" y="2307"/>
                        <a:pt x="1674" y="2307"/>
                        <a:pt x="1674" y="2262"/>
                      </a:cubicBezTo>
                      <a:lnTo>
                        <a:pt x="1674" y="2053"/>
                      </a:lnTo>
                      <a:lnTo>
                        <a:pt x="1674" y="1829"/>
                      </a:lnTo>
                      <a:cubicBezTo>
                        <a:pt x="1674" y="1814"/>
                        <a:pt x="1659" y="1709"/>
                        <a:pt x="1674" y="1680"/>
                      </a:cubicBezTo>
                      <a:cubicBezTo>
                        <a:pt x="1679" y="1675"/>
                        <a:pt x="1685" y="1673"/>
                        <a:pt x="1693" y="1673"/>
                      </a:cubicBezTo>
                      <a:cubicBezTo>
                        <a:pt x="1708" y="1673"/>
                        <a:pt x="1728" y="1680"/>
                        <a:pt x="1748" y="1680"/>
                      </a:cubicBezTo>
                      <a:lnTo>
                        <a:pt x="2181" y="1680"/>
                      </a:lnTo>
                      <a:cubicBezTo>
                        <a:pt x="2191" y="1680"/>
                        <a:pt x="2234" y="1673"/>
                        <a:pt x="2267" y="1673"/>
                      </a:cubicBezTo>
                      <a:cubicBezTo>
                        <a:pt x="2283" y="1673"/>
                        <a:pt x="2296" y="1675"/>
                        <a:pt x="2301" y="1680"/>
                      </a:cubicBezTo>
                      <a:cubicBezTo>
                        <a:pt x="2331" y="1709"/>
                        <a:pt x="2301" y="1799"/>
                        <a:pt x="2316" y="1844"/>
                      </a:cubicBezTo>
                      <a:cubicBezTo>
                        <a:pt x="2331" y="1904"/>
                        <a:pt x="2405" y="1904"/>
                        <a:pt x="2465" y="1904"/>
                      </a:cubicBezTo>
                      <a:cubicBezTo>
                        <a:pt x="2485" y="1904"/>
                        <a:pt x="2507" y="1905"/>
                        <a:pt x="2528" y="1905"/>
                      </a:cubicBezTo>
                      <a:cubicBezTo>
                        <a:pt x="2570" y="1905"/>
                        <a:pt x="2609" y="1899"/>
                        <a:pt x="2629" y="1859"/>
                      </a:cubicBezTo>
                      <a:cubicBezTo>
                        <a:pt x="2644" y="1844"/>
                        <a:pt x="2659" y="1814"/>
                        <a:pt x="2659" y="1784"/>
                      </a:cubicBezTo>
                      <a:cubicBezTo>
                        <a:pt x="2659" y="1769"/>
                        <a:pt x="2644" y="1694"/>
                        <a:pt x="2659" y="1680"/>
                      </a:cubicBezTo>
                      <a:cubicBezTo>
                        <a:pt x="2667" y="1665"/>
                        <a:pt x="2697" y="1665"/>
                        <a:pt x="2728" y="1665"/>
                      </a:cubicBezTo>
                      <a:cubicBezTo>
                        <a:pt x="2760" y="1665"/>
                        <a:pt x="2794" y="1665"/>
                        <a:pt x="2809" y="1650"/>
                      </a:cubicBezTo>
                      <a:cubicBezTo>
                        <a:pt x="2853" y="1620"/>
                        <a:pt x="2853" y="1560"/>
                        <a:pt x="2853" y="1500"/>
                      </a:cubicBezTo>
                      <a:cubicBezTo>
                        <a:pt x="2853" y="1419"/>
                        <a:pt x="2881" y="1292"/>
                        <a:pt x="2829" y="1226"/>
                      </a:cubicBezTo>
                      <a:lnTo>
                        <a:pt x="2829" y="1226"/>
                      </a:lnTo>
                      <a:cubicBezTo>
                        <a:pt x="2825" y="1204"/>
                        <a:pt x="2808" y="1187"/>
                        <a:pt x="2779" y="1187"/>
                      </a:cubicBezTo>
                      <a:lnTo>
                        <a:pt x="2764" y="1187"/>
                      </a:lnTo>
                      <a:cubicBezTo>
                        <a:pt x="2759" y="1186"/>
                        <a:pt x="2754" y="1185"/>
                        <a:pt x="2750" y="1185"/>
                      </a:cubicBezTo>
                      <a:cubicBezTo>
                        <a:pt x="2745" y="1185"/>
                        <a:pt x="2740" y="1186"/>
                        <a:pt x="2736" y="1187"/>
                      </a:cubicBezTo>
                      <a:lnTo>
                        <a:pt x="2704" y="1187"/>
                      </a:lnTo>
                      <a:cubicBezTo>
                        <a:pt x="2674" y="1172"/>
                        <a:pt x="2689" y="1157"/>
                        <a:pt x="2689" y="1127"/>
                      </a:cubicBezTo>
                      <a:cubicBezTo>
                        <a:pt x="2689" y="1067"/>
                        <a:pt x="2689" y="993"/>
                        <a:pt x="2629" y="963"/>
                      </a:cubicBezTo>
                      <a:cubicBezTo>
                        <a:pt x="2607" y="948"/>
                        <a:pt x="2573" y="944"/>
                        <a:pt x="2540" y="944"/>
                      </a:cubicBezTo>
                      <a:cubicBezTo>
                        <a:pt x="2506" y="944"/>
                        <a:pt x="2473" y="948"/>
                        <a:pt x="2450" y="948"/>
                      </a:cubicBezTo>
                      <a:cubicBezTo>
                        <a:pt x="2390" y="948"/>
                        <a:pt x="2346" y="978"/>
                        <a:pt x="2331" y="1052"/>
                      </a:cubicBezTo>
                      <a:cubicBezTo>
                        <a:pt x="2331" y="1082"/>
                        <a:pt x="2346" y="1172"/>
                        <a:pt x="2331" y="1187"/>
                      </a:cubicBezTo>
                      <a:cubicBezTo>
                        <a:pt x="2321" y="1192"/>
                        <a:pt x="2302" y="1193"/>
                        <a:pt x="2282" y="1193"/>
                      </a:cubicBezTo>
                      <a:cubicBezTo>
                        <a:pt x="2241" y="1193"/>
                        <a:pt x="2191" y="1187"/>
                        <a:pt x="2181" y="1187"/>
                      </a:cubicBezTo>
                      <a:lnTo>
                        <a:pt x="1748" y="1187"/>
                      </a:lnTo>
                      <a:cubicBezTo>
                        <a:pt x="1718" y="1187"/>
                        <a:pt x="1718" y="1187"/>
                        <a:pt x="1703" y="1172"/>
                      </a:cubicBezTo>
                      <a:cubicBezTo>
                        <a:pt x="1688" y="1127"/>
                        <a:pt x="1703" y="1037"/>
                        <a:pt x="1703" y="993"/>
                      </a:cubicBezTo>
                      <a:lnTo>
                        <a:pt x="1703" y="768"/>
                      </a:lnTo>
                      <a:cubicBezTo>
                        <a:pt x="1703" y="709"/>
                        <a:pt x="1688" y="634"/>
                        <a:pt x="1703" y="589"/>
                      </a:cubicBezTo>
                      <a:lnTo>
                        <a:pt x="1703" y="559"/>
                      </a:lnTo>
                      <a:lnTo>
                        <a:pt x="1793" y="559"/>
                      </a:lnTo>
                      <a:cubicBezTo>
                        <a:pt x="1868" y="559"/>
                        <a:pt x="1927" y="544"/>
                        <a:pt x="1942" y="470"/>
                      </a:cubicBezTo>
                      <a:cubicBezTo>
                        <a:pt x="1957" y="350"/>
                        <a:pt x="1942" y="216"/>
                        <a:pt x="1808" y="201"/>
                      </a:cubicBezTo>
                      <a:cubicBezTo>
                        <a:pt x="1788" y="201"/>
                        <a:pt x="1761" y="208"/>
                        <a:pt x="1742" y="208"/>
                      </a:cubicBezTo>
                      <a:cubicBezTo>
                        <a:pt x="1732" y="208"/>
                        <a:pt x="1723" y="206"/>
                        <a:pt x="1718" y="201"/>
                      </a:cubicBezTo>
                      <a:cubicBezTo>
                        <a:pt x="1703" y="201"/>
                        <a:pt x="1703" y="171"/>
                        <a:pt x="1703" y="141"/>
                      </a:cubicBezTo>
                      <a:cubicBezTo>
                        <a:pt x="1703" y="66"/>
                        <a:pt x="1674" y="7"/>
                        <a:pt x="1599" y="7"/>
                      </a:cubicBezTo>
                      <a:cubicBezTo>
                        <a:pt x="1579" y="2"/>
                        <a:pt x="1561" y="0"/>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8" name="Google Shape;2068;p30"/>
                <p:cNvGrpSpPr/>
                <p:nvPr/>
              </p:nvGrpSpPr>
              <p:grpSpPr>
                <a:xfrm rot="2700243">
                  <a:off x="7391452" y="3606306"/>
                  <a:ext cx="873072" cy="1245781"/>
                  <a:chOff x="8868730" y="361954"/>
                  <a:chExt cx="873018" cy="1245705"/>
                </a:xfrm>
              </p:grpSpPr>
              <p:grpSp>
                <p:nvGrpSpPr>
                  <p:cNvPr id="2069" name="Google Shape;2069;p30"/>
                  <p:cNvGrpSpPr/>
                  <p:nvPr/>
                </p:nvGrpSpPr>
                <p:grpSpPr>
                  <a:xfrm rot="2700000" flipH="1">
                    <a:off x="8935723" y="442841"/>
                    <a:ext cx="370909" cy="343118"/>
                    <a:chOff x="7458851" y="629781"/>
                    <a:chExt cx="370913" cy="343121"/>
                  </a:xfrm>
                </p:grpSpPr>
                <p:grpSp>
                  <p:nvGrpSpPr>
                    <p:cNvPr id="2070" name="Google Shape;2070;p30"/>
                    <p:cNvGrpSpPr/>
                    <p:nvPr/>
                  </p:nvGrpSpPr>
                  <p:grpSpPr>
                    <a:xfrm rot="10799728">
                      <a:off x="7458851" y="629796"/>
                      <a:ext cx="370913" cy="343092"/>
                      <a:chOff x="-5141073" y="1451977"/>
                      <a:chExt cx="293119" cy="271112"/>
                    </a:xfrm>
                  </p:grpSpPr>
                  <p:sp>
                    <p:nvSpPr>
                      <p:cNvPr id="2071" name="Google Shape;2071;p30"/>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0"/>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3" name="Google Shape;2073;p30"/>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4" name="Google Shape;2074;p30"/>
                  <p:cNvGrpSpPr/>
                  <p:nvPr/>
                </p:nvGrpSpPr>
                <p:grpSpPr>
                  <a:xfrm rot="8100000">
                    <a:off x="8935723" y="1183653"/>
                    <a:ext cx="370909" cy="343118"/>
                    <a:chOff x="7458851" y="629781"/>
                    <a:chExt cx="370913" cy="343121"/>
                  </a:xfrm>
                </p:grpSpPr>
                <p:grpSp>
                  <p:nvGrpSpPr>
                    <p:cNvPr id="2075" name="Google Shape;2075;p30"/>
                    <p:cNvGrpSpPr/>
                    <p:nvPr/>
                  </p:nvGrpSpPr>
                  <p:grpSpPr>
                    <a:xfrm rot="10799728">
                      <a:off x="7458851" y="629796"/>
                      <a:ext cx="370913" cy="343092"/>
                      <a:chOff x="-5141073" y="1451977"/>
                      <a:chExt cx="293119" cy="271112"/>
                    </a:xfrm>
                  </p:grpSpPr>
                  <p:sp>
                    <p:nvSpPr>
                      <p:cNvPr id="2076" name="Google Shape;2076;p30"/>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8" name="Google Shape;2078;p30"/>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9" name="Google Shape;2079;p30"/>
                  <p:cNvGrpSpPr/>
                  <p:nvPr/>
                </p:nvGrpSpPr>
                <p:grpSpPr>
                  <a:xfrm rot="8100000" flipH="1">
                    <a:off x="9303848" y="813635"/>
                    <a:ext cx="370909" cy="343118"/>
                    <a:chOff x="7458851" y="629781"/>
                    <a:chExt cx="370913" cy="343121"/>
                  </a:xfrm>
                </p:grpSpPr>
                <p:grpSp>
                  <p:nvGrpSpPr>
                    <p:cNvPr id="2080" name="Google Shape;2080;p30"/>
                    <p:cNvGrpSpPr/>
                    <p:nvPr/>
                  </p:nvGrpSpPr>
                  <p:grpSpPr>
                    <a:xfrm rot="10799728">
                      <a:off x="7458851" y="629796"/>
                      <a:ext cx="370913" cy="343092"/>
                      <a:chOff x="-5141073" y="1451977"/>
                      <a:chExt cx="293119" cy="271112"/>
                    </a:xfrm>
                  </p:grpSpPr>
                  <p:sp>
                    <p:nvSpPr>
                      <p:cNvPr id="2081" name="Google Shape;2081;p30"/>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0"/>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3" name="Google Shape;2083;p30"/>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84" name="Google Shape;2084;p30"/>
              <p:cNvSpPr/>
              <p:nvPr/>
            </p:nvSpPr>
            <p:spPr>
              <a:xfrm rot="-5400000">
                <a:off x="39125" y="1424350"/>
                <a:ext cx="9798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sp>
            <p:nvSpPr>
              <p:cNvPr id="2085" name="Google Shape;2085;p30"/>
              <p:cNvSpPr/>
              <p:nvPr/>
            </p:nvSpPr>
            <p:spPr>
              <a:xfrm rot="-5400000">
                <a:off x="39125" y="3653575"/>
                <a:ext cx="9798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grpSp>
      <p:sp>
        <p:nvSpPr>
          <p:cNvPr id="2086" name="Google Shape;2086;p30"/>
          <p:cNvSpPr txBox="1"/>
          <p:nvPr/>
        </p:nvSpPr>
        <p:spPr>
          <a:xfrm>
            <a:off x="2099100" y="3686663"/>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Fira Sans"/>
                <a:ea typeface="Fira Sans"/>
                <a:cs typeface="Fira Sans"/>
                <a:sym typeface="Fira Sans"/>
              </a:rPr>
              <a:t>CREDITS:</a:t>
            </a:r>
            <a:r>
              <a:rPr lang="en" sz="1200">
                <a:solidFill>
                  <a:schemeClr val="dk1"/>
                </a:solidFill>
                <a:latin typeface="Fira Sans"/>
                <a:ea typeface="Fira Sans"/>
                <a:cs typeface="Fira Sans"/>
                <a:sym typeface="Fira Sans"/>
              </a:rPr>
              <a:t> This presentation template was created by </a:t>
            </a:r>
            <a:r>
              <a:rPr lang="en" sz="1200" b="1" u="sng">
                <a:solidFill>
                  <a:schemeClr val="dk1"/>
                </a:solidFill>
                <a:latin typeface="Fira Sans"/>
                <a:ea typeface="Fira Sans"/>
                <a:cs typeface="Fira Sans"/>
                <a:sym typeface="Fira Sans"/>
                <a:hlinkClick r:id="rId2">
                  <a:extLst>
                    <a:ext uri="{A12FA001-AC4F-418D-AE19-62706E023703}">
                      <ahyp:hlinkClr xmlns:ahyp="http://schemas.microsoft.com/office/drawing/2018/hyperlinkcolor" val="tx"/>
                    </a:ext>
                  </a:extLst>
                </a:hlinkClick>
              </a:rPr>
              <a:t>Slidesgo</a:t>
            </a:r>
            <a:r>
              <a:rPr lang="en" sz="1200">
                <a:solidFill>
                  <a:schemeClr val="dk1"/>
                </a:solidFill>
                <a:latin typeface="Fira Sans"/>
                <a:ea typeface="Fira Sans"/>
                <a:cs typeface="Fira Sans"/>
                <a:sym typeface="Fira Sans"/>
              </a:rPr>
              <a:t>, and includes icons by </a:t>
            </a:r>
            <a:r>
              <a:rPr lang="en" sz="1200" b="1" u="sng">
                <a:solidFill>
                  <a:schemeClr val="dk1"/>
                </a:solidFill>
                <a:latin typeface="Fira Sans"/>
                <a:ea typeface="Fira Sans"/>
                <a:cs typeface="Fira Sans"/>
                <a:sym typeface="Fira Sans"/>
                <a:hlinkClick r:id="rId3">
                  <a:extLst>
                    <a:ext uri="{A12FA001-AC4F-418D-AE19-62706E023703}">
                      <ahyp:hlinkClr xmlns:ahyp="http://schemas.microsoft.com/office/drawing/2018/hyperlinkcolor" val="tx"/>
                    </a:ext>
                  </a:extLst>
                </a:hlinkClick>
              </a:rPr>
              <a:t>Flaticon</a:t>
            </a:r>
            <a:r>
              <a:rPr lang="en" sz="1200">
                <a:solidFill>
                  <a:schemeClr val="dk1"/>
                </a:solidFill>
                <a:latin typeface="Fira Sans"/>
                <a:ea typeface="Fira Sans"/>
                <a:cs typeface="Fira Sans"/>
                <a:sym typeface="Fira Sans"/>
              </a:rPr>
              <a:t>, and infographics &amp; images by </a:t>
            </a:r>
            <a:r>
              <a:rPr lang="en" sz="1200" b="1" u="sng">
                <a:solidFill>
                  <a:schemeClr val="dk1"/>
                </a:solid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Fira Sans"/>
                <a:ea typeface="Fira Sans"/>
                <a:cs typeface="Fira Sans"/>
                <a:sym typeface="Fira Sans"/>
              </a:rPr>
              <a:t> </a:t>
            </a:r>
            <a:endParaRPr sz="1200" b="1" u="sng">
              <a:solidFill>
                <a:schemeClr val="dk1"/>
              </a:solidFill>
              <a:latin typeface="Fira Sans"/>
              <a:ea typeface="Fira Sans"/>
              <a:cs typeface="Fira Sans"/>
              <a:sym typeface="Fira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087"/>
        <p:cNvGrpSpPr/>
        <p:nvPr/>
      </p:nvGrpSpPr>
      <p:grpSpPr>
        <a:xfrm>
          <a:off x="0" y="0"/>
          <a:ext cx="0" cy="0"/>
          <a:chOff x="0" y="0"/>
          <a:chExt cx="0" cy="0"/>
        </a:xfrm>
      </p:grpSpPr>
      <p:grpSp>
        <p:nvGrpSpPr>
          <p:cNvPr id="2088" name="Google Shape;2088;p31"/>
          <p:cNvGrpSpPr/>
          <p:nvPr/>
        </p:nvGrpSpPr>
        <p:grpSpPr>
          <a:xfrm>
            <a:off x="258698" y="129680"/>
            <a:ext cx="8626612" cy="4884139"/>
            <a:chOff x="258698" y="129680"/>
            <a:chExt cx="8626612" cy="4884139"/>
          </a:xfrm>
        </p:grpSpPr>
        <p:sp>
          <p:nvSpPr>
            <p:cNvPr id="2089" name="Google Shape;2089;p31"/>
            <p:cNvSpPr/>
            <p:nvPr/>
          </p:nvSpPr>
          <p:spPr>
            <a:xfrm>
              <a:off x="4922263" y="516700"/>
              <a:ext cx="29952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nvGrpSpPr>
            <p:cNvPr id="2090" name="Google Shape;2090;p31"/>
            <p:cNvGrpSpPr/>
            <p:nvPr/>
          </p:nvGrpSpPr>
          <p:grpSpPr>
            <a:xfrm>
              <a:off x="258698" y="129680"/>
              <a:ext cx="919274" cy="919277"/>
              <a:chOff x="293460" y="179499"/>
              <a:chExt cx="919274" cy="919277"/>
            </a:xfrm>
          </p:grpSpPr>
          <p:grpSp>
            <p:nvGrpSpPr>
              <p:cNvPr id="2091" name="Google Shape;2091;p31"/>
              <p:cNvGrpSpPr/>
              <p:nvPr/>
            </p:nvGrpSpPr>
            <p:grpSpPr>
              <a:xfrm rot="2700243">
                <a:off x="422040" y="320169"/>
                <a:ext cx="662115" cy="637937"/>
                <a:chOff x="-1298343" y="3380216"/>
                <a:chExt cx="662075" cy="637898"/>
              </a:xfrm>
            </p:grpSpPr>
            <p:sp>
              <p:nvSpPr>
                <p:cNvPr id="2092" name="Google Shape;2092;p31"/>
                <p:cNvSpPr/>
                <p:nvPr/>
              </p:nvSpPr>
              <p:spPr>
                <a:xfrm>
                  <a:off x="-1284498" y="3752478"/>
                  <a:ext cx="170168" cy="262226"/>
                </a:xfrm>
                <a:custGeom>
                  <a:avLst/>
                  <a:gdLst/>
                  <a:ahLst/>
                  <a:cxnLst/>
                  <a:rect l="l" t="t" r="r" b="b"/>
                  <a:pathLst>
                    <a:path w="1647" h="2538" extrusionOk="0">
                      <a:moveTo>
                        <a:pt x="1486" y="1"/>
                      </a:moveTo>
                      <a:cubicBezTo>
                        <a:pt x="1474" y="1"/>
                        <a:pt x="1462" y="3"/>
                        <a:pt x="1449" y="8"/>
                      </a:cubicBezTo>
                      <a:cubicBezTo>
                        <a:pt x="956" y="277"/>
                        <a:pt x="449" y="651"/>
                        <a:pt x="195" y="1158"/>
                      </a:cubicBezTo>
                      <a:cubicBezTo>
                        <a:pt x="75" y="1368"/>
                        <a:pt x="0" y="1621"/>
                        <a:pt x="30" y="1860"/>
                      </a:cubicBezTo>
                      <a:cubicBezTo>
                        <a:pt x="45" y="2084"/>
                        <a:pt x="180" y="2294"/>
                        <a:pt x="359" y="2428"/>
                      </a:cubicBezTo>
                      <a:cubicBezTo>
                        <a:pt x="465" y="2503"/>
                        <a:pt x="584" y="2538"/>
                        <a:pt x="699" y="2538"/>
                      </a:cubicBezTo>
                      <a:cubicBezTo>
                        <a:pt x="972" y="2538"/>
                        <a:pt x="1228" y="2344"/>
                        <a:pt x="1270" y="2040"/>
                      </a:cubicBezTo>
                      <a:cubicBezTo>
                        <a:pt x="1315" y="1860"/>
                        <a:pt x="1270" y="1681"/>
                        <a:pt x="1136" y="1562"/>
                      </a:cubicBezTo>
                      <a:cubicBezTo>
                        <a:pt x="1050" y="1486"/>
                        <a:pt x="940" y="1440"/>
                        <a:pt x="833" y="1440"/>
                      </a:cubicBezTo>
                      <a:cubicBezTo>
                        <a:pt x="772" y="1440"/>
                        <a:pt x="712" y="1455"/>
                        <a:pt x="658" y="1487"/>
                      </a:cubicBezTo>
                      <a:cubicBezTo>
                        <a:pt x="523" y="1562"/>
                        <a:pt x="463" y="1726"/>
                        <a:pt x="493" y="1875"/>
                      </a:cubicBezTo>
                      <a:cubicBezTo>
                        <a:pt x="521" y="2026"/>
                        <a:pt x="661" y="2101"/>
                        <a:pt x="799" y="2101"/>
                      </a:cubicBezTo>
                      <a:cubicBezTo>
                        <a:pt x="812" y="2101"/>
                        <a:pt x="824" y="2101"/>
                        <a:pt x="837" y="2099"/>
                      </a:cubicBezTo>
                      <a:cubicBezTo>
                        <a:pt x="967" y="2099"/>
                        <a:pt x="971" y="1904"/>
                        <a:pt x="850" y="1904"/>
                      </a:cubicBezTo>
                      <a:cubicBezTo>
                        <a:pt x="846" y="1904"/>
                        <a:pt x="841" y="1905"/>
                        <a:pt x="837" y="1905"/>
                      </a:cubicBezTo>
                      <a:cubicBezTo>
                        <a:pt x="732" y="1905"/>
                        <a:pt x="658" y="1860"/>
                        <a:pt x="688" y="1756"/>
                      </a:cubicBezTo>
                      <a:cubicBezTo>
                        <a:pt x="708" y="1683"/>
                        <a:pt x="766" y="1646"/>
                        <a:pt x="834" y="1646"/>
                      </a:cubicBezTo>
                      <a:cubicBezTo>
                        <a:pt x="864" y="1646"/>
                        <a:pt x="895" y="1653"/>
                        <a:pt x="926" y="1666"/>
                      </a:cubicBezTo>
                      <a:cubicBezTo>
                        <a:pt x="1165" y="1771"/>
                        <a:pt x="1121" y="2114"/>
                        <a:pt x="941" y="2264"/>
                      </a:cubicBezTo>
                      <a:cubicBezTo>
                        <a:pt x="866" y="2324"/>
                        <a:pt x="787" y="2350"/>
                        <a:pt x="711" y="2350"/>
                      </a:cubicBezTo>
                      <a:cubicBezTo>
                        <a:pt x="487" y="2350"/>
                        <a:pt x="284" y="2124"/>
                        <a:pt x="239" y="1890"/>
                      </a:cubicBezTo>
                      <a:cubicBezTo>
                        <a:pt x="165" y="1547"/>
                        <a:pt x="404" y="1143"/>
                        <a:pt x="628" y="890"/>
                      </a:cubicBezTo>
                      <a:cubicBezTo>
                        <a:pt x="882" y="606"/>
                        <a:pt x="1210" y="382"/>
                        <a:pt x="1554" y="188"/>
                      </a:cubicBezTo>
                      <a:cubicBezTo>
                        <a:pt x="1646" y="135"/>
                        <a:pt x="1575" y="1"/>
                        <a:pt x="1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1"/>
                <p:cNvSpPr/>
                <p:nvPr/>
              </p:nvSpPr>
              <p:spPr>
                <a:xfrm>
                  <a:off x="-1295347" y="3383315"/>
                  <a:ext cx="180707" cy="263259"/>
                </a:xfrm>
                <a:custGeom>
                  <a:avLst/>
                  <a:gdLst/>
                  <a:ahLst/>
                  <a:cxnLst/>
                  <a:rect l="l" t="t" r="r" b="b"/>
                  <a:pathLst>
                    <a:path w="1749" h="2548" extrusionOk="0">
                      <a:moveTo>
                        <a:pt x="812" y="0"/>
                      </a:moveTo>
                      <a:cubicBezTo>
                        <a:pt x="632" y="0"/>
                        <a:pt x="468" y="85"/>
                        <a:pt x="344" y="221"/>
                      </a:cubicBezTo>
                      <a:cubicBezTo>
                        <a:pt x="1" y="609"/>
                        <a:pt x="135" y="1147"/>
                        <a:pt x="389" y="1535"/>
                      </a:cubicBezTo>
                      <a:cubicBezTo>
                        <a:pt x="673" y="1953"/>
                        <a:pt x="1106" y="2282"/>
                        <a:pt x="1554" y="2536"/>
                      </a:cubicBezTo>
                      <a:cubicBezTo>
                        <a:pt x="1571" y="2544"/>
                        <a:pt x="1587" y="2548"/>
                        <a:pt x="1602" y="2548"/>
                      </a:cubicBezTo>
                      <a:cubicBezTo>
                        <a:pt x="1695" y="2548"/>
                        <a:pt x="1749" y="2410"/>
                        <a:pt x="1659" y="2372"/>
                      </a:cubicBezTo>
                      <a:cubicBezTo>
                        <a:pt x="1270" y="2162"/>
                        <a:pt x="912" y="1894"/>
                        <a:pt x="643" y="1550"/>
                      </a:cubicBezTo>
                      <a:cubicBezTo>
                        <a:pt x="434" y="1281"/>
                        <a:pt x="225" y="878"/>
                        <a:pt x="374" y="534"/>
                      </a:cubicBezTo>
                      <a:cubicBezTo>
                        <a:pt x="449" y="385"/>
                        <a:pt x="568" y="251"/>
                        <a:pt x="733" y="221"/>
                      </a:cubicBezTo>
                      <a:cubicBezTo>
                        <a:pt x="756" y="216"/>
                        <a:pt x="781" y="213"/>
                        <a:pt x="805" y="213"/>
                      </a:cubicBezTo>
                      <a:cubicBezTo>
                        <a:pt x="922" y="213"/>
                        <a:pt x="1044" y="269"/>
                        <a:pt x="1106" y="355"/>
                      </a:cubicBezTo>
                      <a:cubicBezTo>
                        <a:pt x="1238" y="531"/>
                        <a:pt x="1226" y="908"/>
                        <a:pt x="958" y="908"/>
                      </a:cubicBezTo>
                      <a:cubicBezTo>
                        <a:pt x="952" y="908"/>
                        <a:pt x="947" y="908"/>
                        <a:pt x="942" y="908"/>
                      </a:cubicBezTo>
                      <a:cubicBezTo>
                        <a:pt x="852" y="908"/>
                        <a:pt x="793" y="848"/>
                        <a:pt x="793" y="773"/>
                      </a:cubicBezTo>
                      <a:cubicBezTo>
                        <a:pt x="780" y="685"/>
                        <a:pt x="831" y="650"/>
                        <a:pt x="901" y="650"/>
                      </a:cubicBezTo>
                      <a:cubicBezTo>
                        <a:pt x="914" y="650"/>
                        <a:pt x="928" y="652"/>
                        <a:pt x="942" y="654"/>
                      </a:cubicBezTo>
                      <a:cubicBezTo>
                        <a:pt x="1076" y="654"/>
                        <a:pt x="1076" y="460"/>
                        <a:pt x="942" y="445"/>
                      </a:cubicBezTo>
                      <a:cubicBezTo>
                        <a:pt x="932" y="444"/>
                        <a:pt x="922" y="444"/>
                        <a:pt x="912" y="444"/>
                      </a:cubicBezTo>
                      <a:cubicBezTo>
                        <a:pt x="743" y="444"/>
                        <a:pt x="583" y="560"/>
                        <a:pt x="583" y="744"/>
                      </a:cubicBezTo>
                      <a:cubicBezTo>
                        <a:pt x="583" y="908"/>
                        <a:pt x="703" y="1057"/>
                        <a:pt x="867" y="1087"/>
                      </a:cubicBezTo>
                      <a:cubicBezTo>
                        <a:pt x="896" y="1094"/>
                        <a:pt x="924" y="1098"/>
                        <a:pt x="953" y="1098"/>
                      </a:cubicBezTo>
                      <a:cubicBezTo>
                        <a:pt x="1105" y="1098"/>
                        <a:pt x="1255" y="1004"/>
                        <a:pt x="1330" y="878"/>
                      </a:cubicBezTo>
                      <a:cubicBezTo>
                        <a:pt x="1420" y="729"/>
                        <a:pt x="1420" y="534"/>
                        <a:pt x="1360" y="370"/>
                      </a:cubicBezTo>
                      <a:cubicBezTo>
                        <a:pt x="1285" y="191"/>
                        <a:pt x="1121" y="56"/>
                        <a:pt x="927" y="12"/>
                      </a:cubicBezTo>
                      <a:cubicBezTo>
                        <a:pt x="888" y="4"/>
                        <a:pt x="850" y="0"/>
                        <a:pt x="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1"/>
                <p:cNvSpPr/>
                <p:nvPr/>
              </p:nvSpPr>
              <p:spPr>
                <a:xfrm>
                  <a:off x="-1298343" y="3380216"/>
                  <a:ext cx="185149" cy="637898"/>
                </a:xfrm>
                <a:custGeom>
                  <a:avLst/>
                  <a:gdLst/>
                  <a:ahLst/>
                  <a:cxnLst/>
                  <a:rect l="l" t="t" r="r" b="b"/>
                  <a:pathLst>
                    <a:path w="1792" h="6174" extrusionOk="0">
                      <a:moveTo>
                        <a:pt x="840" y="68"/>
                      </a:moveTo>
                      <a:cubicBezTo>
                        <a:pt x="938" y="68"/>
                        <a:pt x="1038" y="97"/>
                        <a:pt x="1135" y="161"/>
                      </a:cubicBezTo>
                      <a:cubicBezTo>
                        <a:pt x="1329" y="281"/>
                        <a:pt x="1419" y="520"/>
                        <a:pt x="1374" y="744"/>
                      </a:cubicBezTo>
                      <a:cubicBezTo>
                        <a:pt x="1334" y="931"/>
                        <a:pt x="1162" y="1094"/>
                        <a:pt x="966" y="1094"/>
                      </a:cubicBezTo>
                      <a:cubicBezTo>
                        <a:pt x="943" y="1094"/>
                        <a:pt x="920" y="1092"/>
                        <a:pt x="896" y="1087"/>
                      </a:cubicBezTo>
                      <a:cubicBezTo>
                        <a:pt x="702" y="1042"/>
                        <a:pt x="568" y="788"/>
                        <a:pt x="687" y="609"/>
                      </a:cubicBezTo>
                      <a:cubicBezTo>
                        <a:pt x="737" y="559"/>
                        <a:pt x="841" y="498"/>
                        <a:pt x="926" y="498"/>
                      </a:cubicBezTo>
                      <a:cubicBezTo>
                        <a:pt x="942" y="498"/>
                        <a:pt x="957" y="500"/>
                        <a:pt x="971" y="505"/>
                      </a:cubicBezTo>
                      <a:cubicBezTo>
                        <a:pt x="1001" y="520"/>
                        <a:pt x="1031" y="550"/>
                        <a:pt x="1016" y="594"/>
                      </a:cubicBezTo>
                      <a:cubicBezTo>
                        <a:pt x="1001" y="639"/>
                        <a:pt x="941" y="624"/>
                        <a:pt x="896" y="639"/>
                      </a:cubicBezTo>
                      <a:cubicBezTo>
                        <a:pt x="777" y="654"/>
                        <a:pt x="732" y="788"/>
                        <a:pt x="807" y="878"/>
                      </a:cubicBezTo>
                      <a:cubicBezTo>
                        <a:pt x="840" y="945"/>
                        <a:pt x="906" y="974"/>
                        <a:pt x="973" y="974"/>
                      </a:cubicBezTo>
                      <a:cubicBezTo>
                        <a:pt x="1027" y="974"/>
                        <a:pt x="1081" y="956"/>
                        <a:pt x="1120" y="923"/>
                      </a:cubicBezTo>
                      <a:cubicBezTo>
                        <a:pt x="1299" y="788"/>
                        <a:pt x="1270" y="475"/>
                        <a:pt x="1120" y="325"/>
                      </a:cubicBezTo>
                      <a:cubicBezTo>
                        <a:pt x="1037" y="238"/>
                        <a:pt x="942" y="201"/>
                        <a:pt x="846" y="201"/>
                      </a:cubicBezTo>
                      <a:cubicBezTo>
                        <a:pt x="648" y="201"/>
                        <a:pt x="449" y="358"/>
                        <a:pt x="358" y="550"/>
                      </a:cubicBezTo>
                      <a:cubicBezTo>
                        <a:pt x="194" y="953"/>
                        <a:pt x="433" y="1386"/>
                        <a:pt x="687" y="1685"/>
                      </a:cubicBezTo>
                      <a:cubicBezTo>
                        <a:pt x="836" y="1864"/>
                        <a:pt x="1001" y="1998"/>
                        <a:pt x="1180" y="2148"/>
                      </a:cubicBezTo>
                      <a:cubicBezTo>
                        <a:pt x="1285" y="2207"/>
                        <a:pt x="1374" y="2267"/>
                        <a:pt x="1479" y="2342"/>
                      </a:cubicBezTo>
                      <a:cubicBezTo>
                        <a:pt x="1523" y="2372"/>
                        <a:pt x="1568" y="2387"/>
                        <a:pt x="1613" y="2416"/>
                      </a:cubicBezTo>
                      <a:cubicBezTo>
                        <a:pt x="1643" y="2431"/>
                        <a:pt x="1673" y="2446"/>
                        <a:pt x="1673" y="2476"/>
                      </a:cubicBezTo>
                      <a:cubicBezTo>
                        <a:pt x="1697" y="2513"/>
                        <a:pt x="1661" y="2540"/>
                        <a:pt x="1623" y="2540"/>
                      </a:cubicBezTo>
                      <a:cubicBezTo>
                        <a:pt x="1620" y="2540"/>
                        <a:pt x="1618" y="2540"/>
                        <a:pt x="1615" y="2540"/>
                      </a:cubicBezTo>
                      <a:lnTo>
                        <a:pt x="1615" y="2540"/>
                      </a:lnTo>
                      <a:cubicBezTo>
                        <a:pt x="1612" y="2533"/>
                        <a:pt x="1606" y="2526"/>
                        <a:pt x="1598" y="2521"/>
                      </a:cubicBezTo>
                      <a:lnTo>
                        <a:pt x="1598" y="2521"/>
                      </a:lnTo>
                      <a:lnTo>
                        <a:pt x="1598" y="2536"/>
                      </a:lnTo>
                      <a:cubicBezTo>
                        <a:pt x="1595" y="2532"/>
                        <a:pt x="1591" y="2530"/>
                        <a:pt x="1587" y="2529"/>
                      </a:cubicBezTo>
                      <a:lnTo>
                        <a:pt x="1587" y="2529"/>
                      </a:lnTo>
                      <a:cubicBezTo>
                        <a:pt x="1233" y="2322"/>
                        <a:pt x="893" y="2084"/>
                        <a:pt x="612" y="1759"/>
                      </a:cubicBezTo>
                      <a:cubicBezTo>
                        <a:pt x="358" y="1476"/>
                        <a:pt x="149" y="1072"/>
                        <a:pt x="209" y="669"/>
                      </a:cubicBezTo>
                      <a:cubicBezTo>
                        <a:pt x="255" y="351"/>
                        <a:pt x="533" y="68"/>
                        <a:pt x="840" y="68"/>
                      </a:cubicBezTo>
                      <a:close/>
                      <a:moveTo>
                        <a:pt x="848" y="0"/>
                      </a:moveTo>
                      <a:cubicBezTo>
                        <a:pt x="593" y="0"/>
                        <a:pt x="342" y="165"/>
                        <a:pt x="209" y="400"/>
                      </a:cubicBezTo>
                      <a:cubicBezTo>
                        <a:pt x="0" y="803"/>
                        <a:pt x="164" y="1281"/>
                        <a:pt x="418" y="1640"/>
                      </a:cubicBezTo>
                      <a:cubicBezTo>
                        <a:pt x="702" y="2043"/>
                        <a:pt x="1120" y="2357"/>
                        <a:pt x="1553" y="2596"/>
                      </a:cubicBezTo>
                      <a:cubicBezTo>
                        <a:pt x="1560" y="2597"/>
                        <a:pt x="1566" y="2598"/>
                        <a:pt x="1572" y="2598"/>
                      </a:cubicBezTo>
                      <a:cubicBezTo>
                        <a:pt x="1572" y="2598"/>
                        <a:pt x="1573" y="2598"/>
                        <a:pt x="1573" y="2598"/>
                      </a:cubicBezTo>
                      <a:lnTo>
                        <a:pt x="1573" y="2598"/>
                      </a:lnTo>
                      <a:cubicBezTo>
                        <a:pt x="1590" y="2605"/>
                        <a:pt x="1607" y="2609"/>
                        <a:pt x="1625" y="2609"/>
                      </a:cubicBezTo>
                      <a:cubicBezTo>
                        <a:pt x="1705" y="2609"/>
                        <a:pt x="1786" y="2539"/>
                        <a:pt x="1762" y="2431"/>
                      </a:cubicBezTo>
                      <a:cubicBezTo>
                        <a:pt x="1748" y="2357"/>
                        <a:pt x="1643" y="2327"/>
                        <a:pt x="1583" y="2297"/>
                      </a:cubicBezTo>
                      <a:cubicBezTo>
                        <a:pt x="1494" y="2237"/>
                        <a:pt x="1389" y="2178"/>
                        <a:pt x="1285" y="2103"/>
                      </a:cubicBezTo>
                      <a:cubicBezTo>
                        <a:pt x="911" y="1849"/>
                        <a:pt x="538" y="1461"/>
                        <a:pt x="418" y="1013"/>
                      </a:cubicBezTo>
                      <a:cubicBezTo>
                        <a:pt x="358" y="774"/>
                        <a:pt x="403" y="535"/>
                        <a:pt x="597" y="370"/>
                      </a:cubicBezTo>
                      <a:cubicBezTo>
                        <a:pt x="666" y="308"/>
                        <a:pt x="751" y="278"/>
                        <a:pt x="835" y="278"/>
                      </a:cubicBezTo>
                      <a:cubicBezTo>
                        <a:pt x="972" y="278"/>
                        <a:pt x="1104" y="357"/>
                        <a:pt x="1150" y="505"/>
                      </a:cubicBezTo>
                      <a:cubicBezTo>
                        <a:pt x="1195" y="639"/>
                        <a:pt x="1180" y="863"/>
                        <a:pt x="1016" y="893"/>
                      </a:cubicBezTo>
                      <a:cubicBezTo>
                        <a:pt x="1003" y="896"/>
                        <a:pt x="991" y="897"/>
                        <a:pt x="980" y="897"/>
                      </a:cubicBezTo>
                      <a:cubicBezTo>
                        <a:pt x="922" y="897"/>
                        <a:pt x="876" y="866"/>
                        <a:pt x="851" y="803"/>
                      </a:cubicBezTo>
                      <a:cubicBezTo>
                        <a:pt x="822" y="714"/>
                        <a:pt x="896" y="714"/>
                        <a:pt x="956" y="714"/>
                      </a:cubicBezTo>
                      <a:cubicBezTo>
                        <a:pt x="1016" y="699"/>
                        <a:pt x="1060" y="684"/>
                        <a:pt x="1090" y="624"/>
                      </a:cubicBezTo>
                      <a:cubicBezTo>
                        <a:pt x="1132" y="513"/>
                        <a:pt x="1032" y="428"/>
                        <a:pt x="934" y="428"/>
                      </a:cubicBezTo>
                      <a:cubicBezTo>
                        <a:pt x="927" y="428"/>
                        <a:pt x="919" y="429"/>
                        <a:pt x="911" y="430"/>
                      </a:cubicBezTo>
                      <a:cubicBezTo>
                        <a:pt x="762" y="430"/>
                        <a:pt x="612" y="535"/>
                        <a:pt x="583" y="699"/>
                      </a:cubicBezTo>
                      <a:cubicBezTo>
                        <a:pt x="553" y="863"/>
                        <a:pt x="627" y="1027"/>
                        <a:pt x="777" y="1117"/>
                      </a:cubicBezTo>
                      <a:cubicBezTo>
                        <a:pt x="836" y="1152"/>
                        <a:pt x="901" y="1169"/>
                        <a:pt x="968" y="1169"/>
                      </a:cubicBezTo>
                      <a:cubicBezTo>
                        <a:pt x="1070" y="1169"/>
                        <a:pt x="1173" y="1130"/>
                        <a:pt x="1255" y="1057"/>
                      </a:cubicBezTo>
                      <a:cubicBezTo>
                        <a:pt x="1553" y="818"/>
                        <a:pt x="1494" y="325"/>
                        <a:pt x="1195" y="116"/>
                      </a:cubicBezTo>
                      <a:cubicBezTo>
                        <a:pt x="1086" y="36"/>
                        <a:pt x="967" y="0"/>
                        <a:pt x="848" y="0"/>
                      </a:cubicBezTo>
                      <a:close/>
                      <a:moveTo>
                        <a:pt x="1643" y="3641"/>
                      </a:moveTo>
                      <a:cubicBezTo>
                        <a:pt x="1703" y="3656"/>
                        <a:pt x="1703" y="3731"/>
                        <a:pt x="1658" y="3761"/>
                      </a:cubicBezTo>
                      <a:cubicBezTo>
                        <a:pt x="1299" y="3970"/>
                        <a:pt x="941" y="4209"/>
                        <a:pt x="672" y="4537"/>
                      </a:cubicBezTo>
                      <a:cubicBezTo>
                        <a:pt x="448" y="4806"/>
                        <a:pt x="239" y="5180"/>
                        <a:pt x="344" y="5553"/>
                      </a:cubicBezTo>
                      <a:cubicBezTo>
                        <a:pt x="403" y="5767"/>
                        <a:pt x="613" y="5990"/>
                        <a:pt x="847" y="5990"/>
                      </a:cubicBezTo>
                      <a:cubicBezTo>
                        <a:pt x="907" y="5990"/>
                        <a:pt x="969" y="5975"/>
                        <a:pt x="1031" y="5941"/>
                      </a:cubicBezTo>
                      <a:cubicBezTo>
                        <a:pt x="1240" y="5822"/>
                        <a:pt x="1344" y="5463"/>
                        <a:pt x="1150" y="5299"/>
                      </a:cubicBezTo>
                      <a:cubicBezTo>
                        <a:pt x="1098" y="5247"/>
                        <a:pt x="1026" y="5215"/>
                        <a:pt x="957" y="5215"/>
                      </a:cubicBezTo>
                      <a:cubicBezTo>
                        <a:pt x="907" y="5215"/>
                        <a:pt x="859" y="5232"/>
                        <a:pt x="822" y="5269"/>
                      </a:cubicBezTo>
                      <a:cubicBezTo>
                        <a:pt x="732" y="5359"/>
                        <a:pt x="762" y="5508"/>
                        <a:pt x="881" y="5553"/>
                      </a:cubicBezTo>
                      <a:cubicBezTo>
                        <a:pt x="926" y="5568"/>
                        <a:pt x="1060" y="5553"/>
                        <a:pt x="1016" y="5643"/>
                      </a:cubicBezTo>
                      <a:cubicBezTo>
                        <a:pt x="995" y="5673"/>
                        <a:pt x="961" y="5685"/>
                        <a:pt x="922" y="5685"/>
                      </a:cubicBezTo>
                      <a:cubicBezTo>
                        <a:pt x="847" y="5685"/>
                        <a:pt x="756" y="5642"/>
                        <a:pt x="717" y="5613"/>
                      </a:cubicBezTo>
                      <a:cubicBezTo>
                        <a:pt x="523" y="5434"/>
                        <a:pt x="702" y="5105"/>
                        <a:pt x="941" y="5090"/>
                      </a:cubicBezTo>
                      <a:cubicBezTo>
                        <a:pt x="949" y="5089"/>
                        <a:pt x="957" y="5089"/>
                        <a:pt x="965" y="5089"/>
                      </a:cubicBezTo>
                      <a:cubicBezTo>
                        <a:pt x="1178" y="5089"/>
                        <a:pt x="1345" y="5277"/>
                        <a:pt x="1374" y="5493"/>
                      </a:cubicBezTo>
                      <a:cubicBezTo>
                        <a:pt x="1389" y="5673"/>
                        <a:pt x="1329" y="5852"/>
                        <a:pt x="1180" y="5986"/>
                      </a:cubicBezTo>
                      <a:cubicBezTo>
                        <a:pt x="1076" y="6075"/>
                        <a:pt x="957" y="6114"/>
                        <a:pt x="839" y="6114"/>
                      </a:cubicBezTo>
                      <a:cubicBezTo>
                        <a:pt x="619" y="6114"/>
                        <a:pt x="401" y="5976"/>
                        <a:pt x="284" y="5762"/>
                      </a:cubicBezTo>
                      <a:cubicBezTo>
                        <a:pt x="30" y="5314"/>
                        <a:pt x="314" y="4746"/>
                        <a:pt x="627" y="4403"/>
                      </a:cubicBezTo>
                      <a:cubicBezTo>
                        <a:pt x="777" y="4224"/>
                        <a:pt x="956" y="4059"/>
                        <a:pt x="1150" y="3925"/>
                      </a:cubicBezTo>
                      <a:cubicBezTo>
                        <a:pt x="1240" y="3865"/>
                        <a:pt x="1329" y="3806"/>
                        <a:pt x="1419" y="3746"/>
                      </a:cubicBezTo>
                      <a:cubicBezTo>
                        <a:pt x="1464" y="3716"/>
                        <a:pt x="1509" y="3686"/>
                        <a:pt x="1568" y="3656"/>
                      </a:cubicBezTo>
                      <a:cubicBezTo>
                        <a:pt x="1583" y="3656"/>
                        <a:pt x="1613" y="3641"/>
                        <a:pt x="1643" y="3641"/>
                      </a:cubicBezTo>
                      <a:close/>
                      <a:moveTo>
                        <a:pt x="1625" y="3573"/>
                      </a:moveTo>
                      <a:cubicBezTo>
                        <a:pt x="1560" y="3573"/>
                        <a:pt x="1512" y="3617"/>
                        <a:pt x="1464" y="3641"/>
                      </a:cubicBezTo>
                      <a:cubicBezTo>
                        <a:pt x="1359" y="3701"/>
                        <a:pt x="1270" y="3761"/>
                        <a:pt x="1165" y="3820"/>
                      </a:cubicBezTo>
                      <a:cubicBezTo>
                        <a:pt x="807" y="4074"/>
                        <a:pt x="478" y="4388"/>
                        <a:pt x="284" y="4776"/>
                      </a:cubicBezTo>
                      <a:cubicBezTo>
                        <a:pt x="90" y="5165"/>
                        <a:pt x="45" y="5628"/>
                        <a:pt x="358" y="5956"/>
                      </a:cubicBezTo>
                      <a:cubicBezTo>
                        <a:pt x="489" y="6095"/>
                        <a:pt x="665" y="6174"/>
                        <a:pt x="845" y="6174"/>
                      </a:cubicBezTo>
                      <a:cubicBezTo>
                        <a:pt x="974" y="6174"/>
                        <a:pt x="1106" y="6133"/>
                        <a:pt x="1225" y="6046"/>
                      </a:cubicBezTo>
                      <a:cubicBezTo>
                        <a:pt x="1494" y="5837"/>
                        <a:pt x="1568" y="5389"/>
                        <a:pt x="1299" y="5135"/>
                      </a:cubicBezTo>
                      <a:cubicBezTo>
                        <a:pt x="1210" y="5055"/>
                        <a:pt x="1087" y="5009"/>
                        <a:pt x="971" y="5009"/>
                      </a:cubicBezTo>
                      <a:cubicBezTo>
                        <a:pt x="913" y="5009"/>
                        <a:pt x="856" y="5020"/>
                        <a:pt x="807" y="5045"/>
                      </a:cubicBezTo>
                      <a:cubicBezTo>
                        <a:pt x="642" y="5135"/>
                        <a:pt x="553" y="5329"/>
                        <a:pt x="597" y="5493"/>
                      </a:cubicBezTo>
                      <a:cubicBezTo>
                        <a:pt x="627" y="5658"/>
                        <a:pt x="792" y="5747"/>
                        <a:pt x="941" y="5747"/>
                      </a:cubicBezTo>
                      <a:cubicBezTo>
                        <a:pt x="1060" y="5747"/>
                        <a:pt x="1150" y="5643"/>
                        <a:pt x="1090" y="5538"/>
                      </a:cubicBezTo>
                      <a:cubicBezTo>
                        <a:pt x="1060" y="5478"/>
                        <a:pt x="1016" y="5478"/>
                        <a:pt x="971" y="5463"/>
                      </a:cubicBezTo>
                      <a:cubicBezTo>
                        <a:pt x="896" y="5463"/>
                        <a:pt x="822" y="5434"/>
                        <a:pt x="866" y="5344"/>
                      </a:cubicBezTo>
                      <a:cubicBezTo>
                        <a:pt x="892" y="5302"/>
                        <a:pt x="936" y="5283"/>
                        <a:pt x="980" y="5283"/>
                      </a:cubicBezTo>
                      <a:cubicBezTo>
                        <a:pt x="1015" y="5283"/>
                        <a:pt x="1049" y="5294"/>
                        <a:pt x="1075" y="5314"/>
                      </a:cubicBezTo>
                      <a:cubicBezTo>
                        <a:pt x="1240" y="5419"/>
                        <a:pt x="1210" y="5658"/>
                        <a:pt x="1105" y="5777"/>
                      </a:cubicBezTo>
                      <a:cubicBezTo>
                        <a:pt x="1038" y="5867"/>
                        <a:pt x="953" y="5904"/>
                        <a:pt x="866" y="5904"/>
                      </a:cubicBezTo>
                      <a:cubicBezTo>
                        <a:pt x="722" y="5904"/>
                        <a:pt x="571" y="5803"/>
                        <a:pt x="478" y="5673"/>
                      </a:cubicBezTo>
                      <a:cubicBezTo>
                        <a:pt x="344" y="5434"/>
                        <a:pt x="388" y="5150"/>
                        <a:pt x="523" y="4911"/>
                      </a:cubicBezTo>
                      <a:cubicBezTo>
                        <a:pt x="775" y="4436"/>
                        <a:pt x="1234" y="4079"/>
                        <a:pt x="1695" y="3825"/>
                      </a:cubicBezTo>
                      <a:lnTo>
                        <a:pt x="1695" y="3825"/>
                      </a:lnTo>
                      <a:cubicBezTo>
                        <a:pt x="1697" y="3824"/>
                        <a:pt x="1700" y="3822"/>
                        <a:pt x="1703" y="3820"/>
                      </a:cubicBezTo>
                      <a:lnTo>
                        <a:pt x="1703" y="3820"/>
                      </a:lnTo>
                      <a:cubicBezTo>
                        <a:pt x="1703" y="3820"/>
                        <a:pt x="1703" y="3820"/>
                        <a:pt x="1703" y="3820"/>
                      </a:cubicBezTo>
                      <a:cubicBezTo>
                        <a:pt x="1705" y="3819"/>
                        <a:pt x="1707" y="3818"/>
                        <a:pt x="1708" y="3816"/>
                      </a:cubicBezTo>
                      <a:lnTo>
                        <a:pt x="1708" y="3816"/>
                      </a:lnTo>
                      <a:cubicBezTo>
                        <a:pt x="1792" y="3754"/>
                        <a:pt x="1775" y="3611"/>
                        <a:pt x="1673" y="3581"/>
                      </a:cubicBezTo>
                      <a:cubicBezTo>
                        <a:pt x="1656" y="3576"/>
                        <a:pt x="1640" y="3573"/>
                        <a:pt x="1625" y="35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1"/>
                <p:cNvSpPr/>
                <p:nvPr/>
              </p:nvSpPr>
              <p:spPr>
                <a:xfrm>
                  <a:off x="-1269103" y="3424643"/>
                  <a:ext cx="555655" cy="282270"/>
                </a:xfrm>
                <a:custGeom>
                  <a:avLst/>
                  <a:gdLst/>
                  <a:ahLst/>
                  <a:cxnLst/>
                  <a:rect l="l" t="t" r="r" b="b"/>
                  <a:pathLst>
                    <a:path w="5378" h="2732" extrusionOk="0">
                      <a:moveTo>
                        <a:pt x="1898" y="0"/>
                      </a:moveTo>
                      <a:cubicBezTo>
                        <a:pt x="1778" y="134"/>
                        <a:pt x="1659" y="269"/>
                        <a:pt x="1569" y="418"/>
                      </a:cubicBezTo>
                      <a:cubicBezTo>
                        <a:pt x="1479" y="568"/>
                        <a:pt x="1420" y="747"/>
                        <a:pt x="1450" y="911"/>
                      </a:cubicBezTo>
                      <a:cubicBezTo>
                        <a:pt x="1315" y="1046"/>
                        <a:pt x="1240" y="1210"/>
                        <a:pt x="1226" y="1374"/>
                      </a:cubicBezTo>
                      <a:cubicBezTo>
                        <a:pt x="1211" y="1538"/>
                        <a:pt x="1240" y="1748"/>
                        <a:pt x="1330" y="1897"/>
                      </a:cubicBezTo>
                      <a:cubicBezTo>
                        <a:pt x="1188" y="1823"/>
                        <a:pt x="1028" y="1790"/>
                        <a:pt x="863" y="1790"/>
                      </a:cubicBezTo>
                      <a:cubicBezTo>
                        <a:pt x="560" y="1790"/>
                        <a:pt x="243" y="1902"/>
                        <a:pt x="1" y="2076"/>
                      </a:cubicBezTo>
                      <a:cubicBezTo>
                        <a:pt x="151" y="2267"/>
                        <a:pt x="525" y="2732"/>
                        <a:pt x="1055" y="2732"/>
                      </a:cubicBezTo>
                      <a:cubicBezTo>
                        <a:pt x="1105" y="2732"/>
                        <a:pt x="1157" y="2727"/>
                        <a:pt x="1211" y="2718"/>
                      </a:cubicBezTo>
                      <a:lnTo>
                        <a:pt x="2346" y="2703"/>
                      </a:lnTo>
                      <a:cubicBezTo>
                        <a:pt x="2401" y="2710"/>
                        <a:pt x="2462" y="2713"/>
                        <a:pt x="2524" y="2713"/>
                      </a:cubicBezTo>
                      <a:cubicBezTo>
                        <a:pt x="2611" y="2713"/>
                        <a:pt x="2700" y="2706"/>
                        <a:pt x="2779" y="2688"/>
                      </a:cubicBezTo>
                      <a:cubicBezTo>
                        <a:pt x="2898" y="2659"/>
                        <a:pt x="3018" y="2584"/>
                        <a:pt x="3093" y="2479"/>
                      </a:cubicBezTo>
                      <a:cubicBezTo>
                        <a:pt x="3122" y="2420"/>
                        <a:pt x="3182" y="2375"/>
                        <a:pt x="3242" y="2315"/>
                      </a:cubicBezTo>
                      <a:cubicBezTo>
                        <a:pt x="3511" y="2121"/>
                        <a:pt x="3660" y="2196"/>
                        <a:pt x="3914" y="2166"/>
                      </a:cubicBezTo>
                      <a:cubicBezTo>
                        <a:pt x="4019" y="2166"/>
                        <a:pt x="4123" y="2166"/>
                        <a:pt x="4228" y="2136"/>
                      </a:cubicBezTo>
                      <a:cubicBezTo>
                        <a:pt x="4332" y="2121"/>
                        <a:pt x="4452" y="2061"/>
                        <a:pt x="4511" y="1986"/>
                      </a:cubicBezTo>
                      <a:cubicBezTo>
                        <a:pt x="4571" y="1897"/>
                        <a:pt x="4571" y="1777"/>
                        <a:pt x="4511" y="1688"/>
                      </a:cubicBezTo>
                      <a:cubicBezTo>
                        <a:pt x="4721" y="1613"/>
                        <a:pt x="4930" y="1523"/>
                        <a:pt x="5094" y="1374"/>
                      </a:cubicBezTo>
                      <a:cubicBezTo>
                        <a:pt x="5258" y="1240"/>
                        <a:pt x="5378" y="1016"/>
                        <a:pt x="5363" y="807"/>
                      </a:cubicBezTo>
                      <a:cubicBezTo>
                        <a:pt x="5363" y="747"/>
                        <a:pt x="5348" y="687"/>
                        <a:pt x="5318" y="642"/>
                      </a:cubicBezTo>
                      <a:cubicBezTo>
                        <a:pt x="5288" y="612"/>
                        <a:pt x="5243" y="568"/>
                        <a:pt x="5184" y="568"/>
                      </a:cubicBezTo>
                      <a:cubicBezTo>
                        <a:pt x="5184" y="358"/>
                        <a:pt x="5019" y="164"/>
                        <a:pt x="4825" y="105"/>
                      </a:cubicBezTo>
                      <a:cubicBezTo>
                        <a:pt x="4765" y="81"/>
                        <a:pt x="4690" y="71"/>
                        <a:pt x="4611" y="71"/>
                      </a:cubicBezTo>
                      <a:cubicBezTo>
                        <a:pt x="4434" y="71"/>
                        <a:pt x="4232" y="122"/>
                        <a:pt x="4108" y="194"/>
                      </a:cubicBezTo>
                      <a:cubicBezTo>
                        <a:pt x="4061" y="111"/>
                        <a:pt x="3965" y="46"/>
                        <a:pt x="3868" y="46"/>
                      </a:cubicBezTo>
                      <a:cubicBezTo>
                        <a:pt x="3844" y="46"/>
                        <a:pt x="3819" y="51"/>
                        <a:pt x="3795" y="60"/>
                      </a:cubicBezTo>
                      <a:cubicBezTo>
                        <a:pt x="3675" y="75"/>
                        <a:pt x="3600" y="164"/>
                        <a:pt x="3541" y="254"/>
                      </a:cubicBezTo>
                      <a:cubicBezTo>
                        <a:pt x="3496" y="358"/>
                        <a:pt x="3451" y="463"/>
                        <a:pt x="3421" y="568"/>
                      </a:cubicBezTo>
                      <a:cubicBezTo>
                        <a:pt x="3376" y="732"/>
                        <a:pt x="3287" y="866"/>
                        <a:pt x="3197" y="1016"/>
                      </a:cubicBezTo>
                      <a:cubicBezTo>
                        <a:pt x="3156" y="943"/>
                        <a:pt x="3064" y="899"/>
                        <a:pt x="2971" y="899"/>
                      </a:cubicBezTo>
                      <a:cubicBezTo>
                        <a:pt x="2931" y="899"/>
                        <a:pt x="2890" y="908"/>
                        <a:pt x="2854" y="926"/>
                      </a:cubicBezTo>
                      <a:cubicBezTo>
                        <a:pt x="2719" y="1001"/>
                        <a:pt x="2674" y="1135"/>
                        <a:pt x="2615" y="1270"/>
                      </a:cubicBezTo>
                      <a:cubicBezTo>
                        <a:pt x="2480" y="1538"/>
                        <a:pt x="2241" y="1762"/>
                        <a:pt x="1972" y="1867"/>
                      </a:cubicBezTo>
                      <a:cubicBezTo>
                        <a:pt x="2107" y="1583"/>
                        <a:pt x="2152" y="1255"/>
                        <a:pt x="2122" y="941"/>
                      </a:cubicBezTo>
                      <a:cubicBezTo>
                        <a:pt x="2107" y="627"/>
                        <a:pt x="2017" y="299"/>
                        <a:pt x="1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1"/>
                <p:cNvSpPr/>
                <p:nvPr/>
              </p:nvSpPr>
              <p:spPr>
                <a:xfrm>
                  <a:off x="-1269103" y="3691726"/>
                  <a:ext cx="555655" cy="280824"/>
                </a:xfrm>
                <a:custGeom>
                  <a:avLst/>
                  <a:gdLst/>
                  <a:ahLst/>
                  <a:cxnLst/>
                  <a:rect l="l" t="t" r="r" b="b"/>
                  <a:pathLst>
                    <a:path w="5378" h="2718" extrusionOk="0">
                      <a:moveTo>
                        <a:pt x="1055" y="1"/>
                      </a:moveTo>
                      <a:cubicBezTo>
                        <a:pt x="525" y="1"/>
                        <a:pt x="151" y="465"/>
                        <a:pt x="1" y="656"/>
                      </a:cubicBezTo>
                      <a:cubicBezTo>
                        <a:pt x="243" y="830"/>
                        <a:pt x="560" y="942"/>
                        <a:pt x="863" y="942"/>
                      </a:cubicBezTo>
                      <a:cubicBezTo>
                        <a:pt x="1028" y="942"/>
                        <a:pt x="1188" y="909"/>
                        <a:pt x="1330" y="835"/>
                      </a:cubicBezTo>
                      <a:lnTo>
                        <a:pt x="1330" y="835"/>
                      </a:lnTo>
                      <a:cubicBezTo>
                        <a:pt x="1240" y="985"/>
                        <a:pt x="1211" y="1194"/>
                        <a:pt x="1226" y="1358"/>
                      </a:cubicBezTo>
                      <a:cubicBezTo>
                        <a:pt x="1240" y="1522"/>
                        <a:pt x="1315" y="1687"/>
                        <a:pt x="1450" y="1821"/>
                      </a:cubicBezTo>
                      <a:cubicBezTo>
                        <a:pt x="1420" y="1985"/>
                        <a:pt x="1479" y="2165"/>
                        <a:pt x="1569" y="2314"/>
                      </a:cubicBezTo>
                      <a:cubicBezTo>
                        <a:pt x="1659" y="2463"/>
                        <a:pt x="1778" y="2598"/>
                        <a:pt x="1898" y="2717"/>
                      </a:cubicBezTo>
                      <a:cubicBezTo>
                        <a:pt x="2017" y="2433"/>
                        <a:pt x="2107" y="2105"/>
                        <a:pt x="2122" y="1791"/>
                      </a:cubicBezTo>
                      <a:cubicBezTo>
                        <a:pt x="2152" y="1478"/>
                        <a:pt x="2107" y="1149"/>
                        <a:pt x="1972" y="865"/>
                      </a:cubicBezTo>
                      <a:lnTo>
                        <a:pt x="1972" y="865"/>
                      </a:lnTo>
                      <a:cubicBezTo>
                        <a:pt x="2241" y="970"/>
                        <a:pt x="2480" y="1194"/>
                        <a:pt x="2615" y="1463"/>
                      </a:cubicBezTo>
                      <a:cubicBezTo>
                        <a:pt x="2674" y="1597"/>
                        <a:pt x="2719" y="1731"/>
                        <a:pt x="2854" y="1806"/>
                      </a:cubicBezTo>
                      <a:cubicBezTo>
                        <a:pt x="2890" y="1824"/>
                        <a:pt x="2931" y="1833"/>
                        <a:pt x="2971" y="1833"/>
                      </a:cubicBezTo>
                      <a:cubicBezTo>
                        <a:pt x="3064" y="1833"/>
                        <a:pt x="3156" y="1789"/>
                        <a:pt x="3197" y="1717"/>
                      </a:cubicBezTo>
                      <a:cubicBezTo>
                        <a:pt x="3287" y="1866"/>
                        <a:pt x="3376" y="2000"/>
                        <a:pt x="3421" y="2165"/>
                      </a:cubicBezTo>
                      <a:cubicBezTo>
                        <a:pt x="3451" y="2269"/>
                        <a:pt x="3496" y="2374"/>
                        <a:pt x="3541" y="2478"/>
                      </a:cubicBezTo>
                      <a:cubicBezTo>
                        <a:pt x="3600" y="2568"/>
                        <a:pt x="3675" y="2658"/>
                        <a:pt x="3795" y="2672"/>
                      </a:cubicBezTo>
                      <a:cubicBezTo>
                        <a:pt x="3815" y="2678"/>
                        <a:pt x="3837" y="2680"/>
                        <a:pt x="3858" y="2680"/>
                      </a:cubicBezTo>
                      <a:cubicBezTo>
                        <a:pt x="3959" y="2680"/>
                        <a:pt x="4059" y="2624"/>
                        <a:pt x="4108" y="2538"/>
                      </a:cubicBezTo>
                      <a:cubicBezTo>
                        <a:pt x="4232" y="2610"/>
                        <a:pt x="4434" y="2661"/>
                        <a:pt x="4611" y="2661"/>
                      </a:cubicBezTo>
                      <a:cubicBezTo>
                        <a:pt x="4690" y="2661"/>
                        <a:pt x="4765" y="2651"/>
                        <a:pt x="4825" y="2628"/>
                      </a:cubicBezTo>
                      <a:cubicBezTo>
                        <a:pt x="5019" y="2568"/>
                        <a:pt x="5184" y="2374"/>
                        <a:pt x="5184" y="2165"/>
                      </a:cubicBezTo>
                      <a:cubicBezTo>
                        <a:pt x="5243" y="2165"/>
                        <a:pt x="5288" y="2120"/>
                        <a:pt x="5318" y="2090"/>
                      </a:cubicBezTo>
                      <a:cubicBezTo>
                        <a:pt x="5348" y="2045"/>
                        <a:pt x="5363" y="1985"/>
                        <a:pt x="5363" y="1926"/>
                      </a:cubicBezTo>
                      <a:cubicBezTo>
                        <a:pt x="5378" y="1717"/>
                        <a:pt x="5258" y="1493"/>
                        <a:pt x="5094" y="1358"/>
                      </a:cubicBezTo>
                      <a:cubicBezTo>
                        <a:pt x="4930" y="1209"/>
                        <a:pt x="4721" y="1119"/>
                        <a:pt x="4511" y="1044"/>
                      </a:cubicBezTo>
                      <a:cubicBezTo>
                        <a:pt x="4571" y="955"/>
                        <a:pt x="4571" y="835"/>
                        <a:pt x="4511" y="746"/>
                      </a:cubicBezTo>
                      <a:cubicBezTo>
                        <a:pt x="4452" y="671"/>
                        <a:pt x="4332" y="611"/>
                        <a:pt x="4228" y="596"/>
                      </a:cubicBezTo>
                      <a:cubicBezTo>
                        <a:pt x="4123" y="566"/>
                        <a:pt x="4019" y="566"/>
                        <a:pt x="3914" y="566"/>
                      </a:cubicBezTo>
                      <a:cubicBezTo>
                        <a:pt x="3660" y="537"/>
                        <a:pt x="3511" y="611"/>
                        <a:pt x="3242" y="402"/>
                      </a:cubicBezTo>
                      <a:cubicBezTo>
                        <a:pt x="3182" y="357"/>
                        <a:pt x="3122" y="313"/>
                        <a:pt x="3093" y="253"/>
                      </a:cubicBezTo>
                      <a:cubicBezTo>
                        <a:pt x="3018" y="148"/>
                        <a:pt x="2898" y="74"/>
                        <a:pt x="2779" y="44"/>
                      </a:cubicBezTo>
                      <a:cubicBezTo>
                        <a:pt x="2700" y="26"/>
                        <a:pt x="2611" y="19"/>
                        <a:pt x="2524" y="19"/>
                      </a:cubicBezTo>
                      <a:cubicBezTo>
                        <a:pt x="2462" y="19"/>
                        <a:pt x="2401" y="23"/>
                        <a:pt x="2346" y="29"/>
                      </a:cubicBezTo>
                      <a:lnTo>
                        <a:pt x="1211" y="14"/>
                      </a:lnTo>
                      <a:cubicBezTo>
                        <a:pt x="1157" y="5"/>
                        <a:pt x="1105"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1"/>
                <p:cNvSpPr/>
                <p:nvPr/>
              </p:nvSpPr>
              <p:spPr>
                <a:xfrm>
                  <a:off x="-1279849" y="3420717"/>
                  <a:ext cx="582312" cy="559581"/>
                </a:xfrm>
                <a:custGeom>
                  <a:avLst/>
                  <a:gdLst/>
                  <a:ahLst/>
                  <a:cxnLst/>
                  <a:rect l="l" t="t" r="r" b="b"/>
                  <a:pathLst>
                    <a:path w="5636" h="5416" extrusionOk="0">
                      <a:moveTo>
                        <a:pt x="4974" y="262"/>
                      </a:moveTo>
                      <a:cubicBezTo>
                        <a:pt x="5093" y="337"/>
                        <a:pt x="5183" y="471"/>
                        <a:pt x="5198" y="621"/>
                      </a:cubicBezTo>
                      <a:cubicBezTo>
                        <a:pt x="5198" y="635"/>
                        <a:pt x="5198" y="650"/>
                        <a:pt x="5213" y="650"/>
                      </a:cubicBezTo>
                      <a:cubicBezTo>
                        <a:pt x="5168" y="695"/>
                        <a:pt x="5108" y="740"/>
                        <a:pt x="5064" y="785"/>
                      </a:cubicBezTo>
                      <a:cubicBezTo>
                        <a:pt x="4914" y="874"/>
                        <a:pt x="4750" y="949"/>
                        <a:pt x="4586" y="979"/>
                      </a:cubicBezTo>
                      <a:cubicBezTo>
                        <a:pt x="4660" y="859"/>
                        <a:pt x="4735" y="740"/>
                        <a:pt x="4795" y="621"/>
                      </a:cubicBezTo>
                      <a:cubicBezTo>
                        <a:pt x="4854" y="501"/>
                        <a:pt x="4914" y="382"/>
                        <a:pt x="4974" y="262"/>
                      </a:cubicBezTo>
                      <a:close/>
                      <a:moveTo>
                        <a:pt x="3320" y="1039"/>
                      </a:moveTo>
                      <a:lnTo>
                        <a:pt x="3320" y="1039"/>
                      </a:lnTo>
                      <a:cubicBezTo>
                        <a:pt x="3324" y="1043"/>
                        <a:pt x="3328" y="1047"/>
                        <a:pt x="3331" y="1054"/>
                      </a:cubicBezTo>
                      <a:cubicBezTo>
                        <a:pt x="3327" y="1049"/>
                        <a:pt x="3324" y="1044"/>
                        <a:pt x="3320" y="1039"/>
                      </a:cubicBezTo>
                      <a:close/>
                      <a:moveTo>
                        <a:pt x="4679" y="178"/>
                      </a:moveTo>
                      <a:cubicBezTo>
                        <a:pt x="4719" y="178"/>
                        <a:pt x="4757" y="181"/>
                        <a:pt x="4795" y="187"/>
                      </a:cubicBezTo>
                      <a:cubicBezTo>
                        <a:pt x="4810" y="187"/>
                        <a:pt x="4810" y="202"/>
                        <a:pt x="4825" y="202"/>
                      </a:cubicBezTo>
                      <a:cubicBezTo>
                        <a:pt x="4705" y="531"/>
                        <a:pt x="4496" y="845"/>
                        <a:pt x="4272" y="1113"/>
                      </a:cubicBezTo>
                      <a:cubicBezTo>
                        <a:pt x="4257" y="1069"/>
                        <a:pt x="4242" y="1009"/>
                        <a:pt x="4227" y="949"/>
                      </a:cubicBezTo>
                      <a:cubicBezTo>
                        <a:pt x="4167" y="740"/>
                        <a:pt x="4182" y="501"/>
                        <a:pt x="4242" y="292"/>
                      </a:cubicBezTo>
                      <a:cubicBezTo>
                        <a:pt x="4372" y="221"/>
                        <a:pt x="4530" y="178"/>
                        <a:pt x="4679" y="178"/>
                      </a:cubicBezTo>
                      <a:close/>
                      <a:moveTo>
                        <a:pt x="5288" y="695"/>
                      </a:moveTo>
                      <a:cubicBezTo>
                        <a:pt x="5407" y="725"/>
                        <a:pt x="5377" y="949"/>
                        <a:pt x="5362" y="1039"/>
                      </a:cubicBezTo>
                      <a:cubicBezTo>
                        <a:pt x="5332" y="1143"/>
                        <a:pt x="5273" y="1263"/>
                        <a:pt x="5198" y="1337"/>
                      </a:cubicBezTo>
                      <a:cubicBezTo>
                        <a:pt x="5034" y="1517"/>
                        <a:pt x="4795" y="1606"/>
                        <a:pt x="4571" y="1696"/>
                      </a:cubicBezTo>
                      <a:cubicBezTo>
                        <a:pt x="4571" y="1696"/>
                        <a:pt x="4571" y="1696"/>
                        <a:pt x="4556" y="1711"/>
                      </a:cubicBezTo>
                      <a:cubicBezTo>
                        <a:pt x="4451" y="1726"/>
                        <a:pt x="4339" y="1733"/>
                        <a:pt x="4227" y="1733"/>
                      </a:cubicBezTo>
                      <a:cubicBezTo>
                        <a:pt x="4115" y="1733"/>
                        <a:pt x="4003" y="1726"/>
                        <a:pt x="3899" y="1711"/>
                      </a:cubicBezTo>
                      <a:cubicBezTo>
                        <a:pt x="4123" y="1517"/>
                        <a:pt x="4332" y="1308"/>
                        <a:pt x="4511" y="1069"/>
                      </a:cubicBezTo>
                      <a:cubicBezTo>
                        <a:pt x="4720" y="1039"/>
                        <a:pt x="4929" y="964"/>
                        <a:pt x="5108" y="845"/>
                      </a:cubicBezTo>
                      <a:cubicBezTo>
                        <a:pt x="5168" y="800"/>
                        <a:pt x="5228" y="755"/>
                        <a:pt x="5288" y="695"/>
                      </a:cubicBezTo>
                      <a:close/>
                      <a:moveTo>
                        <a:pt x="3935" y="161"/>
                      </a:moveTo>
                      <a:cubicBezTo>
                        <a:pt x="4019" y="161"/>
                        <a:pt x="4096" y="204"/>
                        <a:pt x="4137" y="277"/>
                      </a:cubicBezTo>
                      <a:cubicBezTo>
                        <a:pt x="4137" y="292"/>
                        <a:pt x="4152" y="307"/>
                        <a:pt x="4152" y="307"/>
                      </a:cubicBezTo>
                      <a:cubicBezTo>
                        <a:pt x="4108" y="531"/>
                        <a:pt x="4093" y="740"/>
                        <a:pt x="4152" y="964"/>
                      </a:cubicBezTo>
                      <a:cubicBezTo>
                        <a:pt x="4167" y="1039"/>
                        <a:pt x="4182" y="1113"/>
                        <a:pt x="4227" y="1188"/>
                      </a:cubicBezTo>
                      <a:cubicBezTo>
                        <a:pt x="3973" y="1472"/>
                        <a:pt x="3689" y="1696"/>
                        <a:pt x="3376" y="1890"/>
                      </a:cubicBezTo>
                      <a:cubicBezTo>
                        <a:pt x="3301" y="1636"/>
                        <a:pt x="3301" y="1352"/>
                        <a:pt x="3346" y="1098"/>
                      </a:cubicBezTo>
                      <a:cubicBezTo>
                        <a:pt x="3406" y="994"/>
                        <a:pt x="3465" y="889"/>
                        <a:pt x="3510" y="785"/>
                      </a:cubicBezTo>
                      <a:cubicBezTo>
                        <a:pt x="3555" y="680"/>
                        <a:pt x="3585" y="576"/>
                        <a:pt x="3630" y="456"/>
                      </a:cubicBezTo>
                      <a:cubicBezTo>
                        <a:pt x="3660" y="352"/>
                        <a:pt x="3719" y="247"/>
                        <a:pt x="3824" y="187"/>
                      </a:cubicBezTo>
                      <a:cubicBezTo>
                        <a:pt x="3860" y="169"/>
                        <a:pt x="3898" y="161"/>
                        <a:pt x="3935" y="161"/>
                      </a:cubicBezTo>
                      <a:close/>
                      <a:moveTo>
                        <a:pt x="3072" y="1019"/>
                      </a:moveTo>
                      <a:cubicBezTo>
                        <a:pt x="3133" y="1019"/>
                        <a:pt x="3195" y="1047"/>
                        <a:pt x="3241" y="1113"/>
                      </a:cubicBezTo>
                      <a:cubicBezTo>
                        <a:pt x="3241" y="1113"/>
                        <a:pt x="3256" y="1128"/>
                        <a:pt x="3256" y="1128"/>
                      </a:cubicBezTo>
                      <a:cubicBezTo>
                        <a:pt x="3226" y="1323"/>
                        <a:pt x="3226" y="1517"/>
                        <a:pt x="3256" y="1711"/>
                      </a:cubicBezTo>
                      <a:cubicBezTo>
                        <a:pt x="3271" y="1771"/>
                        <a:pt x="3271" y="1860"/>
                        <a:pt x="3286" y="1935"/>
                      </a:cubicBezTo>
                      <a:cubicBezTo>
                        <a:pt x="3122" y="2024"/>
                        <a:pt x="2943" y="2099"/>
                        <a:pt x="2763" y="2174"/>
                      </a:cubicBezTo>
                      <a:cubicBezTo>
                        <a:pt x="2689" y="2204"/>
                        <a:pt x="2599" y="2234"/>
                        <a:pt x="2524" y="2263"/>
                      </a:cubicBezTo>
                      <a:cubicBezTo>
                        <a:pt x="2524" y="2204"/>
                        <a:pt x="2524" y="2144"/>
                        <a:pt x="2524" y="2099"/>
                      </a:cubicBezTo>
                      <a:cubicBezTo>
                        <a:pt x="2539" y="1890"/>
                        <a:pt x="2584" y="1681"/>
                        <a:pt x="2659" y="1487"/>
                      </a:cubicBezTo>
                      <a:lnTo>
                        <a:pt x="2674" y="1472"/>
                      </a:lnTo>
                      <a:cubicBezTo>
                        <a:pt x="2748" y="1367"/>
                        <a:pt x="2793" y="1233"/>
                        <a:pt x="2868" y="1128"/>
                      </a:cubicBezTo>
                      <a:cubicBezTo>
                        <a:pt x="2918" y="1062"/>
                        <a:pt x="2995" y="1019"/>
                        <a:pt x="3072" y="1019"/>
                      </a:cubicBezTo>
                      <a:close/>
                      <a:moveTo>
                        <a:pt x="1927" y="202"/>
                      </a:moveTo>
                      <a:lnTo>
                        <a:pt x="1927" y="202"/>
                      </a:lnTo>
                      <a:cubicBezTo>
                        <a:pt x="1942" y="531"/>
                        <a:pt x="1927" y="845"/>
                        <a:pt x="1897" y="1158"/>
                      </a:cubicBezTo>
                      <a:cubicBezTo>
                        <a:pt x="1856" y="1542"/>
                        <a:pt x="1802" y="1938"/>
                        <a:pt x="1656" y="2300"/>
                      </a:cubicBezTo>
                      <a:lnTo>
                        <a:pt x="1656" y="2300"/>
                      </a:lnTo>
                      <a:cubicBezTo>
                        <a:pt x="1370" y="2070"/>
                        <a:pt x="993" y="1975"/>
                        <a:pt x="624" y="1975"/>
                      </a:cubicBezTo>
                      <a:cubicBezTo>
                        <a:pt x="575" y="1975"/>
                        <a:pt x="527" y="1976"/>
                        <a:pt x="478" y="1980"/>
                      </a:cubicBezTo>
                      <a:cubicBezTo>
                        <a:pt x="632" y="1926"/>
                        <a:pt x="798" y="1892"/>
                        <a:pt x="961" y="1892"/>
                      </a:cubicBezTo>
                      <a:cubicBezTo>
                        <a:pt x="1096" y="1892"/>
                        <a:pt x="1230" y="1915"/>
                        <a:pt x="1354" y="1970"/>
                      </a:cubicBezTo>
                      <a:lnTo>
                        <a:pt x="1354" y="1970"/>
                      </a:lnTo>
                      <a:cubicBezTo>
                        <a:pt x="1356" y="1973"/>
                        <a:pt x="1358" y="1977"/>
                        <a:pt x="1359" y="1980"/>
                      </a:cubicBezTo>
                      <a:lnTo>
                        <a:pt x="1364" y="1975"/>
                      </a:lnTo>
                      <a:lnTo>
                        <a:pt x="1364" y="1975"/>
                      </a:lnTo>
                      <a:cubicBezTo>
                        <a:pt x="1378" y="1981"/>
                        <a:pt x="1391" y="1988"/>
                        <a:pt x="1404" y="1995"/>
                      </a:cubicBezTo>
                      <a:cubicBezTo>
                        <a:pt x="1410" y="1997"/>
                        <a:pt x="1417" y="1998"/>
                        <a:pt x="1424" y="1998"/>
                      </a:cubicBezTo>
                      <a:cubicBezTo>
                        <a:pt x="1467" y="1998"/>
                        <a:pt x="1520" y="1959"/>
                        <a:pt x="1494" y="1920"/>
                      </a:cubicBezTo>
                      <a:cubicBezTo>
                        <a:pt x="1389" y="1771"/>
                        <a:pt x="1359" y="1576"/>
                        <a:pt x="1374" y="1397"/>
                      </a:cubicBezTo>
                      <a:cubicBezTo>
                        <a:pt x="1389" y="1323"/>
                        <a:pt x="1419" y="1263"/>
                        <a:pt x="1449" y="1188"/>
                      </a:cubicBezTo>
                      <a:cubicBezTo>
                        <a:pt x="1464" y="1143"/>
                        <a:pt x="1494" y="1113"/>
                        <a:pt x="1524" y="1069"/>
                      </a:cubicBezTo>
                      <a:cubicBezTo>
                        <a:pt x="1554" y="1054"/>
                        <a:pt x="1583" y="1024"/>
                        <a:pt x="1598" y="994"/>
                      </a:cubicBezTo>
                      <a:cubicBezTo>
                        <a:pt x="1613" y="964"/>
                        <a:pt x="1598" y="934"/>
                        <a:pt x="1598" y="904"/>
                      </a:cubicBezTo>
                      <a:cubicBezTo>
                        <a:pt x="1598" y="859"/>
                        <a:pt x="1598" y="800"/>
                        <a:pt x="1613" y="755"/>
                      </a:cubicBezTo>
                      <a:cubicBezTo>
                        <a:pt x="1628" y="665"/>
                        <a:pt x="1658" y="591"/>
                        <a:pt x="1688" y="516"/>
                      </a:cubicBezTo>
                      <a:cubicBezTo>
                        <a:pt x="1763" y="396"/>
                        <a:pt x="1837" y="307"/>
                        <a:pt x="1927" y="202"/>
                      </a:cubicBezTo>
                      <a:close/>
                      <a:moveTo>
                        <a:pt x="3809" y="1786"/>
                      </a:moveTo>
                      <a:cubicBezTo>
                        <a:pt x="3928" y="1808"/>
                        <a:pt x="4052" y="1819"/>
                        <a:pt x="4175" y="1819"/>
                      </a:cubicBezTo>
                      <a:cubicBezTo>
                        <a:pt x="4298" y="1819"/>
                        <a:pt x="4421" y="1808"/>
                        <a:pt x="4541" y="1786"/>
                      </a:cubicBezTo>
                      <a:lnTo>
                        <a:pt x="4541" y="1786"/>
                      </a:lnTo>
                      <a:cubicBezTo>
                        <a:pt x="4615" y="1905"/>
                        <a:pt x="4556" y="2039"/>
                        <a:pt x="4436" y="2099"/>
                      </a:cubicBezTo>
                      <a:cubicBezTo>
                        <a:pt x="4317" y="2159"/>
                        <a:pt x="4182" y="2159"/>
                        <a:pt x="4063" y="2174"/>
                      </a:cubicBezTo>
                      <a:cubicBezTo>
                        <a:pt x="3997" y="2174"/>
                        <a:pt x="3929" y="2171"/>
                        <a:pt x="3860" y="2171"/>
                      </a:cubicBezTo>
                      <a:cubicBezTo>
                        <a:pt x="3758" y="2171"/>
                        <a:pt x="3654" y="2177"/>
                        <a:pt x="3555" y="2204"/>
                      </a:cubicBezTo>
                      <a:cubicBezTo>
                        <a:pt x="3465" y="2219"/>
                        <a:pt x="3376" y="2263"/>
                        <a:pt x="3301" y="2323"/>
                      </a:cubicBezTo>
                      <a:lnTo>
                        <a:pt x="3301" y="2338"/>
                      </a:lnTo>
                      <a:cubicBezTo>
                        <a:pt x="3241" y="2338"/>
                        <a:pt x="3182" y="2338"/>
                        <a:pt x="3137" y="2323"/>
                      </a:cubicBezTo>
                      <a:cubicBezTo>
                        <a:pt x="3062" y="2323"/>
                        <a:pt x="2987" y="2308"/>
                        <a:pt x="2913" y="2278"/>
                      </a:cubicBezTo>
                      <a:cubicBezTo>
                        <a:pt x="3122" y="2204"/>
                        <a:pt x="3316" y="2099"/>
                        <a:pt x="3510" y="1980"/>
                      </a:cubicBezTo>
                      <a:cubicBezTo>
                        <a:pt x="3615" y="1920"/>
                        <a:pt x="3719" y="1860"/>
                        <a:pt x="3809" y="1786"/>
                      </a:cubicBezTo>
                      <a:close/>
                      <a:moveTo>
                        <a:pt x="2076" y="561"/>
                      </a:moveTo>
                      <a:lnTo>
                        <a:pt x="2076" y="561"/>
                      </a:lnTo>
                      <a:cubicBezTo>
                        <a:pt x="2181" y="994"/>
                        <a:pt x="2196" y="1472"/>
                        <a:pt x="2002" y="1890"/>
                      </a:cubicBezTo>
                      <a:cubicBezTo>
                        <a:pt x="1988" y="1930"/>
                        <a:pt x="2011" y="1982"/>
                        <a:pt x="2048" y="1982"/>
                      </a:cubicBezTo>
                      <a:cubicBezTo>
                        <a:pt x="2052" y="1982"/>
                        <a:pt x="2057" y="1981"/>
                        <a:pt x="2061" y="1980"/>
                      </a:cubicBezTo>
                      <a:cubicBezTo>
                        <a:pt x="2226" y="1905"/>
                        <a:pt x="2390" y="1800"/>
                        <a:pt x="2509" y="1666"/>
                      </a:cubicBezTo>
                      <a:lnTo>
                        <a:pt x="2509" y="1666"/>
                      </a:lnTo>
                      <a:cubicBezTo>
                        <a:pt x="2480" y="1800"/>
                        <a:pt x="2450" y="1950"/>
                        <a:pt x="2450" y="2084"/>
                      </a:cubicBezTo>
                      <a:cubicBezTo>
                        <a:pt x="2450" y="2144"/>
                        <a:pt x="2450" y="2219"/>
                        <a:pt x="2450" y="2278"/>
                      </a:cubicBezTo>
                      <a:cubicBezTo>
                        <a:pt x="2275" y="2341"/>
                        <a:pt x="2091" y="2372"/>
                        <a:pt x="1905" y="2372"/>
                      </a:cubicBezTo>
                      <a:cubicBezTo>
                        <a:pt x="1867" y="2372"/>
                        <a:pt x="1830" y="2370"/>
                        <a:pt x="1793" y="2368"/>
                      </a:cubicBezTo>
                      <a:cubicBezTo>
                        <a:pt x="1942" y="2010"/>
                        <a:pt x="2002" y="1606"/>
                        <a:pt x="2046" y="1218"/>
                      </a:cubicBezTo>
                      <a:cubicBezTo>
                        <a:pt x="2061" y="994"/>
                        <a:pt x="2076" y="770"/>
                        <a:pt x="2076" y="561"/>
                      </a:cubicBezTo>
                      <a:close/>
                      <a:moveTo>
                        <a:pt x="648" y="2128"/>
                      </a:moveTo>
                      <a:cubicBezTo>
                        <a:pt x="1009" y="2128"/>
                        <a:pt x="1372" y="2231"/>
                        <a:pt x="1628" y="2487"/>
                      </a:cubicBezTo>
                      <a:cubicBezTo>
                        <a:pt x="1643" y="2502"/>
                        <a:pt x="1658" y="2517"/>
                        <a:pt x="1673" y="2517"/>
                      </a:cubicBezTo>
                      <a:lnTo>
                        <a:pt x="1703" y="2517"/>
                      </a:lnTo>
                      <a:cubicBezTo>
                        <a:pt x="1765" y="2525"/>
                        <a:pt x="1827" y="2529"/>
                        <a:pt x="1888" y="2529"/>
                      </a:cubicBezTo>
                      <a:cubicBezTo>
                        <a:pt x="2165" y="2529"/>
                        <a:pt x="2432" y="2454"/>
                        <a:pt x="2689" y="2368"/>
                      </a:cubicBezTo>
                      <a:cubicBezTo>
                        <a:pt x="2734" y="2353"/>
                        <a:pt x="2778" y="2338"/>
                        <a:pt x="2823" y="2323"/>
                      </a:cubicBezTo>
                      <a:cubicBezTo>
                        <a:pt x="2913" y="2368"/>
                        <a:pt x="3017" y="2398"/>
                        <a:pt x="3122" y="2413"/>
                      </a:cubicBezTo>
                      <a:lnTo>
                        <a:pt x="3211" y="2413"/>
                      </a:lnTo>
                      <a:cubicBezTo>
                        <a:pt x="3167" y="2458"/>
                        <a:pt x="3137" y="2502"/>
                        <a:pt x="3092" y="2547"/>
                      </a:cubicBezTo>
                      <a:cubicBezTo>
                        <a:pt x="3062" y="2592"/>
                        <a:pt x="3032" y="2622"/>
                        <a:pt x="2987" y="2637"/>
                      </a:cubicBezTo>
                      <a:cubicBezTo>
                        <a:pt x="2823" y="2577"/>
                        <a:pt x="2644" y="2577"/>
                        <a:pt x="2465" y="2577"/>
                      </a:cubicBezTo>
                      <a:cubicBezTo>
                        <a:pt x="2390" y="2577"/>
                        <a:pt x="2390" y="2697"/>
                        <a:pt x="2465" y="2697"/>
                      </a:cubicBezTo>
                      <a:cubicBezTo>
                        <a:pt x="2569" y="2697"/>
                        <a:pt x="2689" y="2697"/>
                        <a:pt x="2808" y="2712"/>
                      </a:cubicBezTo>
                      <a:cubicBezTo>
                        <a:pt x="2741" y="2719"/>
                        <a:pt x="2674" y="2723"/>
                        <a:pt x="2608" y="2723"/>
                      </a:cubicBezTo>
                      <a:cubicBezTo>
                        <a:pt x="2543" y="2723"/>
                        <a:pt x="2480" y="2719"/>
                        <a:pt x="2420" y="2712"/>
                      </a:cubicBezTo>
                      <a:cubicBezTo>
                        <a:pt x="2345" y="2712"/>
                        <a:pt x="2345" y="2831"/>
                        <a:pt x="2420" y="2831"/>
                      </a:cubicBezTo>
                      <a:cubicBezTo>
                        <a:pt x="2468" y="2831"/>
                        <a:pt x="2518" y="2832"/>
                        <a:pt x="2568" y="2832"/>
                      </a:cubicBezTo>
                      <a:cubicBezTo>
                        <a:pt x="2717" y="2832"/>
                        <a:pt x="2868" y="2824"/>
                        <a:pt x="3002" y="2756"/>
                      </a:cubicBezTo>
                      <a:cubicBezTo>
                        <a:pt x="3047" y="2786"/>
                        <a:pt x="3092" y="2816"/>
                        <a:pt x="3137" y="2861"/>
                      </a:cubicBezTo>
                      <a:cubicBezTo>
                        <a:pt x="3182" y="2906"/>
                        <a:pt x="3211" y="2936"/>
                        <a:pt x="3241" y="2980"/>
                      </a:cubicBezTo>
                      <a:lnTo>
                        <a:pt x="3122" y="2980"/>
                      </a:lnTo>
                      <a:cubicBezTo>
                        <a:pt x="3017" y="2995"/>
                        <a:pt x="2898" y="3025"/>
                        <a:pt x="2808" y="3070"/>
                      </a:cubicBezTo>
                      <a:lnTo>
                        <a:pt x="2778" y="3070"/>
                      </a:lnTo>
                      <a:cubicBezTo>
                        <a:pt x="2490" y="2957"/>
                        <a:pt x="2191" y="2865"/>
                        <a:pt x="1881" y="2865"/>
                      </a:cubicBezTo>
                      <a:cubicBezTo>
                        <a:pt x="1822" y="2865"/>
                        <a:pt x="1763" y="2869"/>
                        <a:pt x="1703" y="2876"/>
                      </a:cubicBezTo>
                      <a:cubicBezTo>
                        <a:pt x="1673" y="2876"/>
                        <a:pt x="1658" y="2876"/>
                        <a:pt x="1658" y="2891"/>
                      </a:cubicBezTo>
                      <a:cubicBezTo>
                        <a:pt x="1643" y="2891"/>
                        <a:pt x="1628" y="2906"/>
                        <a:pt x="1628" y="2906"/>
                      </a:cubicBezTo>
                      <a:cubicBezTo>
                        <a:pt x="1371" y="3163"/>
                        <a:pt x="1015" y="3269"/>
                        <a:pt x="657" y="3269"/>
                      </a:cubicBezTo>
                      <a:cubicBezTo>
                        <a:pt x="537" y="3269"/>
                        <a:pt x="416" y="3257"/>
                        <a:pt x="299" y="3234"/>
                      </a:cubicBezTo>
                      <a:cubicBezTo>
                        <a:pt x="448" y="3055"/>
                        <a:pt x="628" y="2891"/>
                        <a:pt x="837" y="2801"/>
                      </a:cubicBezTo>
                      <a:cubicBezTo>
                        <a:pt x="923" y="2830"/>
                        <a:pt x="1017" y="2847"/>
                        <a:pt x="1116" y="2847"/>
                      </a:cubicBezTo>
                      <a:cubicBezTo>
                        <a:pt x="1170" y="2847"/>
                        <a:pt x="1227" y="2842"/>
                        <a:pt x="1285" y="2831"/>
                      </a:cubicBezTo>
                      <a:cubicBezTo>
                        <a:pt x="1359" y="2816"/>
                        <a:pt x="1374" y="2756"/>
                        <a:pt x="1344" y="2726"/>
                      </a:cubicBezTo>
                      <a:cubicBezTo>
                        <a:pt x="1374" y="2697"/>
                        <a:pt x="1404" y="2592"/>
                        <a:pt x="1330" y="2577"/>
                      </a:cubicBezTo>
                      <a:cubicBezTo>
                        <a:pt x="1284" y="2574"/>
                        <a:pt x="1240" y="2572"/>
                        <a:pt x="1197" y="2572"/>
                      </a:cubicBezTo>
                      <a:cubicBezTo>
                        <a:pt x="1059" y="2572"/>
                        <a:pt x="936" y="2591"/>
                        <a:pt x="822" y="2637"/>
                      </a:cubicBezTo>
                      <a:cubicBezTo>
                        <a:pt x="598" y="2547"/>
                        <a:pt x="404" y="2368"/>
                        <a:pt x="224" y="2174"/>
                      </a:cubicBezTo>
                      <a:cubicBezTo>
                        <a:pt x="360" y="2144"/>
                        <a:pt x="504" y="2128"/>
                        <a:pt x="648" y="2128"/>
                      </a:cubicBezTo>
                      <a:close/>
                      <a:moveTo>
                        <a:pt x="3316" y="3055"/>
                      </a:moveTo>
                      <a:cubicBezTo>
                        <a:pt x="3316" y="3070"/>
                        <a:pt x="3331" y="3070"/>
                        <a:pt x="3331" y="3085"/>
                      </a:cubicBezTo>
                      <a:cubicBezTo>
                        <a:pt x="3406" y="3145"/>
                        <a:pt x="3495" y="3189"/>
                        <a:pt x="3600" y="3219"/>
                      </a:cubicBezTo>
                      <a:cubicBezTo>
                        <a:pt x="3682" y="3242"/>
                        <a:pt x="3768" y="3245"/>
                        <a:pt x="3854" y="3245"/>
                      </a:cubicBezTo>
                      <a:cubicBezTo>
                        <a:pt x="3897" y="3245"/>
                        <a:pt x="3940" y="3245"/>
                        <a:pt x="3982" y="3245"/>
                      </a:cubicBezTo>
                      <a:cubicBezTo>
                        <a:pt x="4025" y="3245"/>
                        <a:pt x="4067" y="3245"/>
                        <a:pt x="4108" y="3249"/>
                      </a:cubicBezTo>
                      <a:cubicBezTo>
                        <a:pt x="4227" y="3249"/>
                        <a:pt x="4362" y="3249"/>
                        <a:pt x="4466" y="3309"/>
                      </a:cubicBezTo>
                      <a:cubicBezTo>
                        <a:pt x="4586" y="3369"/>
                        <a:pt x="4675" y="3488"/>
                        <a:pt x="4600" y="3623"/>
                      </a:cubicBezTo>
                      <a:cubicBezTo>
                        <a:pt x="4465" y="3599"/>
                        <a:pt x="4320" y="3583"/>
                        <a:pt x="4176" y="3583"/>
                      </a:cubicBezTo>
                      <a:cubicBezTo>
                        <a:pt x="4051" y="3583"/>
                        <a:pt x="3927" y="3595"/>
                        <a:pt x="3809" y="3623"/>
                      </a:cubicBezTo>
                      <a:cubicBezTo>
                        <a:pt x="3540" y="3414"/>
                        <a:pt x="3226" y="3249"/>
                        <a:pt x="2913" y="3115"/>
                      </a:cubicBezTo>
                      <a:cubicBezTo>
                        <a:pt x="2987" y="3085"/>
                        <a:pt x="3062" y="3070"/>
                        <a:pt x="3137" y="3070"/>
                      </a:cubicBezTo>
                      <a:cubicBezTo>
                        <a:pt x="3197" y="3055"/>
                        <a:pt x="3256" y="3055"/>
                        <a:pt x="3316" y="3055"/>
                      </a:cubicBezTo>
                      <a:close/>
                      <a:moveTo>
                        <a:pt x="2539" y="3145"/>
                      </a:moveTo>
                      <a:cubicBezTo>
                        <a:pt x="2569" y="3145"/>
                        <a:pt x="2599" y="3160"/>
                        <a:pt x="2629" y="3175"/>
                      </a:cubicBezTo>
                      <a:cubicBezTo>
                        <a:pt x="2853" y="3249"/>
                        <a:pt x="3077" y="3354"/>
                        <a:pt x="3301" y="3473"/>
                      </a:cubicBezTo>
                      <a:cubicBezTo>
                        <a:pt x="3286" y="3533"/>
                        <a:pt x="3271" y="3608"/>
                        <a:pt x="3271" y="3682"/>
                      </a:cubicBezTo>
                      <a:cubicBezTo>
                        <a:pt x="3241" y="3906"/>
                        <a:pt x="3241" y="4116"/>
                        <a:pt x="3286" y="4325"/>
                      </a:cubicBezTo>
                      <a:cubicBezTo>
                        <a:pt x="3238" y="4373"/>
                        <a:pt x="3179" y="4396"/>
                        <a:pt x="3120" y="4396"/>
                      </a:cubicBezTo>
                      <a:cubicBezTo>
                        <a:pt x="3053" y="4396"/>
                        <a:pt x="2984" y="4366"/>
                        <a:pt x="2928" y="4310"/>
                      </a:cubicBezTo>
                      <a:cubicBezTo>
                        <a:pt x="2838" y="4205"/>
                        <a:pt x="2793" y="4071"/>
                        <a:pt x="2734" y="3951"/>
                      </a:cubicBezTo>
                      <a:cubicBezTo>
                        <a:pt x="2704" y="3906"/>
                        <a:pt x="2659" y="3862"/>
                        <a:pt x="2629" y="3817"/>
                      </a:cubicBezTo>
                      <a:cubicBezTo>
                        <a:pt x="2569" y="3652"/>
                        <a:pt x="2524" y="3473"/>
                        <a:pt x="2524" y="3294"/>
                      </a:cubicBezTo>
                      <a:cubicBezTo>
                        <a:pt x="2524" y="3249"/>
                        <a:pt x="2524" y="3189"/>
                        <a:pt x="2539" y="3145"/>
                      </a:cubicBezTo>
                      <a:close/>
                      <a:moveTo>
                        <a:pt x="4161" y="3666"/>
                      </a:moveTo>
                      <a:cubicBezTo>
                        <a:pt x="4305" y="3666"/>
                        <a:pt x="4453" y="3679"/>
                        <a:pt x="4600" y="3697"/>
                      </a:cubicBezTo>
                      <a:cubicBezTo>
                        <a:pt x="4600" y="3712"/>
                        <a:pt x="4615" y="3712"/>
                        <a:pt x="4615" y="3712"/>
                      </a:cubicBezTo>
                      <a:cubicBezTo>
                        <a:pt x="4839" y="3802"/>
                        <a:pt x="5064" y="3906"/>
                        <a:pt x="5243" y="4086"/>
                      </a:cubicBezTo>
                      <a:cubicBezTo>
                        <a:pt x="5317" y="4160"/>
                        <a:pt x="5377" y="4265"/>
                        <a:pt x="5407" y="4369"/>
                      </a:cubicBezTo>
                      <a:cubicBezTo>
                        <a:pt x="5437" y="4474"/>
                        <a:pt x="5467" y="4728"/>
                        <a:pt x="5317" y="4743"/>
                      </a:cubicBezTo>
                      <a:lnTo>
                        <a:pt x="5302" y="4743"/>
                      </a:lnTo>
                      <a:cubicBezTo>
                        <a:pt x="5243" y="4668"/>
                        <a:pt x="5168" y="4608"/>
                        <a:pt x="5093" y="4549"/>
                      </a:cubicBezTo>
                      <a:cubicBezTo>
                        <a:pt x="4929" y="4429"/>
                        <a:pt x="4720" y="4354"/>
                        <a:pt x="4511" y="4340"/>
                      </a:cubicBezTo>
                      <a:cubicBezTo>
                        <a:pt x="4451" y="4250"/>
                        <a:pt x="4391" y="4175"/>
                        <a:pt x="4332" y="4101"/>
                      </a:cubicBezTo>
                      <a:cubicBezTo>
                        <a:pt x="4197" y="3951"/>
                        <a:pt x="4048" y="3817"/>
                        <a:pt x="3899" y="3682"/>
                      </a:cubicBezTo>
                      <a:cubicBezTo>
                        <a:pt x="3984" y="3671"/>
                        <a:pt x="4072" y="3666"/>
                        <a:pt x="4161" y="3666"/>
                      </a:cubicBezTo>
                      <a:close/>
                      <a:moveTo>
                        <a:pt x="1793" y="3010"/>
                      </a:moveTo>
                      <a:cubicBezTo>
                        <a:pt x="2017" y="3010"/>
                        <a:pt x="2241" y="3040"/>
                        <a:pt x="2450" y="3115"/>
                      </a:cubicBezTo>
                      <a:cubicBezTo>
                        <a:pt x="2450" y="3175"/>
                        <a:pt x="2450" y="3249"/>
                        <a:pt x="2450" y="3309"/>
                      </a:cubicBezTo>
                      <a:cubicBezTo>
                        <a:pt x="2450" y="3443"/>
                        <a:pt x="2465" y="3563"/>
                        <a:pt x="2495" y="3682"/>
                      </a:cubicBezTo>
                      <a:cubicBezTo>
                        <a:pt x="2390" y="3593"/>
                        <a:pt x="2256" y="3503"/>
                        <a:pt x="2121" y="3443"/>
                      </a:cubicBezTo>
                      <a:cubicBezTo>
                        <a:pt x="2115" y="3442"/>
                        <a:pt x="2109" y="3441"/>
                        <a:pt x="2103" y="3441"/>
                      </a:cubicBezTo>
                      <a:cubicBezTo>
                        <a:pt x="2056" y="3441"/>
                        <a:pt x="2035" y="3493"/>
                        <a:pt x="2061" y="3533"/>
                      </a:cubicBezTo>
                      <a:cubicBezTo>
                        <a:pt x="2285" y="4026"/>
                        <a:pt x="2226" y="4593"/>
                        <a:pt x="2076" y="5101"/>
                      </a:cubicBezTo>
                      <a:cubicBezTo>
                        <a:pt x="2076" y="4788"/>
                        <a:pt x="2061" y="4474"/>
                        <a:pt x="2032" y="4160"/>
                      </a:cubicBezTo>
                      <a:cubicBezTo>
                        <a:pt x="1987" y="3772"/>
                        <a:pt x="1942" y="3384"/>
                        <a:pt x="1793" y="3010"/>
                      </a:cubicBezTo>
                      <a:close/>
                      <a:moveTo>
                        <a:pt x="1656" y="3095"/>
                      </a:moveTo>
                      <a:cubicBezTo>
                        <a:pt x="1800" y="3457"/>
                        <a:pt x="1841" y="3851"/>
                        <a:pt x="1882" y="4220"/>
                      </a:cubicBezTo>
                      <a:cubicBezTo>
                        <a:pt x="1912" y="4534"/>
                        <a:pt x="1927" y="4832"/>
                        <a:pt x="1927" y="5146"/>
                      </a:cubicBezTo>
                      <a:cubicBezTo>
                        <a:pt x="1852" y="5071"/>
                        <a:pt x="1793" y="4982"/>
                        <a:pt x="1748" y="4907"/>
                      </a:cubicBezTo>
                      <a:cubicBezTo>
                        <a:pt x="1703" y="4832"/>
                        <a:pt x="1673" y="4743"/>
                        <a:pt x="1658" y="4668"/>
                      </a:cubicBezTo>
                      <a:cubicBezTo>
                        <a:pt x="1658" y="4623"/>
                        <a:pt x="1643" y="4564"/>
                        <a:pt x="1643" y="4519"/>
                      </a:cubicBezTo>
                      <a:cubicBezTo>
                        <a:pt x="1643" y="4489"/>
                        <a:pt x="1658" y="4459"/>
                        <a:pt x="1643" y="4429"/>
                      </a:cubicBezTo>
                      <a:cubicBezTo>
                        <a:pt x="1628" y="4399"/>
                        <a:pt x="1598" y="4369"/>
                        <a:pt x="1583" y="4354"/>
                      </a:cubicBezTo>
                      <a:cubicBezTo>
                        <a:pt x="1554" y="4310"/>
                        <a:pt x="1524" y="4280"/>
                        <a:pt x="1509" y="4235"/>
                      </a:cubicBezTo>
                      <a:cubicBezTo>
                        <a:pt x="1464" y="4160"/>
                        <a:pt x="1434" y="4101"/>
                        <a:pt x="1434" y="4026"/>
                      </a:cubicBezTo>
                      <a:cubicBezTo>
                        <a:pt x="1404" y="3847"/>
                        <a:pt x="1434" y="3652"/>
                        <a:pt x="1539" y="3503"/>
                      </a:cubicBezTo>
                      <a:cubicBezTo>
                        <a:pt x="1565" y="3464"/>
                        <a:pt x="1523" y="3426"/>
                        <a:pt x="1483" y="3426"/>
                      </a:cubicBezTo>
                      <a:cubicBezTo>
                        <a:pt x="1476" y="3426"/>
                        <a:pt x="1470" y="3426"/>
                        <a:pt x="1464" y="3428"/>
                      </a:cubicBezTo>
                      <a:cubicBezTo>
                        <a:pt x="1450" y="3435"/>
                        <a:pt x="1437" y="3441"/>
                        <a:pt x="1423" y="3447"/>
                      </a:cubicBezTo>
                      <a:lnTo>
                        <a:pt x="1423" y="3447"/>
                      </a:lnTo>
                      <a:lnTo>
                        <a:pt x="1404" y="3428"/>
                      </a:lnTo>
                      <a:lnTo>
                        <a:pt x="1404" y="3428"/>
                      </a:lnTo>
                      <a:cubicBezTo>
                        <a:pt x="1397" y="3440"/>
                        <a:pt x="1390" y="3451"/>
                        <a:pt x="1383" y="3463"/>
                      </a:cubicBezTo>
                      <a:lnTo>
                        <a:pt x="1383" y="3463"/>
                      </a:lnTo>
                      <a:cubicBezTo>
                        <a:pt x="1263" y="3508"/>
                        <a:pt x="1137" y="3528"/>
                        <a:pt x="1009" y="3528"/>
                      </a:cubicBezTo>
                      <a:cubicBezTo>
                        <a:pt x="826" y="3528"/>
                        <a:pt x="640" y="3486"/>
                        <a:pt x="463" y="3414"/>
                      </a:cubicBezTo>
                      <a:lnTo>
                        <a:pt x="463" y="3414"/>
                      </a:lnTo>
                      <a:cubicBezTo>
                        <a:pt x="526" y="3420"/>
                        <a:pt x="589" y="3423"/>
                        <a:pt x="652" y="3423"/>
                      </a:cubicBezTo>
                      <a:cubicBezTo>
                        <a:pt x="1019" y="3423"/>
                        <a:pt x="1388" y="3318"/>
                        <a:pt x="1656" y="3095"/>
                      </a:cubicBezTo>
                      <a:close/>
                      <a:moveTo>
                        <a:pt x="4571" y="4414"/>
                      </a:moveTo>
                      <a:lnTo>
                        <a:pt x="4571" y="4414"/>
                      </a:lnTo>
                      <a:cubicBezTo>
                        <a:pt x="4750" y="4444"/>
                        <a:pt x="4914" y="4519"/>
                        <a:pt x="5049" y="4623"/>
                      </a:cubicBezTo>
                      <a:cubicBezTo>
                        <a:pt x="5108" y="4653"/>
                        <a:pt x="5153" y="4713"/>
                        <a:pt x="5213" y="4758"/>
                      </a:cubicBezTo>
                      <a:cubicBezTo>
                        <a:pt x="5228" y="4773"/>
                        <a:pt x="5243" y="4788"/>
                        <a:pt x="5243" y="4803"/>
                      </a:cubicBezTo>
                      <a:lnTo>
                        <a:pt x="5258" y="4803"/>
                      </a:lnTo>
                      <a:cubicBezTo>
                        <a:pt x="5243" y="4982"/>
                        <a:pt x="5123" y="5116"/>
                        <a:pt x="4974" y="5191"/>
                      </a:cubicBezTo>
                      <a:cubicBezTo>
                        <a:pt x="4989" y="5176"/>
                        <a:pt x="4989" y="5161"/>
                        <a:pt x="4974" y="5146"/>
                      </a:cubicBezTo>
                      <a:cubicBezTo>
                        <a:pt x="4884" y="4892"/>
                        <a:pt x="4735" y="4653"/>
                        <a:pt x="4571" y="4414"/>
                      </a:cubicBezTo>
                      <a:close/>
                      <a:moveTo>
                        <a:pt x="4272" y="4280"/>
                      </a:moveTo>
                      <a:cubicBezTo>
                        <a:pt x="4421" y="4444"/>
                        <a:pt x="4541" y="4623"/>
                        <a:pt x="4645" y="4817"/>
                      </a:cubicBezTo>
                      <a:cubicBezTo>
                        <a:pt x="4720" y="4937"/>
                        <a:pt x="4780" y="5056"/>
                        <a:pt x="4825" y="5191"/>
                      </a:cubicBezTo>
                      <a:cubicBezTo>
                        <a:pt x="4839" y="5206"/>
                        <a:pt x="4854" y="5221"/>
                        <a:pt x="4869" y="5236"/>
                      </a:cubicBezTo>
                      <a:lnTo>
                        <a:pt x="4854" y="5236"/>
                      </a:lnTo>
                      <a:cubicBezTo>
                        <a:pt x="4820" y="5241"/>
                        <a:pt x="4785" y="5243"/>
                        <a:pt x="4749" y="5243"/>
                      </a:cubicBezTo>
                      <a:cubicBezTo>
                        <a:pt x="4583" y="5243"/>
                        <a:pt x="4407" y="5190"/>
                        <a:pt x="4272" y="5116"/>
                      </a:cubicBezTo>
                      <a:lnTo>
                        <a:pt x="4242" y="5116"/>
                      </a:lnTo>
                      <a:cubicBezTo>
                        <a:pt x="4182" y="4892"/>
                        <a:pt x="4167" y="4653"/>
                        <a:pt x="4227" y="4444"/>
                      </a:cubicBezTo>
                      <a:cubicBezTo>
                        <a:pt x="4242" y="4384"/>
                        <a:pt x="4257" y="4325"/>
                        <a:pt x="4272" y="4280"/>
                      </a:cubicBezTo>
                      <a:close/>
                      <a:moveTo>
                        <a:pt x="3391" y="3518"/>
                      </a:moveTo>
                      <a:cubicBezTo>
                        <a:pt x="3704" y="3712"/>
                        <a:pt x="3988" y="3936"/>
                        <a:pt x="4227" y="4205"/>
                      </a:cubicBezTo>
                      <a:cubicBezTo>
                        <a:pt x="4182" y="4280"/>
                        <a:pt x="4167" y="4354"/>
                        <a:pt x="4152" y="4429"/>
                      </a:cubicBezTo>
                      <a:cubicBezTo>
                        <a:pt x="4093" y="4668"/>
                        <a:pt x="4108" y="4922"/>
                        <a:pt x="4167" y="5161"/>
                      </a:cubicBezTo>
                      <a:cubicBezTo>
                        <a:pt x="4126" y="5223"/>
                        <a:pt x="4050" y="5263"/>
                        <a:pt x="3977" y="5263"/>
                      </a:cubicBezTo>
                      <a:cubicBezTo>
                        <a:pt x="3944" y="5263"/>
                        <a:pt x="3912" y="5254"/>
                        <a:pt x="3884" y="5236"/>
                      </a:cubicBezTo>
                      <a:cubicBezTo>
                        <a:pt x="3764" y="5176"/>
                        <a:pt x="3719" y="5056"/>
                        <a:pt x="3674" y="4967"/>
                      </a:cubicBezTo>
                      <a:cubicBezTo>
                        <a:pt x="3645" y="4862"/>
                        <a:pt x="3615" y="4758"/>
                        <a:pt x="3570" y="4638"/>
                      </a:cubicBezTo>
                      <a:cubicBezTo>
                        <a:pt x="3525" y="4534"/>
                        <a:pt x="3450" y="4414"/>
                        <a:pt x="3391" y="4310"/>
                      </a:cubicBezTo>
                      <a:cubicBezTo>
                        <a:pt x="3391" y="4295"/>
                        <a:pt x="3376" y="4295"/>
                        <a:pt x="3361" y="4295"/>
                      </a:cubicBezTo>
                      <a:cubicBezTo>
                        <a:pt x="3316" y="4041"/>
                        <a:pt x="3316" y="3772"/>
                        <a:pt x="3376" y="3518"/>
                      </a:cubicBezTo>
                      <a:close/>
                      <a:moveTo>
                        <a:pt x="2061" y="5295"/>
                      </a:moveTo>
                      <a:lnTo>
                        <a:pt x="2091" y="5325"/>
                      </a:lnTo>
                      <a:cubicBezTo>
                        <a:pt x="2046" y="5325"/>
                        <a:pt x="2017" y="5340"/>
                        <a:pt x="1987" y="5340"/>
                      </a:cubicBezTo>
                      <a:cubicBezTo>
                        <a:pt x="2017" y="5340"/>
                        <a:pt x="2046" y="5325"/>
                        <a:pt x="2061" y="5295"/>
                      </a:cubicBezTo>
                      <a:close/>
                      <a:moveTo>
                        <a:pt x="1973" y="1"/>
                      </a:moveTo>
                      <a:cubicBezTo>
                        <a:pt x="1958" y="1"/>
                        <a:pt x="1943" y="7"/>
                        <a:pt x="1927" y="23"/>
                      </a:cubicBezTo>
                      <a:cubicBezTo>
                        <a:pt x="1793" y="158"/>
                        <a:pt x="1658" y="307"/>
                        <a:pt x="1569" y="486"/>
                      </a:cubicBezTo>
                      <a:cubicBezTo>
                        <a:pt x="1539" y="576"/>
                        <a:pt x="1494" y="650"/>
                        <a:pt x="1479" y="755"/>
                      </a:cubicBezTo>
                      <a:cubicBezTo>
                        <a:pt x="1464" y="785"/>
                        <a:pt x="1464" y="830"/>
                        <a:pt x="1464" y="874"/>
                      </a:cubicBezTo>
                      <a:cubicBezTo>
                        <a:pt x="1464" y="949"/>
                        <a:pt x="1464" y="949"/>
                        <a:pt x="1419" y="1009"/>
                      </a:cubicBezTo>
                      <a:cubicBezTo>
                        <a:pt x="1226" y="1241"/>
                        <a:pt x="1188" y="1573"/>
                        <a:pt x="1297" y="1852"/>
                      </a:cubicBezTo>
                      <a:lnTo>
                        <a:pt x="1297" y="1852"/>
                      </a:lnTo>
                      <a:cubicBezTo>
                        <a:pt x="1175" y="1813"/>
                        <a:pt x="1048" y="1795"/>
                        <a:pt x="920" y="1795"/>
                      </a:cubicBezTo>
                      <a:cubicBezTo>
                        <a:pt x="608" y="1795"/>
                        <a:pt x="293" y="1903"/>
                        <a:pt x="45" y="2084"/>
                      </a:cubicBezTo>
                      <a:cubicBezTo>
                        <a:pt x="15" y="2099"/>
                        <a:pt x="0" y="2144"/>
                        <a:pt x="30" y="2174"/>
                      </a:cubicBezTo>
                      <a:cubicBezTo>
                        <a:pt x="209" y="2383"/>
                        <a:pt x="404" y="2592"/>
                        <a:pt x="643" y="2712"/>
                      </a:cubicBezTo>
                      <a:cubicBezTo>
                        <a:pt x="418" y="2846"/>
                        <a:pt x="239" y="3040"/>
                        <a:pt x="60" y="3234"/>
                      </a:cubicBezTo>
                      <a:cubicBezTo>
                        <a:pt x="45" y="3264"/>
                        <a:pt x="45" y="3309"/>
                        <a:pt x="75" y="3339"/>
                      </a:cubicBezTo>
                      <a:cubicBezTo>
                        <a:pt x="328" y="3517"/>
                        <a:pt x="640" y="3624"/>
                        <a:pt x="948" y="3624"/>
                      </a:cubicBezTo>
                      <a:cubicBezTo>
                        <a:pt x="1079" y="3624"/>
                        <a:pt x="1209" y="3605"/>
                        <a:pt x="1334" y="3563"/>
                      </a:cubicBezTo>
                      <a:lnTo>
                        <a:pt x="1334" y="3563"/>
                      </a:lnTo>
                      <a:cubicBezTo>
                        <a:pt x="1219" y="3844"/>
                        <a:pt x="1259" y="4184"/>
                        <a:pt x="1464" y="4414"/>
                      </a:cubicBezTo>
                      <a:cubicBezTo>
                        <a:pt x="1509" y="4459"/>
                        <a:pt x="1509" y="4459"/>
                        <a:pt x="1509" y="4519"/>
                      </a:cubicBezTo>
                      <a:cubicBezTo>
                        <a:pt x="1509" y="4564"/>
                        <a:pt x="1509" y="4608"/>
                        <a:pt x="1509" y="4653"/>
                      </a:cubicBezTo>
                      <a:cubicBezTo>
                        <a:pt x="1524" y="4743"/>
                        <a:pt x="1554" y="4832"/>
                        <a:pt x="1598" y="4922"/>
                      </a:cubicBezTo>
                      <a:cubicBezTo>
                        <a:pt x="1688" y="5101"/>
                        <a:pt x="1837" y="5251"/>
                        <a:pt x="1972" y="5400"/>
                      </a:cubicBezTo>
                      <a:cubicBezTo>
                        <a:pt x="1982" y="5411"/>
                        <a:pt x="1997" y="5416"/>
                        <a:pt x="2011" y="5416"/>
                      </a:cubicBezTo>
                      <a:cubicBezTo>
                        <a:pt x="2038" y="5416"/>
                        <a:pt x="2067" y="5399"/>
                        <a:pt x="2076" y="5370"/>
                      </a:cubicBezTo>
                      <a:cubicBezTo>
                        <a:pt x="2282" y="4808"/>
                        <a:pt x="2400" y="4182"/>
                        <a:pt x="2197" y="3609"/>
                      </a:cubicBezTo>
                      <a:lnTo>
                        <a:pt x="2197" y="3609"/>
                      </a:lnTo>
                      <a:cubicBezTo>
                        <a:pt x="2309" y="3672"/>
                        <a:pt x="2406" y="3747"/>
                        <a:pt x="2495" y="3847"/>
                      </a:cubicBezTo>
                      <a:cubicBezTo>
                        <a:pt x="2614" y="3981"/>
                        <a:pt x="2689" y="4130"/>
                        <a:pt x="2763" y="4280"/>
                      </a:cubicBezTo>
                      <a:cubicBezTo>
                        <a:pt x="2823" y="4384"/>
                        <a:pt x="2928" y="4489"/>
                        <a:pt x="3047" y="4519"/>
                      </a:cubicBezTo>
                      <a:cubicBezTo>
                        <a:pt x="3061" y="4520"/>
                        <a:pt x="3074" y="4521"/>
                        <a:pt x="3088" y="4521"/>
                      </a:cubicBezTo>
                      <a:cubicBezTo>
                        <a:pt x="3175" y="4521"/>
                        <a:pt x="3255" y="4489"/>
                        <a:pt x="3324" y="4435"/>
                      </a:cubicBezTo>
                      <a:lnTo>
                        <a:pt x="3324" y="4435"/>
                      </a:lnTo>
                      <a:cubicBezTo>
                        <a:pt x="3397" y="4566"/>
                        <a:pt x="3459" y="4704"/>
                        <a:pt x="3510" y="4832"/>
                      </a:cubicBezTo>
                      <a:cubicBezTo>
                        <a:pt x="3555" y="4967"/>
                        <a:pt x="3600" y="5101"/>
                        <a:pt x="3689" y="5221"/>
                      </a:cubicBezTo>
                      <a:cubicBezTo>
                        <a:pt x="3769" y="5314"/>
                        <a:pt x="3879" y="5363"/>
                        <a:pt x="3987" y="5363"/>
                      </a:cubicBezTo>
                      <a:cubicBezTo>
                        <a:pt x="4087" y="5363"/>
                        <a:pt x="4185" y="5322"/>
                        <a:pt x="4255" y="5236"/>
                      </a:cubicBezTo>
                      <a:lnTo>
                        <a:pt x="4255" y="5236"/>
                      </a:lnTo>
                      <a:cubicBezTo>
                        <a:pt x="4397" y="5306"/>
                        <a:pt x="4566" y="5349"/>
                        <a:pt x="4730" y="5349"/>
                      </a:cubicBezTo>
                      <a:cubicBezTo>
                        <a:pt x="4798" y="5349"/>
                        <a:pt x="4865" y="5341"/>
                        <a:pt x="4929" y="5325"/>
                      </a:cubicBezTo>
                      <a:cubicBezTo>
                        <a:pt x="5152" y="5270"/>
                        <a:pt x="5323" y="5071"/>
                        <a:pt x="5369" y="4838"/>
                      </a:cubicBezTo>
                      <a:lnTo>
                        <a:pt x="5369" y="4838"/>
                      </a:lnTo>
                      <a:cubicBezTo>
                        <a:pt x="5636" y="4766"/>
                        <a:pt x="5550" y="4344"/>
                        <a:pt x="5452" y="4160"/>
                      </a:cubicBezTo>
                      <a:cubicBezTo>
                        <a:pt x="5285" y="3896"/>
                        <a:pt x="5002" y="3749"/>
                        <a:pt x="4723" y="3633"/>
                      </a:cubicBezTo>
                      <a:lnTo>
                        <a:pt x="4723" y="3633"/>
                      </a:lnTo>
                      <a:cubicBezTo>
                        <a:pt x="4793" y="3447"/>
                        <a:pt x="4655" y="3271"/>
                        <a:pt x="4481" y="3204"/>
                      </a:cubicBezTo>
                      <a:cubicBezTo>
                        <a:pt x="4272" y="3115"/>
                        <a:pt x="4003" y="3145"/>
                        <a:pt x="3779" y="3130"/>
                      </a:cubicBezTo>
                      <a:cubicBezTo>
                        <a:pt x="3660" y="3130"/>
                        <a:pt x="3540" y="3100"/>
                        <a:pt x="3450" y="3025"/>
                      </a:cubicBezTo>
                      <a:cubicBezTo>
                        <a:pt x="3331" y="2951"/>
                        <a:pt x="3271" y="2831"/>
                        <a:pt x="3182" y="2741"/>
                      </a:cubicBezTo>
                      <a:cubicBezTo>
                        <a:pt x="3152" y="2726"/>
                        <a:pt x="3122" y="2712"/>
                        <a:pt x="3107" y="2697"/>
                      </a:cubicBezTo>
                      <a:cubicBezTo>
                        <a:pt x="3107" y="2682"/>
                        <a:pt x="3122" y="2682"/>
                        <a:pt x="3137" y="2667"/>
                      </a:cubicBezTo>
                      <a:cubicBezTo>
                        <a:pt x="3226" y="2592"/>
                        <a:pt x="3286" y="2473"/>
                        <a:pt x="3406" y="2398"/>
                      </a:cubicBezTo>
                      <a:cubicBezTo>
                        <a:pt x="3495" y="2323"/>
                        <a:pt x="3615" y="2293"/>
                        <a:pt x="3734" y="2278"/>
                      </a:cubicBezTo>
                      <a:cubicBezTo>
                        <a:pt x="3824" y="2278"/>
                        <a:pt x="3918" y="2283"/>
                        <a:pt x="4014" y="2283"/>
                      </a:cubicBezTo>
                      <a:cubicBezTo>
                        <a:pt x="4157" y="2283"/>
                        <a:pt x="4302" y="2272"/>
                        <a:pt x="4436" y="2219"/>
                      </a:cubicBezTo>
                      <a:cubicBezTo>
                        <a:pt x="4618" y="2149"/>
                        <a:pt x="4747" y="1961"/>
                        <a:pt x="4677" y="1778"/>
                      </a:cubicBezTo>
                      <a:lnTo>
                        <a:pt x="4677" y="1778"/>
                      </a:lnTo>
                      <a:cubicBezTo>
                        <a:pt x="4957" y="1675"/>
                        <a:pt x="5239" y="1527"/>
                        <a:pt x="5392" y="1263"/>
                      </a:cubicBezTo>
                      <a:cubicBezTo>
                        <a:pt x="5504" y="1081"/>
                        <a:pt x="5590" y="663"/>
                        <a:pt x="5330" y="574"/>
                      </a:cubicBezTo>
                      <a:lnTo>
                        <a:pt x="5330" y="574"/>
                      </a:lnTo>
                      <a:cubicBezTo>
                        <a:pt x="5294" y="356"/>
                        <a:pt x="5117" y="156"/>
                        <a:pt x="4884" y="98"/>
                      </a:cubicBezTo>
                      <a:cubicBezTo>
                        <a:pt x="4821" y="77"/>
                        <a:pt x="4752" y="68"/>
                        <a:pt x="4681" y="68"/>
                      </a:cubicBezTo>
                      <a:cubicBezTo>
                        <a:pt x="4517" y="68"/>
                        <a:pt x="4342" y="116"/>
                        <a:pt x="4199" y="180"/>
                      </a:cubicBezTo>
                      <a:lnTo>
                        <a:pt x="4199" y="180"/>
                      </a:lnTo>
                      <a:cubicBezTo>
                        <a:pt x="4127" y="94"/>
                        <a:pt x="4031" y="53"/>
                        <a:pt x="3936" y="53"/>
                      </a:cubicBezTo>
                      <a:cubicBezTo>
                        <a:pt x="3828" y="53"/>
                        <a:pt x="3719" y="105"/>
                        <a:pt x="3645" y="202"/>
                      </a:cubicBezTo>
                      <a:cubicBezTo>
                        <a:pt x="3540" y="307"/>
                        <a:pt x="3510" y="441"/>
                        <a:pt x="3465" y="576"/>
                      </a:cubicBezTo>
                      <a:cubicBezTo>
                        <a:pt x="3414" y="730"/>
                        <a:pt x="3340" y="852"/>
                        <a:pt x="3273" y="987"/>
                      </a:cubicBezTo>
                      <a:lnTo>
                        <a:pt x="3273" y="987"/>
                      </a:lnTo>
                      <a:cubicBezTo>
                        <a:pt x="3214" y="933"/>
                        <a:pt x="3142" y="902"/>
                        <a:pt x="3058" y="902"/>
                      </a:cubicBezTo>
                      <a:cubicBezTo>
                        <a:pt x="3044" y="902"/>
                        <a:pt x="3031" y="903"/>
                        <a:pt x="3017" y="904"/>
                      </a:cubicBezTo>
                      <a:cubicBezTo>
                        <a:pt x="2883" y="919"/>
                        <a:pt x="2793" y="1024"/>
                        <a:pt x="2719" y="1143"/>
                      </a:cubicBezTo>
                      <a:cubicBezTo>
                        <a:pt x="2644" y="1293"/>
                        <a:pt x="2569" y="1442"/>
                        <a:pt x="2465" y="1561"/>
                      </a:cubicBezTo>
                      <a:cubicBezTo>
                        <a:pt x="2375" y="1662"/>
                        <a:pt x="2269" y="1746"/>
                        <a:pt x="2153" y="1807"/>
                      </a:cubicBezTo>
                      <a:lnTo>
                        <a:pt x="2153" y="1807"/>
                      </a:lnTo>
                      <a:cubicBezTo>
                        <a:pt x="2346" y="1290"/>
                        <a:pt x="2269" y="721"/>
                        <a:pt x="2091" y="202"/>
                      </a:cubicBezTo>
                      <a:lnTo>
                        <a:pt x="2091" y="172"/>
                      </a:lnTo>
                      <a:cubicBezTo>
                        <a:pt x="2091" y="158"/>
                        <a:pt x="2076" y="128"/>
                        <a:pt x="2061" y="113"/>
                      </a:cubicBezTo>
                      <a:cubicBezTo>
                        <a:pt x="2046" y="98"/>
                        <a:pt x="2046" y="68"/>
                        <a:pt x="2032" y="53"/>
                      </a:cubicBezTo>
                      <a:cubicBezTo>
                        <a:pt x="2022" y="24"/>
                        <a:pt x="1999" y="1"/>
                        <a:pt x="1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1"/>
                <p:cNvSpPr/>
                <p:nvPr/>
              </p:nvSpPr>
              <p:spPr>
                <a:xfrm>
                  <a:off x="-804577" y="3629630"/>
                  <a:ext cx="168308" cy="140205"/>
                </a:xfrm>
                <a:custGeom>
                  <a:avLst/>
                  <a:gdLst/>
                  <a:ahLst/>
                  <a:cxnLst/>
                  <a:rect l="l" t="t" r="r" b="b"/>
                  <a:pathLst>
                    <a:path w="1629" h="1357" extrusionOk="0">
                      <a:moveTo>
                        <a:pt x="784" y="0"/>
                      </a:moveTo>
                      <a:cubicBezTo>
                        <a:pt x="565" y="0"/>
                        <a:pt x="139" y="423"/>
                        <a:pt x="0" y="675"/>
                      </a:cubicBezTo>
                      <a:cubicBezTo>
                        <a:pt x="0" y="675"/>
                        <a:pt x="492" y="1357"/>
                        <a:pt x="770" y="1357"/>
                      </a:cubicBezTo>
                      <a:cubicBezTo>
                        <a:pt x="813" y="1357"/>
                        <a:pt x="852" y="1340"/>
                        <a:pt x="882" y="1302"/>
                      </a:cubicBezTo>
                      <a:cubicBezTo>
                        <a:pt x="927" y="1227"/>
                        <a:pt x="897" y="1153"/>
                        <a:pt x="822" y="1063"/>
                      </a:cubicBezTo>
                      <a:lnTo>
                        <a:pt x="822" y="1063"/>
                      </a:lnTo>
                      <a:cubicBezTo>
                        <a:pt x="924" y="1090"/>
                        <a:pt x="1021" y="1108"/>
                        <a:pt x="1098" y="1108"/>
                      </a:cubicBezTo>
                      <a:cubicBezTo>
                        <a:pt x="1189" y="1108"/>
                        <a:pt x="1254" y="1083"/>
                        <a:pt x="1270" y="1018"/>
                      </a:cubicBezTo>
                      <a:cubicBezTo>
                        <a:pt x="1285" y="943"/>
                        <a:pt x="1225" y="884"/>
                        <a:pt x="1136" y="824"/>
                      </a:cubicBezTo>
                      <a:lnTo>
                        <a:pt x="1136" y="824"/>
                      </a:lnTo>
                      <a:cubicBezTo>
                        <a:pt x="1194" y="831"/>
                        <a:pt x="1252" y="835"/>
                        <a:pt x="1306" y="835"/>
                      </a:cubicBezTo>
                      <a:cubicBezTo>
                        <a:pt x="1487" y="835"/>
                        <a:pt x="1628" y="793"/>
                        <a:pt x="1628" y="690"/>
                      </a:cubicBezTo>
                      <a:cubicBezTo>
                        <a:pt x="1628" y="555"/>
                        <a:pt x="1464" y="510"/>
                        <a:pt x="1165" y="510"/>
                      </a:cubicBezTo>
                      <a:cubicBezTo>
                        <a:pt x="1240" y="465"/>
                        <a:pt x="1285" y="406"/>
                        <a:pt x="1270" y="331"/>
                      </a:cubicBezTo>
                      <a:cubicBezTo>
                        <a:pt x="1254" y="266"/>
                        <a:pt x="1189" y="241"/>
                        <a:pt x="1098" y="241"/>
                      </a:cubicBezTo>
                      <a:cubicBezTo>
                        <a:pt x="1021" y="241"/>
                        <a:pt x="924" y="259"/>
                        <a:pt x="822" y="286"/>
                      </a:cubicBezTo>
                      <a:cubicBezTo>
                        <a:pt x="897" y="197"/>
                        <a:pt x="927" y="122"/>
                        <a:pt x="882" y="47"/>
                      </a:cubicBezTo>
                      <a:cubicBezTo>
                        <a:pt x="858" y="15"/>
                        <a:pt x="825" y="0"/>
                        <a:pt x="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1"/>
                <p:cNvSpPr/>
                <p:nvPr/>
              </p:nvSpPr>
              <p:spPr>
                <a:xfrm>
                  <a:off x="-1266004" y="3643062"/>
                  <a:ext cx="501619" cy="112825"/>
                </a:xfrm>
                <a:custGeom>
                  <a:avLst/>
                  <a:gdLst/>
                  <a:ahLst/>
                  <a:cxnLst/>
                  <a:rect l="l" t="t" r="r" b="b"/>
                  <a:pathLst>
                    <a:path w="4855" h="1092" extrusionOk="0">
                      <a:moveTo>
                        <a:pt x="4713" y="0"/>
                      </a:moveTo>
                      <a:cubicBezTo>
                        <a:pt x="4596" y="0"/>
                        <a:pt x="4419" y="137"/>
                        <a:pt x="4242" y="380"/>
                      </a:cubicBezTo>
                      <a:lnTo>
                        <a:pt x="195" y="380"/>
                      </a:lnTo>
                      <a:cubicBezTo>
                        <a:pt x="1" y="380"/>
                        <a:pt x="1" y="694"/>
                        <a:pt x="195" y="694"/>
                      </a:cubicBezTo>
                      <a:lnTo>
                        <a:pt x="4257" y="694"/>
                      </a:lnTo>
                      <a:cubicBezTo>
                        <a:pt x="4419" y="902"/>
                        <a:pt x="4589" y="1091"/>
                        <a:pt x="4714" y="1091"/>
                      </a:cubicBezTo>
                      <a:cubicBezTo>
                        <a:pt x="4750" y="1091"/>
                        <a:pt x="4783" y="1075"/>
                        <a:pt x="4810" y="1037"/>
                      </a:cubicBezTo>
                      <a:cubicBezTo>
                        <a:pt x="4855" y="978"/>
                        <a:pt x="4840" y="918"/>
                        <a:pt x="4765" y="843"/>
                      </a:cubicBezTo>
                      <a:lnTo>
                        <a:pt x="4616" y="694"/>
                      </a:lnTo>
                      <a:cubicBezTo>
                        <a:pt x="4541" y="604"/>
                        <a:pt x="4541" y="485"/>
                        <a:pt x="4616" y="410"/>
                      </a:cubicBezTo>
                      <a:lnTo>
                        <a:pt x="4765" y="246"/>
                      </a:lnTo>
                      <a:cubicBezTo>
                        <a:pt x="4840" y="171"/>
                        <a:pt x="4855" y="111"/>
                        <a:pt x="4810" y="52"/>
                      </a:cubicBezTo>
                      <a:cubicBezTo>
                        <a:pt x="4787" y="17"/>
                        <a:pt x="4753" y="0"/>
                        <a:pt x="4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1"/>
                <p:cNvSpPr/>
                <p:nvPr/>
              </p:nvSpPr>
              <p:spPr>
                <a:xfrm>
                  <a:off x="-1271583" y="3639239"/>
                  <a:ext cx="513397" cy="119025"/>
                </a:xfrm>
                <a:custGeom>
                  <a:avLst/>
                  <a:gdLst/>
                  <a:ahLst/>
                  <a:cxnLst/>
                  <a:rect l="l" t="t" r="r" b="b"/>
                  <a:pathLst>
                    <a:path w="4969" h="1152" extrusionOk="0">
                      <a:moveTo>
                        <a:pt x="4791" y="72"/>
                      </a:moveTo>
                      <a:cubicBezTo>
                        <a:pt x="4832" y="72"/>
                        <a:pt x="4859" y="95"/>
                        <a:pt x="4849" y="163"/>
                      </a:cubicBezTo>
                      <a:cubicBezTo>
                        <a:pt x="4834" y="253"/>
                        <a:pt x="4715" y="343"/>
                        <a:pt x="4655" y="402"/>
                      </a:cubicBezTo>
                      <a:cubicBezTo>
                        <a:pt x="4580" y="477"/>
                        <a:pt x="4550" y="582"/>
                        <a:pt x="4610" y="686"/>
                      </a:cubicBezTo>
                      <a:cubicBezTo>
                        <a:pt x="4655" y="761"/>
                        <a:pt x="4730" y="821"/>
                        <a:pt x="4789" y="880"/>
                      </a:cubicBezTo>
                      <a:cubicBezTo>
                        <a:pt x="4834" y="940"/>
                        <a:pt x="4894" y="1045"/>
                        <a:pt x="4789" y="1074"/>
                      </a:cubicBezTo>
                      <a:cubicBezTo>
                        <a:pt x="4779" y="1079"/>
                        <a:pt x="4768" y="1080"/>
                        <a:pt x="4757" y="1080"/>
                      </a:cubicBezTo>
                      <a:cubicBezTo>
                        <a:pt x="4687" y="1080"/>
                        <a:pt x="4604" y="1009"/>
                        <a:pt x="4565" y="970"/>
                      </a:cubicBezTo>
                      <a:cubicBezTo>
                        <a:pt x="4506" y="895"/>
                        <a:pt x="4446" y="821"/>
                        <a:pt x="4371" y="761"/>
                      </a:cubicBezTo>
                      <a:cubicBezTo>
                        <a:pt x="4356" y="731"/>
                        <a:pt x="4341" y="701"/>
                        <a:pt x="4311" y="686"/>
                      </a:cubicBezTo>
                      <a:cubicBezTo>
                        <a:pt x="4301" y="681"/>
                        <a:pt x="4290" y="680"/>
                        <a:pt x="4277" y="680"/>
                      </a:cubicBezTo>
                      <a:cubicBezTo>
                        <a:pt x="4252" y="680"/>
                        <a:pt x="4222" y="686"/>
                        <a:pt x="4192" y="686"/>
                      </a:cubicBezTo>
                      <a:lnTo>
                        <a:pt x="338" y="686"/>
                      </a:lnTo>
                      <a:cubicBezTo>
                        <a:pt x="319" y="686"/>
                        <a:pt x="299" y="687"/>
                        <a:pt x="279" y="687"/>
                      </a:cubicBezTo>
                      <a:cubicBezTo>
                        <a:pt x="212" y="687"/>
                        <a:pt x="153" y="678"/>
                        <a:pt x="129" y="597"/>
                      </a:cubicBezTo>
                      <a:cubicBezTo>
                        <a:pt x="114" y="522"/>
                        <a:pt x="159" y="462"/>
                        <a:pt x="249" y="447"/>
                      </a:cubicBezTo>
                      <a:lnTo>
                        <a:pt x="4192" y="447"/>
                      </a:lnTo>
                      <a:cubicBezTo>
                        <a:pt x="4214" y="447"/>
                        <a:pt x="4237" y="451"/>
                        <a:pt x="4259" y="451"/>
                      </a:cubicBezTo>
                      <a:cubicBezTo>
                        <a:pt x="4282" y="451"/>
                        <a:pt x="4304" y="447"/>
                        <a:pt x="4326" y="432"/>
                      </a:cubicBezTo>
                      <a:cubicBezTo>
                        <a:pt x="4356" y="402"/>
                        <a:pt x="4386" y="343"/>
                        <a:pt x="4431" y="313"/>
                      </a:cubicBezTo>
                      <a:cubicBezTo>
                        <a:pt x="4461" y="268"/>
                        <a:pt x="4491" y="223"/>
                        <a:pt x="4535" y="193"/>
                      </a:cubicBezTo>
                      <a:cubicBezTo>
                        <a:pt x="4556" y="173"/>
                        <a:pt x="4705" y="72"/>
                        <a:pt x="4791" y="72"/>
                      </a:cubicBezTo>
                      <a:close/>
                      <a:moveTo>
                        <a:pt x="4787" y="1"/>
                      </a:moveTo>
                      <a:cubicBezTo>
                        <a:pt x="4751" y="1"/>
                        <a:pt x="4714" y="11"/>
                        <a:pt x="4685" y="29"/>
                      </a:cubicBezTo>
                      <a:cubicBezTo>
                        <a:pt x="4535" y="89"/>
                        <a:pt x="4416" y="223"/>
                        <a:pt x="4311" y="343"/>
                      </a:cubicBezTo>
                      <a:cubicBezTo>
                        <a:pt x="4282" y="387"/>
                        <a:pt x="4282" y="387"/>
                        <a:pt x="4237" y="387"/>
                      </a:cubicBezTo>
                      <a:lnTo>
                        <a:pt x="269" y="387"/>
                      </a:lnTo>
                      <a:cubicBezTo>
                        <a:pt x="267" y="386"/>
                        <a:pt x="264" y="385"/>
                        <a:pt x="260" y="385"/>
                      </a:cubicBezTo>
                      <a:cubicBezTo>
                        <a:pt x="257" y="385"/>
                        <a:pt x="253" y="386"/>
                        <a:pt x="249" y="387"/>
                      </a:cubicBezTo>
                      <a:cubicBezTo>
                        <a:pt x="243" y="387"/>
                        <a:pt x="237" y="388"/>
                        <a:pt x="233" y="389"/>
                      </a:cubicBezTo>
                      <a:lnTo>
                        <a:pt x="233" y="389"/>
                      </a:lnTo>
                      <a:cubicBezTo>
                        <a:pt x="23" y="419"/>
                        <a:pt x="0" y="746"/>
                        <a:pt x="219" y="761"/>
                      </a:cubicBezTo>
                      <a:cubicBezTo>
                        <a:pt x="254" y="766"/>
                        <a:pt x="290" y="767"/>
                        <a:pt x="327" y="767"/>
                      </a:cubicBezTo>
                      <a:cubicBezTo>
                        <a:pt x="402" y="767"/>
                        <a:pt x="478" y="761"/>
                        <a:pt x="548" y="761"/>
                      </a:cubicBezTo>
                      <a:lnTo>
                        <a:pt x="4192" y="761"/>
                      </a:lnTo>
                      <a:cubicBezTo>
                        <a:pt x="4282" y="761"/>
                        <a:pt x="4296" y="761"/>
                        <a:pt x="4356" y="836"/>
                      </a:cubicBezTo>
                      <a:cubicBezTo>
                        <a:pt x="4446" y="955"/>
                        <a:pt x="4580" y="1119"/>
                        <a:pt x="4745" y="1149"/>
                      </a:cubicBezTo>
                      <a:cubicBezTo>
                        <a:pt x="4753" y="1150"/>
                        <a:pt x="4762" y="1151"/>
                        <a:pt x="4771" y="1151"/>
                      </a:cubicBezTo>
                      <a:cubicBezTo>
                        <a:pt x="4866" y="1151"/>
                        <a:pt x="4951" y="1079"/>
                        <a:pt x="4924" y="970"/>
                      </a:cubicBezTo>
                      <a:cubicBezTo>
                        <a:pt x="4909" y="865"/>
                        <a:pt x="4789" y="791"/>
                        <a:pt x="4730" y="716"/>
                      </a:cubicBezTo>
                      <a:cubicBezTo>
                        <a:pt x="4655" y="626"/>
                        <a:pt x="4640" y="552"/>
                        <a:pt x="4700" y="462"/>
                      </a:cubicBezTo>
                      <a:cubicBezTo>
                        <a:pt x="4730" y="417"/>
                        <a:pt x="4759" y="387"/>
                        <a:pt x="4804" y="358"/>
                      </a:cubicBezTo>
                      <a:cubicBezTo>
                        <a:pt x="4864" y="283"/>
                        <a:pt x="4969" y="193"/>
                        <a:pt x="4924" y="89"/>
                      </a:cubicBezTo>
                      <a:cubicBezTo>
                        <a:pt x="4897" y="26"/>
                        <a:pt x="4842" y="1"/>
                        <a:pt x="4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1"/>
                <p:cNvSpPr/>
                <p:nvPr/>
              </p:nvSpPr>
              <p:spPr>
                <a:xfrm>
                  <a:off x="-767588" y="3654324"/>
                  <a:ext cx="86582" cy="89785"/>
                </a:xfrm>
                <a:custGeom>
                  <a:avLst/>
                  <a:gdLst/>
                  <a:ahLst/>
                  <a:cxnLst/>
                  <a:rect l="l" t="t" r="r" b="b"/>
                  <a:pathLst>
                    <a:path w="838" h="869" extrusionOk="0">
                      <a:moveTo>
                        <a:pt x="475" y="1"/>
                      </a:moveTo>
                      <a:cubicBezTo>
                        <a:pt x="472" y="1"/>
                        <a:pt x="468" y="1"/>
                        <a:pt x="464" y="2"/>
                      </a:cubicBezTo>
                      <a:cubicBezTo>
                        <a:pt x="419" y="17"/>
                        <a:pt x="374" y="32"/>
                        <a:pt x="344" y="47"/>
                      </a:cubicBezTo>
                      <a:cubicBezTo>
                        <a:pt x="225" y="122"/>
                        <a:pt x="120" y="182"/>
                        <a:pt x="31" y="256"/>
                      </a:cubicBezTo>
                      <a:cubicBezTo>
                        <a:pt x="16" y="271"/>
                        <a:pt x="1" y="286"/>
                        <a:pt x="16" y="316"/>
                      </a:cubicBezTo>
                      <a:cubicBezTo>
                        <a:pt x="16" y="327"/>
                        <a:pt x="31" y="337"/>
                        <a:pt x="45" y="337"/>
                      </a:cubicBezTo>
                      <a:cubicBezTo>
                        <a:pt x="51" y="337"/>
                        <a:pt x="56" y="335"/>
                        <a:pt x="61" y="331"/>
                      </a:cubicBezTo>
                      <a:cubicBezTo>
                        <a:pt x="165" y="256"/>
                        <a:pt x="270" y="182"/>
                        <a:pt x="374" y="137"/>
                      </a:cubicBezTo>
                      <a:lnTo>
                        <a:pt x="419" y="107"/>
                      </a:lnTo>
                      <a:lnTo>
                        <a:pt x="449" y="107"/>
                      </a:lnTo>
                      <a:cubicBezTo>
                        <a:pt x="464" y="107"/>
                        <a:pt x="464" y="92"/>
                        <a:pt x="479" y="92"/>
                      </a:cubicBezTo>
                      <a:cubicBezTo>
                        <a:pt x="520" y="65"/>
                        <a:pt x="511" y="1"/>
                        <a:pt x="475" y="1"/>
                      </a:cubicBezTo>
                      <a:close/>
                      <a:moveTo>
                        <a:pt x="658" y="226"/>
                      </a:moveTo>
                      <a:cubicBezTo>
                        <a:pt x="539" y="241"/>
                        <a:pt x="419" y="271"/>
                        <a:pt x="315" y="316"/>
                      </a:cubicBezTo>
                      <a:cubicBezTo>
                        <a:pt x="300" y="316"/>
                        <a:pt x="285" y="346"/>
                        <a:pt x="300" y="361"/>
                      </a:cubicBezTo>
                      <a:cubicBezTo>
                        <a:pt x="300" y="373"/>
                        <a:pt x="319" y="395"/>
                        <a:pt x="335" y="395"/>
                      </a:cubicBezTo>
                      <a:cubicBezTo>
                        <a:pt x="338" y="395"/>
                        <a:pt x="342" y="394"/>
                        <a:pt x="344" y="391"/>
                      </a:cubicBezTo>
                      <a:cubicBezTo>
                        <a:pt x="434" y="346"/>
                        <a:pt x="554" y="301"/>
                        <a:pt x="658" y="301"/>
                      </a:cubicBezTo>
                      <a:cubicBezTo>
                        <a:pt x="688" y="294"/>
                        <a:pt x="710" y="290"/>
                        <a:pt x="731" y="290"/>
                      </a:cubicBezTo>
                      <a:cubicBezTo>
                        <a:pt x="751" y="290"/>
                        <a:pt x="770" y="294"/>
                        <a:pt x="793" y="301"/>
                      </a:cubicBezTo>
                      <a:cubicBezTo>
                        <a:pt x="822" y="301"/>
                        <a:pt x="837" y="271"/>
                        <a:pt x="837" y="256"/>
                      </a:cubicBezTo>
                      <a:cubicBezTo>
                        <a:pt x="837" y="241"/>
                        <a:pt x="822" y="226"/>
                        <a:pt x="793" y="226"/>
                      </a:cubicBezTo>
                      <a:close/>
                      <a:moveTo>
                        <a:pt x="344" y="465"/>
                      </a:moveTo>
                      <a:cubicBezTo>
                        <a:pt x="330" y="465"/>
                        <a:pt x="300" y="480"/>
                        <a:pt x="300" y="495"/>
                      </a:cubicBezTo>
                      <a:cubicBezTo>
                        <a:pt x="285" y="510"/>
                        <a:pt x="300" y="525"/>
                        <a:pt x="315" y="540"/>
                      </a:cubicBezTo>
                      <a:cubicBezTo>
                        <a:pt x="419" y="585"/>
                        <a:pt x="539" y="615"/>
                        <a:pt x="658" y="630"/>
                      </a:cubicBezTo>
                      <a:lnTo>
                        <a:pt x="793" y="630"/>
                      </a:lnTo>
                      <a:cubicBezTo>
                        <a:pt x="822" y="630"/>
                        <a:pt x="837" y="615"/>
                        <a:pt x="837" y="585"/>
                      </a:cubicBezTo>
                      <a:cubicBezTo>
                        <a:pt x="837" y="585"/>
                        <a:pt x="822" y="555"/>
                        <a:pt x="793" y="555"/>
                      </a:cubicBezTo>
                      <a:cubicBezTo>
                        <a:pt x="778" y="560"/>
                        <a:pt x="764" y="562"/>
                        <a:pt x="751" y="562"/>
                      </a:cubicBezTo>
                      <a:cubicBezTo>
                        <a:pt x="725" y="562"/>
                        <a:pt x="698" y="555"/>
                        <a:pt x="658" y="555"/>
                      </a:cubicBezTo>
                      <a:cubicBezTo>
                        <a:pt x="554" y="540"/>
                        <a:pt x="434" y="510"/>
                        <a:pt x="344" y="465"/>
                      </a:cubicBezTo>
                      <a:close/>
                      <a:moveTo>
                        <a:pt x="46" y="534"/>
                      </a:moveTo>
                      <a:cubicBezTo>
                        <a:pt x="32" y="534"/>
                        <a:pt x="16" y="548"/>
                        <a:pt x="16" y="570"/>
                      </a:cubicBezTo>
                      <a:cubicBezTo>
                        <a:pt x="1" y="585"/>
                        <a:pt x="16" y="600"/>
                        <a:pt x="31" y="615"/>
                      </a:cubicBezTo>
                      <a:cubicBezTo>
                        <a:pt x="120" y="690"/>
                        <a:pt x="240" y="764"/>
                        <a:pt x="344" y="824"/>
                      </a:cubicBezTo>
                      <a:cubicBezTo>
                        <a:pt x="374" y="839"/>
                        <a:pt x="419" y="869"/>
                        <a:pt x="464" y="869"/>
                      </a:cubicBezTo>
                      <a:cubicBezTo>
                        <a:pt x="509" y="869"/>
                        <a:pt x="524" y="794"/>
                        <a:pt x="479" y="779"/>
                      </a:cubicBezTo>
                      <a:lnTo>
                        <a:pt x="434" y="779"/>
                      </a:lnTo>
                      <a:cubicBezTo>
                        <a:pt x="434" y="779"/>
                        <a:pt x="419" y="764"/>
                        <a:pt x="419" y="764"/>
                      </a:cubicBezTo>
                      <a:lnTo>
                        <a:pt x="374" y="749"/>
                      </a:lnTo>
                      <a:cubicBezTo>
                        <a:pt x="270" y="690"/>
                        <a:pt x="165" y="615"/>
                        <a:pt x="61" y="540"/>
                      </a:cubicBezTo>
                      <a:cubicBezTo>
                        <a:pt x="57" y="536"/>
                        <a:pt x="52" y="534"/>
                        <a:pt x="46" y="5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2" name="Google Shape;2102;p31"/>
              <p:cNvSpPr/>
              <p:nvPr/>
            </p:nvSpPr>
            <p:spPr>
              <a:xfrm rot="5400000" flipH="1">
                <a:off x="924229" y="358807"/>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1"/>
              <p:cNvSpPr/>
              <p:nvPr/>
            </p:nvSpPr>
            <p:spPr>
              <a:xfrm rot="5400000" flipH="1">
                <a:off x="463654" y="806532"/>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4" name="Google Shape;2104;p31"/>
            <p:cNvGrpSpPr/>
            <p:nvPr/>
          </p:nvGrpSpPr>
          <p:grpSpPr>
            <a:xfrm rot="10800000" flipH="1">
              <a:off x="258698" y="4094543"/>
              <a:ext cx="919274" cy="919277"/>
              <a:chOff x="293460" y="179499"/>
              <a:chExt cx="919274" cy="919277"/>
            </a:xfrm>
          </p:grpSpPr>
          <p:grpSp>
            <p:nvGrpSpPr>
              <p:cNvPr id="2105" name="Google Shape;2105;p31"/>
              <p:cNvGrpSpPr/>
              <p:nvPr/>
            </p:nvGrpSpPr>
            <p:grpSpPr>
              <a:xfrm rot="2700243">
                <a:off x="422040" y="320169"/>
                <a:ext cx="662115" cy="637937"/>
                <a:chOff x="-1298343" y="3380216"/>
                <a:chExt cx="662075" cy="637898"/>
              </a:xfrm>
            </p:grpSpPr>
            <p:sp>
              <p:nvSpPr>
                <p:cNvPr id="2106" name="Google Shape;2106;p31"/>
                <p:cNvSpPr/>
                <p:nvPr/>
              </p:nvSpPr>
              <p:spPr>
                <a:xfrm>
                  <a:off x="-1284498" y="3752478"/>
                  <a:ext cx="170168" cy="262226"/>
                </a:xfrm>
                <a:custGeom>
                  <a:avLst/>
                  <a:gdLst/>
                  <a:ahLst/>
                  <a:cxnLst/>
                  <a:rect l="l" t="t" r="r" b="b"/>
                  <a:pathLst>
                    <a:path w="1647" h="2538" extrusionOk="0">
                      <a:moveTo>
                        <a:pt x="1486" y="1"/>
                      </a:moveTo>
                      <a:cubicBezTo>
                        <a:pt x="1474" y="1"/>
                        <a:pt x="1462" y="3"/>
                        <a:pt x="1449" y="8"/>
                      </a:cubicBezTo>
                      <a:cubicBezTo>
                        <a:pt x="956" y="277"/>
                        <a:pt x="449" y="651"/>
                        <a:pt x="195" y="1158"/>
                      </a:cubicBezTo>
                      <a:cubicBezTo>
                        <a:pt x="75" y="1368"/>
                        <a:pt x="0" y="1621"/>
                        <a:pt x="30" y="1860"/>
                      </a:cubicBezTo>
                      <a:cubicBezTo>
                        <a:pt x="45" y="2084"/>
                        <a:pt x="180" y="2294"/>
                        <a:pt x="359" y="2428"/>
                      </a:cubicBezTo>
                      <a:cubicBezTo>
                        <a:pt x="465" y="2503"/>
                        <a:pt x="584" y="2538"/>
                        <a:pt x="699" y="2538"/>
                      </a:cubicBezTo>
                      <a:cubicBezTo>
                        <a:pt x="972" y="2538"/>
                        <a:pt x="1228" y="2344"/>
                        <a:pt x="1270" y="2040"/>
                      </a:cubicBezTo>
                      <a:cubicBezTo>
                        <a:pt x="1315" y="1860"/>
                        <a:pt x="1270" y="1681"/>
                        <a:pt x="1136" y="1562"/>
                      </a:cubicBezTo>
                      <a:cubicBezTo>
                        <a:pt x="1050" y="1486"/>
                        <a:pt x="940" y="1440"/>
                        <a:pt x="833" y="1440"/>
                      </a:cubicBezTo>
                      <a:cubicBezTo>
                        <a:pt x="772" y="1440"/>
                        <a:pt x="712" y="1455"/>
                        <a:pt x="658" y="1487"/>
                      </a:cubicBezTo>
                      <a:cubicBezTo>
                        <a:pt x="523" y="1562"/>
                        <a:pt x="463" y="1726"/>
                        <a:pt x="493" y="1875"/>
                      </a:cubicBezTo>
                      <a:cubicBezTo>
                        <a:pt x="521" y="2026"/>
                        <a:pt x="661" y="2101"/>
                        <a:pt x="799" y="2101"/>
                      </a:cubicBezTo>
                      <a:cubicBezTo>
                        <a:pt x="812" y="2101"/>
                        <a:pt x="824" y="2101"/>
                        <a:pt x="837" y="2099"/>
                      </a:cubicBezTo>
                      <a:cubicBezTo>
                        <a:pt x="967" y="2099"/>
                        <a:pt x="971" y="1904"/>
                        <a:pt x="850" y="1904"/>
                      </a:cubicBezTo>
                      <a:cubicBezTo>
                        <a:pt x="846" y="1904"/>
                        <a:pt x="841" y="1905"/>
                        <a:pt x="837" y="1905"/>
                      </a:cubicBezTo>
                      <a:cubicBezTo>
                        <a:pt x="732" y="1905"/>
                        <a:pt x="658" y="1860"/>
                        <a:pt x="688" y="1756"/>
                      </a:cubicBezTo>
                      <a:cubicBezTo>
                        <a:pt x="708" y="1683"/>
                        <a:pt x="766" y="1646"/>
                        <a:pt x="834" y="1646"/>
                      </a:cubicBezTo>
                      <a:cubicBezTo>
                        <a:pt x="864" y="1646"/>
                        <a:pt x="895" y="1653"/>
                        <a:pt x="926" y="1666"/>
                      </a:cubicBezTo>
                      <a:cubicBezTo>
                        <a:pt x="1165" y="1771"/>
                        <a:pt x="1121" y="2114"/>
                        <a:pt x="941" y="2264"/>
                      </a:cubicBezTo>
                      <a:cubicBezTo>
                        <a:pt x="866" y="2324"/>
                        <a:pt x="787" y="2350"/>
                        <a:pt x="711" y="2350"/>
                      </a:cubicBezTo>
                      <a:cubicBezTo>
                        <a:pt x="487" y="2350"/>
                        <a:pt x="284" y="2124"/>
                        <a:pt x="239" y="1890"/>
                      </a:cubicBezTo>
                      <a:cubicBezTo>
                        <a:pt x="165" y="1547"/>
                        <a:pt x="404" y="1143"/>
                        <a:pt x="628" y="890"/>
                      </a:cubicBezTo>
                      <a:cubicBezTo>
                        <a:pt x="882" y="606"/>
                        <a:pt x="1210" y="382"/>
                        <a:pt x="1554" y="188"/>
                      </a:cubicBezTo>
                      <a:cubicBezTo>
                        <a:pt x="1646" y="135"/>
                        <a:pt x="1575" y="1"/>
                        <a:pt x="1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1"/>
                <p:cNvSpPr/>
                <p:nvPr/>
              </p:nvSpPr>
              <p:spPr>
                <a:xfrm>
                  <a:off x="-1295347" y="3383315"/>
                  <a:ext cx="180707" cy="263259"/>
                </a:xfrm>
                <a:custGeom>
                  <a:avLst/>
                  <a:gdLst/>
                  <a:ahLst/>
                  <a:cxnLst/>
                  <a:rect l="l" t="t" r="r" b="b"/>
                  <a:pathLst>
                    <a:path w="1749" h="2548" extrusionOk="0">
                      <a:moveTo>
                        <a:pt x="812" y="0"/>
                      </a:moveTo>
                      <a:cubicBezTo>
                        <a:pt x="632" y="0"/>
                        <a:pt x="468" y="85"/>
                        <a:pt x="344" y="221"/>
                      </a:cubicBezTo>
                      <a:cubicBezTo>
                        <a:pt x="1" y="609"/>
                        <a:pt x="135" y="1147"/>
                        <a:pt x="389" y="1535"/>
                      </a:cubicBezTo>
                      <a:cubicBezTo>
                        <a:pt x="673" y="1953"/>
                        <a:pt x="1106" y="2282"/>
                        <a:pt x="1554" y="2536"/>
                      </a:cubicBezTo>
                      <a:cubicBezTo>
                        <a:pt x="1571" y="2544"/>
                        <a:pt x="1587" y="2548"/>
                        <a:pt x="1602" y="2548"/>
                      </a:cubicBezTo>
                      <a:cubicBezTo>
                        <a:pt x="1695" y="2548"/>
                        <a:pt x="1749" y="2410"/>
                        <a:pt x="1659" y="2372"/>
                      </a:cubicBezTo>
                      <a:cubicBezTo>
                        <a:pt x="1270" y="2162"/>
                        <a:pt x="912" y="1894"/>
                        <a:pt x="643" y="1550"/>
                      </a:cubicBezTo>
                      <a:cubicBezTo>
                        <a:pt x="434" y="1281"/>
                        <a:pt x="225" y="878"/>
                        <a:pt x="374" y="534"/>
                      </a:cubicBezTo>
                      <a:cubicBezTo>
                        <a:pt x="449" y="385"/>
                        <a:pt x="568" y="251"/>
                        <a:pt x="733" y="221"/>
                      </a:cubicBezTo>
                      <a:cubicBezTo>
                        <a:pt x="756" y="216"/>
                        <a:pt x="781" y="213"/>
                        <a:pt x="805" y="213"/>
                      </a:cubicBezTo>
                      <a:cubicBezTo>
                        <a:pt x="922" y="213"/>
                        <a:pt x="1044" y="269"/>
                        <a:pt x="1106" y="355"/>
                      </a:cubicBezTo>
                      <a:cubicBezTo>
                        <a:pt x="1238" y="531"/>
                        <a:pt x="1226" y="908"/>
                        <a:pt x="958" y="908"/>
                      </a:cubicBezTo>
                      <a:cubicBezTo>
                        <a:pt x="952" y="908"/>
                        <a:pt x="947" y="908"/>
                        <a:pt x="942" y="908"/>
                      </a:cubicBezTo>
                      <a:cubicBezTo>
                        <a:pt x="852" y="908"/>
                        <a:pt x="793" y="848"/>
                        <a:pt x="793" y="773"/>
                      </a:cubicBezTo>
                      <a:cubicBezTo>
                        <a:pt x="780" y="685"/>
                        <a:pt x="831" y="650"/>
                        <a:pt x="901" y="650"/>
                      </a:cubicBezTo>
                      <a:cubicBezTo>
                        <a:pt x="914" y="650"/>
                        <a:pt x="928" y="652"/>
                        <a:pt x="942" y="654"/>
                      </a:cubicBezTo>
                      <a:cubicBezTo>
                        <a:pt x="1076" y="654"/>
                        <a:pt x="1076" y="460"/>
                        <a:pt x="942" y="445"/>
                      </a:cubicBezTo>
                      <a:cubicBezTo>
                        <a:pt x="932" y="444"/>
                        <a:pt x="922" y="444"/>
                        <a:pt x="912" y="444"/>
                      </a:cubicBezTo>
                      <a:cubicBezTo>
                        <a:pt x="743" y="444"/>
                        <a:pt x="583" y="560"/>
                        <a:pt x="583" y="744"/>
                      </a:cubicBezTo>
                      <a:cubicBezTo>
                        <a:pt x="583" y="908"/>
                        <a:pt x="703" y="1057"/>
                        <a:pt x="867" y="1087"/>
                      </a:cubicBezTo>
                      <a:cubicBezTo>
                        <a:pt x="896" y="1094"/>
                        <a:pt x="924" y="1098"/>
                        <a:pt x="953" y="1098"/>
                      </a:cubicBezTo>
                      <a:cubicBezTo>
                        <a:pt x="1105" y="1098"/>
                        <a:pt x="1255" y="1004"/>
                        <a:pt x="1330" y="878"/>
                      </a:cubicBezTo>
                      <a:cubicBezTo>
                        <a:pt x="1420" y="729"/>
                        <a:pt x="1420" y="534"/>
                        <a:pt x="1360" y="370"/>
                      </a:cubicBezTo>
                      <a:cubicBezTo>
                        <a:pt x="1285" y="191"/>
                        <a:pt x="1121" y="56"/>
                        <a:pt x="927" y="12"/>
                      </a:cubicBezTo>
                      <a:cubicBezTo>
                        <a:pt x="888" y="4"/>
                        <a:pt x="850" y="0"/>
                        <a:pt x="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1"/>
                <p:cNvSpPr/>
                <p:nvPr/>
              </p:nvSpPr>
              <p:spPr>
                <a:xfrm>
                  <a:off x="-1298343" y="3380216"/>
                  <a:ext cx="185149" cy="637898"/>
                </a:xfrm>
                <a:custGeom>
                  <a:avLst/>
                  <a:gdLst/>
                  <a:ahLst/>
                  <a:cxnLst/>
                  <a:rect l="l" t="t" r="r" b="b"/>
                  <a:pathLst>
                    <a:path w="1792" h="6174" extrusionOk="0">
                      <a:moveTo>
                        <a:pt x="840" y="68"/>
                      </a:moveTo>
                      <a:cubicBezTo>
                        <a:pt x="938" y="68"/>
                        <a:pt x="1038" y="97"/>
                        <a:pt x="1135" y="161"/>
                      </a:cubicBezTo>
                      <a:cubicBezTo>
                        <a:pt x="1329" y="281"/>
                        <a:pt x="1419" y="520"/>
                        <a:pt x="1374" y="744"/>
                      </a:cubicBezTo>
                      <a:cubicBezTo>
                        <a:pt x="1334" y="931"/>
                        <a:pt x="1162" y="1094"/>
                        <a:pt x="966" y="1094"/>
                      </a:cubicBezTo>
                      <a:cubicBezTo>
                        <a:pt x="943" y="1094"/>
                        <a:pt x="920" y="1092"/>
                        <a:pt x="896" y="1087"/>
                      </a:cubicBezTo>
                      <a:cubicBezTo>
                        <a:pt x="702" y="1042"/>
                        <a:pt x="568" y="788"/>
                        <a:pt x="687" y="609"/>
                      </a:cubicBezTo>
                      <a:cubicBezTo>
                        <a:pt x="737" y="559"/>
                        <a:pt x="841" y="498"/>
                        <a:pt x="926" y="498"/>
                      </a:cubicBezTo>
                      <a:cubicBezTo>
                        <a:pt x="942" y="498"/>
                        <a:pt x="957" y="500"/>
                        <a:pt x="971" y="505"/>
                      </a:cubicBezTo>
                      <a:cubicBezTo>
                        <a:pt x="1001" y="520"/>
                        <a:pt x="1031" y="550"/>
                        <a:pt x="1016" y="594"/>
                      </a:cubicBezTo>
                      <a:cubicBezTo>
                        <a:pt x="1001" y="639"/>
                        <a:pt x="941" y="624"/>
                        <a:pt x="896" y="639"/>
                      </a:cubicBezTo>
                      <a:cubicBezTo>
                        <a:pt x="777" y="654"/>
                        <a:pt x="732" y="788"/>
                        <a:pt x="807" y="878"/>
                      </a:cubicBezTo>
                      <a:cubicBezTo>
                        <a:pt x="840" y="945"/>
                        <a:pt x="906" y="974"/>
                        <a:pt x="973" y="974"/>
                      </a:cubicBezTo>
                      <a:cubicBezTo>
                        <a:pt x="1027" y="974"/>
                        <a:pt x="1081" y="956"/>
                        <a:pt x="1120" y="923"/>
                      </a:cubicBezTo>
                      <a:cubicBezTo>
                        <a:pt x="1299" y="788"/>
                        <a:pt x="1270" y="475"/>
                        <a:pt x="1120" y="325"/>
                      </a:cubicBezTo>
                      <a:cubicBezTo>
                        <a:pt x="1037" y="238"/>
                        <a:pt x="942" y="201"/>
                        <a:pt x="846" y="201"/>
                      </a:cubicBezTo>
                      <a:cubicBezTo>
                        <a:pt x="648" y="201"/>
                        <a:pt x="449" y="358"/>
                        <a:pt x="358" y="550"/>
                      </a:cubicBezTo>
                      <a:cubicBezTo>
                        <a:pt x="194" y="953"/>
                        <a:pt x="433" y="1386"/>
                        <a:pt x="687" y="1685"/>
                      </a:cubicBezTo>
                      <a:cubicBezTo>
                        <a:pt x="836" y="1864"/>
                        <a:pt x="1001" y="1998"/>
                        <a:pt x="1180" y="2148"/>
                      </a:cubicBezTo>
                      <a:cubicBezTo>
                        <a:pt x="1285" y="2207"/>
                        <a:pt x="1374" y="2267"/>
                        <a:pt x="1479" y="2342"/>
                      </a:cubicBezTo>
                      <a:cubicBezTo>
                        <a:pt x="1523" y="2372"/>
                        <a:pt x="1568" y="2387"/>
                        <a:pt x="1613" y="2416"/>
                      </a:cubicBezTo>
                      <a:cubicBezTo>
                        <a:pt x="1643" y="2431"/>
                        <a:pt x="1673" y="2446"/>
                        <a:pt x="1673" y="2476"/>
                      </a:cubicBezTo>
                      <a:cubicBezTo>
                        <a:pt x="1697" y="2513"/>
                        <a:pt x="1661" y="2540"/>
                        <a:pt x="1623" y="2540"/>
                      </a:cubicBezTo>
                      <a:cubicBezTo>
                        <a:pt x="1620" y="2540"/>
                        <a:pt x="1618" y="2540"/>
                        <a:pt x="1615" y="2540"/>
                      </a:cubicBezTo>
                      <a:lnTo>
                        <a:pt x="1615" y="2540"/>
                      </a:lnTo>
                      <a:cubicBezTo>
                        <a:pt x="1612" y="2533"/>
                        <a:pt x="1606" y="2526"/>
                        <a:pt x="1598" y="2521"/>
                      </a:cubicBezTo>
                      <a:lnTo>
                        <a:pt x="1598" y="2521"/>
                      </a:lnTo>
                      <a:lnTo>
                        <a:pt x="1598" y="2536"/>
                      </a:lnTo>
                      <a:cubicBezTo>
                        <a:pt x="1595" y="2532"/>
                        <a:pt x="1591" y="2530"/>
                        <a:pt x="1587" y="2529"/>
                      </a:cubicBezTo>
                      <a:lnTo>
                        <a:pt x="1587" y="2529"/>
                      </a:lnTo>
                      <a:cubicBezTo>
                        <a:pt x="1233" y="2322"/>
                        <a:pt x="893" y="2084"/>
                        <a:pt x="612" y="1759"/>
                      </a:cubicBezTo>
                      <a:cubicBezTo>
                        <a:pt x="358" y="1476"/>
                        <a:pt x="149" y="1072"/>
                        <a:pt x="209" y="669"/>
                      </a:cubicBezTo>
                      <a:cubicBezTo>
                        <a:pt x="255" y="351"/>
                        <a:pt x="533" y="68"/>
                        <a:pt x="840" y="68"/>
                      </a:cubicBezTo>
                      <a:close/>
                      <a:moveTo>
                        <a:pt x="848" y="0"/>
                      </a:moveTo>
                      <a:cubicBezTo>
                        <a:pt x="593" y="0"/>
                        <a:pt x="342" y="165"/>
                        <a:pt x="209" y="400"/>
                      </a:cubicBezTo>
                      <a:cubicBezTo>
                        <a:pt x="0" y="803"/>
                        <a:pt x="164" y="1281"/>
                        <a:pt x="418" y="1640"/>
                      </a:cubicBezTo>
                      <a:cubicBezTo>
                        <a:pt x="702" y="2043"/>
                        <a:pt x="1120" y="2357"/>
                        <a:pt x="1553" y="2596"/>
                      </a:cubicBezTo>
                      <a:cubicBezTo>
                        <a:pt x="1560" y="2597"/>
                        <a:pt x="1566" y="2598"/>
                        <a:pt x="1572" y="2598"/>
                      </a:cubicBezTo>
                      <a:cubicBezTo>
                        <a:pt x="1572" y="2598"/>
                        <a:pt x="1573" y="2598"/>
                        <a:pt x="1573" y="2598"/>
                      </a:cubicBezTo>
                      <a:lnTo>
                        <a:pt x="1573" y="2598"/>
                      </a:lnTo>
                      <a:cubicBezTo>
                        <a:pt x="1590" y="2605"/>
                        <a:pt x="1607" y="2609"/>
                        <a:pt x="1625" y="2609"/>
                      </a:cubicBezTo>
                      <a:cubicBezTo>
                        <a:pt x="1705" y="2609"/>
                        <a:pt x="1786" y="2539"/>
                        <a:pt x="1762" y="2431"/>
                      </a:cubicBezTo>
                      <a:cubicBezTo>
                        <a:pt x="1748" y="2357"/>
                        <a:pt x="1643" y="2327"/>
                        <a:pt x="1583" y="2297"/>
                      </a:cubicBezTo>
                      <a:cubicBezTo>
                        <a:pt x="1494" y="2237"/>
                        <a:pt x="1389" y="2178"/>
                        <a:pt x="1285" y="2103"/>
                      </a:cubicBezTo>
                      <a:cubicBezTo>
                        <a:pt x="911" y="1849"/>
                        <a:pt x="538" y="1461"/>
                        <a:pt x="418" y="1013"/>
                      </a:cubicBezTo>
                      <a:cubicBezTo>
                        <a:pt x="358" y="774"/>
                        <a:pt x="403" y="535"/>
                        <a:pt x="597" y="370"/>
                      </a:cubicBezTo>
                      <a:cubicBezTo>
                        <a:pt x="666" y="308"/>
                        <a:pt x="751" y="278"/>
                        <a:pt x="835" y="278"/>
                      </a:cubicBezTo>
                      <a:cubicBezTo>
                        <a:pt x="972" y="278"/>
                        <a:pt x="1104" y="357"/>
                        <a:pt x="1150" y="505"/>
                      </a:cubicBezTo>
                      <a:cubicBezTo>
                        <a:pt x="1195" y="639"/>
                        <a:pt x="1180" y="863"/>
                        <a:pt x="1016" y="893"/>
                      </a:cubicBezTo>
                      <a:cubicBezTo>
                        <a:pt x="1003" y="896"/>
                        <a:pt x="991" y="897"/>
                        <a:pt x="980" y="897"/>
                      </a:cubicBezTo>
                      <a:cubicBezTo>
                        <a:pt x="922" y="897"/>
                        <a:pt x="876" y="866"/>
                        <a:pt x="851" y="803"/>
                      </a:cubicBezTo>
                      <a:cubicBezTo>
                        <a:pt x="822" y="714"/>
                        <a:pt x="896" y="714"/>
                        <a:pt x="956" y="714"/>
                      </a:cubicBezTo>
                      <a:cubicBezTo>
                        <a:pt x="1016" y="699"/>
                        <a:pt x="1060" y="684"/>
                        <a:pt x="1090" y="624"/>
                      </a:cubicBezTo>
                      <a:cubicBezTo>
                        <a:pt x="1132" y="513"/>
                        <a:pt x="1032" y="428"/>
                        <a:pt x="934" y="428"/>
                      </a:cubicBezTo>
                      <a:cubicBezTo>
                        <a:pt x="927" y="428"/>
                        <a:pt x="919" y="429"/>
                        <a:pt x="911" y="430"/>
                      </a:cubicBezTo>
                      <a:cubicBezTo>
                        <a:pt x="762" y="430"/>
                        <a:pt x="612" y="535"/>
                        <a:pt x="583" y="699"/>
                      </a:cubicBezTo>
                      <a:cubicBezTo>
                        <a:pt x="553" y="863"/>
                        <a:pt x="627" y="1027"/>
                        <a:pt x="777" y="1117"/>
                      </a:cubicBezTo>
                      <a:cubicBezTo>
                        <a:pt x="836" y="1152"/>
                        <a:pt x="901" y="1169"/>
                        <a:pt x="968" y="1169"/>
                      </a:cubicBezTo>
                      <a:cubicBezTo>
                        <a:pt x="1070" y="1169"/>
                        <a:pt x="1173" y="1130"/>
                        <a:pt x="1255" y="1057"/>
                      </a:cubicBezTo>
                      <a:cubicBezTo>
                        <a:pt x="1553" y="818"/>
                        <a:pt x="1494" y="325"/>
                        <a:pt x="1195" y="116"/>
                      </a:cubicBezTo>
                      <a:cubicBezTo>
                        <a:pt x="1086" y="36"/>
                        <a:pt x="967" y="0"/>
                        <a:pt x="848" y="0"/>
                      </a:cubicBezTo>
                      <a:close/>
                      <a:moveTo>
                        <a:pt x="1643" y="3641"/>
                      </a:moveTo>
                      <a:cubicBezTo>
                        <a:pt x="1703" y="3656"/>
                        <a:pt x="1703" y="3731"/>
                        <a:pt x="1658" y="3761"/>
                      </a:cubicBezTo>
                      <a:cubicBezTo>
                        <a:pt x="1299" y="3970"/>
                        <a:pt x="941" y="4209"/>
                        <a:pt x="672" y="4537"/>
                      </a:cubicBezTo>
                      <a:cubicBezTo>
                        <a:pt x="448" y="4806"/>
                        <a:pt x="239" y="5180"/>
                        <a:pt x="344" y="5553"/>
                      </a:cubicBezTo>
                      <a:cubicBezTo>
                        <a:pt x="403" y="5767"/>
                        <a:pt x="613" y="5990"/>
                        <a:pt x="847" y="5990"/>
                      </a:cubicBezTo>
                      <a:cubicBezTo>
                        <a:pt x="907" y="5990"/>
                        <a:pt x="969" y="5975"/>
                        <a:pt x="1031" y="5941"/>
                      </a:cubicBezTo>
                      <a:cubicBezTo>
                        <a:pt x="1240" y="5822"/>
                        <a:pt x="1344" y="5463"/>
                        <a:pt x="1150" y="5299"/>
                      </a:cubicBezTo>
                      <a:cubicBezTo>
                        <a:pt x="1098" y="5247"/>
                        <a:pt x="1026" y="5215"/>
                        <a:pt x="957" y="5215"/>
                      </a:cubicBezTo>
                      <a:cubicBezTo>
                        <a:pt x="907" y="5215"/>
                        <a:pt x="859" y="5232"/>
                        <a:pt x="822" y="5269"/>
                      </a:cubicBezTo>
                      <a:cubicBezTo>
                        <a:pt x="732" y="5359"/>
                        <a:pt x="762" y="5508"/>
                        <a:pt x="881" y="5553"/>
                      </a:cubicBezTo>
                      <a:cubicBezTo>
                        <a:pt x="926" y="5568"/>
                        <a:pt x="1060" y="5553"/>
                        <a:pt x="1016" y="5643"/>
                      </a:cubicBezTo>
                      <a:cubicBezTo>
                        <a:pt x="995" y="5673"/>
                        <a:pt x="961" y="5685"/>
                        <a:pt x="922" y="5685"/>
                      </a:cubicBezTo>
                      <a:cubicBezTo>
                        <a:pt x="847" y="5685"/>
                        <a:pt x="756" y="5642"/>
                        <a:pt x="717" y="5613"/>
                      </a:cubicBezTo>
                      <a:cubicBezTo>
                        <a:pt x="523" y="5434"/>
                        <a:pt x="702" y="5105"/>
                        <a:pt x="941" y="5090"/>
                      </a:cubicBezTo>
                      <a:cubicBezTo>
                        <a:pt x="949" y="5089"/>
                        <a:pt x="957" y="5089"/>
                        <a:pt x="965" y="5089"/>
                      </a:cubicBezTo>
                      <a:cubicBezTo>
                        <a:pt x="1178" y="5089"/>
                        <a:pt x="1345" y="5277"/>
                        <a:pt x="1374" y="5493"/>
                      </a:cubicBezTo>
                      <a:cubicBezTo>
                        <a:pt x="1389" y="5673"/>
                        <a:pt x="1329" y="5852"/>
                        <a:pt x="1180" y="5986"/>
                      </a:cubicBezTo>
                      <a:cubicBezTo>
                        <a:pt x="1076" y="6075"/>
                        <a:pt x="957" y="6114"/>
                        <a:pt x="839" y="6114"/>
                      </a:cubicBezTo>
                      <a:cubicBezTo>
                        <a:pt x="619" y="6114"/>
                        <a:pt x="401" y="5976"/>
                        <a:pt x="284" y="5762"/>
                      </a:cubicBezTo>
                      <a:cubicBezTo>
                        <a:pt x="30" y="5314"/>
                        <a:pt x="314" y="4746"/>
                        <a:pt x="627" y="4403"/>
                      </a:cubicBezTo>
                      <a:cubicBezTo>
                        <a:pt x="777" y="4224"/>
                        <a:pt x="956" y="4059"/>
                        <a:pt x="1150" y="3925"/>
                      </a:cubicBezTo>
                      <a:cubicBezTo>
                        <a:pt x="1240" y="3865"/>
                        <a:pt x="1329" y="3806"/>
                        <a:pt x="1419" y="3746"/>
                      </a:cubicBezTo>
                      <a:cubicBezTo>
                        <a:pt x="1464" y="3716"/>
                        <a:pt x="1509" y="3686"/>
                        <a:pt x="1568" y="3656"/>
                      </a:cubicBezTo>
                      <a:cubicBezTo>
                        <a:pt x="1583" y="3656"/>
                        <a:pt x="1613" y="3641"/>
                        <a:pt x="1643" y="3641"/>
                      </a:cubicBezTo>
                      <a:close/>
                      <a:moveTo>
                        <a:pt x="1625" y="3573"/>
                      </a:moveTo>
                      <a:cubicBezTo>
                        <a:pt x="1560" y="3573"/>
                        <a:pt x="1512" y="3617"/>
                        <a:pt x="1464" y="3641"/>
                      </a:cubicBezTo>
                      <a:cubicBezTo>
                        <a:pt x="1359" y="3701"/>
                        <a:pt x="1270" y="3761"/>
                        <a:pt x="1165" y="3820"/>
                      </a:cubicBezTo>
                      <a:cubicBezTo>
                        <a:pt x="807" y="4074"/>
                        <a:pt x="478" y="4388"/>
                        <a:pt x="284" y="4776"/>
                      </a:cubicBezTo>
                      <a:cubicBezTo>
                        <a:pt x="90" y="5165"/>
                        <a:pt x="45" y="5628"/>
                        <a:pt x="358" y="5956"/>
                      </a:cubicBezTo>
                      <a:cubicBezTo>
                        <a:pt x="489" y="6095"/>
                        <a:pt x="665" y="6174"/>
                        <a:pt x="845" y="6174"/>
                      </a:cubicBezTo>
                      <a:cubicBezTo>
                        <a:pt x="974" y="6174"/>
                        <a:pt x="1106" y="6133"/>
                        <a:pt x="1225" y="6046"/>
                      </a:cubicBezTo>
                      <a:cubicBezTo>
                        <a:pt x="1494" y="5837"/>
                        <a:pt x="1568" y="5389"/>
                        <a:pt x="1299" y="5135"/>
                      </a:cubicBezTo>
                      <a:cubicBezTo>
                        <a:pt x="1210" y="5055"/>
                        <a:pt x="1087" y="5009"/>
                        <a:pt x="971" y="5009"/>
                      </a:cubicBezTo>
                      <a:cubicBezTo>
                        <a:pt x="913" y="5009"/>
                        <a:pt x="856" y="5020"/>
                        <a:pt x="807" y="5045"/>
                      </a:cubicBezTo>
                      <a:cubicBezTo>
                        <a:pt x="642" y="5135"/>
                        <a:pt x="553" y="5329"/>
                        <a:pt x="597" y="5493"/>
                      </a:cubicBezTo>
                      <a:cubicBezTo>
                        <a:pt x="627" y="5658"/>
                        <a:pt x="792" y="5747"/>
                        <a:pt x="941" y="5747"/>
                      </a:cubicBezTo>
                      <a:cubicBezTo>
                        <a:pt x="1060" y="5747"/>
                        <a:pt x="1150" y="5643"/>
                        <a:pt x="1090" y="5538"/>
                      </a:cubicBezTo>
                      <a:cubicBezTo>
                        <a:pt x="1060" y="5478"/>
                        <a:pt x="1016" y="5478"/>
                        <a:pt x="971" y="5463"/>
                      </a:cubicBezTo>
                      <a:cubicBezTo>
                        <a:pt x="896" y="5463"/>
                        <a:pt x="822" y="5434"/>
                        <a:pt x="866" y="5344"/>
                      </a:cubicBezTo>
                      <a:cubicBezTo>
                        <a:pt x="892" y="5302"/>
                        <a:pt x="936" y="5283"/>
                        <a:pt x="980" y="5283"/>
                      </a:cubicBezTo>
                      <a:cubicBezTo>
                        <a:pt x="1015" y="5283"/>
                        <a:pt x="1049" y="5294"/>
                        <a:pt x="1075" y="5314"/>
                      </a:cubicBezTo>
                      <a:cubicBezTo>
                        <a:pt x="1240" y="5419"/>
                        <a:pt x="1210" y="5658"/>
                        <a:pt x="1105" y="5777"/>
                      </a:cubicBezTo>
                      <a:cubicBezTo>
                        <a:pt x="1038" y="5867"/>
                        <a:pt x="953" y="5904"/>
                        <a:pt x="866" y="5904"/>
                      </a:cubicBezTo>
                      <a:cubicBezTo>
                        <a:pt x="722" y="5904"/>
                        <a:pt x="571" y="5803"/>
                        <a:pt x="478" y="5673"/>
                      </a:cubicBezTo>
                      <a:cubicBezTo>
                        <a:pt x="344" y="5434"/>
                        <a:pt x="388" y="5150"/>
                        <a:pt x="523" y="4911"/>
                      </a:cubicBezTo>
                      <a:cubicBezTo>
                        <a:pt x="775" y="4436"/>
                        <a:pt x="1234" y="4079"/>
                        <a:pt x="1695" y="3825"/>
                      </a:cubicBezTo>
                      <a:lnTo>
                        <a:pt x="1695" y="3825"/>
                      </a:lnTo>
                      <a:cubicBezTo>
                        <a:pt x="1697" y="3824"/>
                        <a:pt x="1700" y="3822"/>
                        <a:pt x="1703" y="3820"/>
                      </a:cubicBezTo>
                      <a:lnTo>
                        <a:pt x="1703" y="3820"/>
                      </a:lnTo>
                      <a:cubicBezTo>
                        <a:pt x="1703" y="3820"/>
                        <a:pt x="1703" y="3820"/>
                        <a:pt x="1703" y="3820"/>
                      </a:cubicBezTo>
                      <a:cubicBezTo>
                        <a:pt x="1705" y="3819"/>
                        <a:pt x="1707" y="3818"/>
                        <a:pt x="1708" y="3816"/>
                      </a:cubicBezTo>
                      <a:lnTo>
                        <a:pt x="1708" y="3816"/>
                      </a:lnTo>
                      <a:cubicBezTo>
                        <a:pt x="1792" y="3754"/>
                        <a:pt x="1775" y="3611"/>
                        <a:pt x="1673" y="3581"/>
                      </a:cubicBezTo>
                      <a:cubicBezTo>
                        <a:pt x="1656" y="3576"/>
                        <a:pt x="1640" y="3573"/>
                        <a:pt x="1625" y="35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1"/>
                <p:cNvSpPr/>
                <p:nvPr/>
              </p:nvSpPr>
              <p:spPr>
                <a:xfrm>
                  <a:off x="-1269103" y="3424643"/>
                  <a:ext cx="555655" cy="282270"/>
                </a:xfrm>
                <a:custGeom>
                  <a:avLst/>
                  <a:gdLst/>
                  <a:ahLst/>
                  <a:cxnLst/>
                  <a:rect l="l" t="t" r="r" b="b"/>
                  <a:pathLst>
                    <a:path w="5378" h="2732" extrusionOk="0">
                      <a:moveTo>
                        <a:pt x="1898" y="0"/>
                      </a:moveTo>
                      <a:cubicBezTo>
                        <a:pt x="1778" y="134"/>
                        <a:pt x="1659" y="269"/>
                        <a:pt x="1569" y="418"/>
                      </a:cubicBezTo>
                      <a:cubicBezTo>
                        <a:pt x="1479" y="568"/>
                        <a:pt x="1420" y="747"/>
                        <a:pt x="1450" y="911"/>
                      </a:cubicBezTo>
                      <a:cubicBezTo>
                        <a:pt x="1315" y="1046"/>
                        <a:pt x="1240" y="1210"/>
                        <a:pt x="1226" y="1374"/>
                      </a:cubicBezTo>
                      <a:cubicBezTo>
                        <a:pt x="1211" y="1538"/>
                        <a:pt x="1240" y="1748"/>
                        <a:pt x="1330" y="1897"/>
                      </a:cubicBezTo>
                      <a:cubicBezTo>
                        <a:pt x="1188" y="1823"/>
                        <a:pt x="1028" y="1790"/>
                        <a:pt x="863" y="1790"/>
                      </a:cubicBezTo>
                      <a:cubicBezTo>
                        <a:pt x="560" y="1790"/>
                        <a:pt x="243" y="1902"/>
                        <a:pt x="1" y="2076"/>
                      </a:cubicBezTo>
                      <a:cubicBezTo>
                        <a:pt x="151" y="2267"/>
                        <a:pt x="525" y="2732"/>
                        <a:pt x="1055" y="2732"/>
                      </a:cubicBezTo>
                      <a:cubicBezTo>
                        <a:pt x="1105" y="2732"/>
                        <a:pt x="1157" y="2727"/>
                        <a:pt x="1211" y="2718"/>
                      </a:cubicBezTo>
                      <a:lnTo>
                        <a:pt x="2346" y="2703"/>
                      </a:lnTo>
                      <a:cubicBezTo>
                        <a:pt x="2401" y="2710"/>
                        <a:pt x="2462" y="2713"/>
                        <a:pt x="2524" y="2713"/>
                      </a:cubicBezTo>
                      <a:cubicBezTo>
                        <a:pt x="2611" y="2713"/>
                        <a:pt x="2700" y="2706"/>
                        <a:pt x="2779" y="2688"/>
                      </a:cubicBezTo>
                      <a:cubicBezTo>
                        <a:pt x="2898" y="2659"/>
                        <a:pt x="3018" y="2584"/>
                        <a:pt x="3093" y="2479"/>
                      </a:cubicBezTo>
                      <a:cubicBezTo>
                        <a:pt x="3122" y="2420"/>
                        <a:pt x="3182" y="2375"/>
                        <a:pt x="3242" y="2315"/>
                      </a:cubicBezTo>
                      <a:cubicBezTo>
                        <a:pt x="3511" y="2121"/>
                        <a:pt x="3660" y="2196"/>
                        <a:pt x="3914" y="2166"/>
                      </a:cubicBezTo>
                      <a:cubicBezTo>
                        <a:pt x="4019" y="2166"/>
                        <a:pt x="4123" y="2166"/>
                        <a:pt x="4228" y="2136"/>
                      </a:cubicBezTo>
                      <a:cubicBezTo>
                        <a:pt x="4332" y="2121"/>
                        <a:pt x="4452" y="2061"/>
                        <a:pt x="4511" y="1986"/>
                      </a:cubicBezTo>
                      <a:cubicBezTo>
                        <a:pt x="4571" y="1897"/>
                        <a:pt x="4571" y="1777"/>
                        <a:pt x="4511" y="1688"/>
                      </a:cubicBezTo>
                      <a:cubicBezTo>
                        <a:pt x="4721" y="1613"/>
                        <a:pt x="4930" y="1523"/>
                        <a:pt x="5094" y="1374"/>
                      </a:cubicBezTo>
                      <a:cubicBezTo>
                        <a:pt x="5258" y="1240"/>
                        <a:pt x="5378" y="1016"/>
                        <a:pt x="5363" y="807"/>
                      </a:cubicBezTo>
                      <a:cubicBezTo>
                        <a:pt x="5363" y="747"/>
                        <a:pt x="5348" y="687"/>
                        <a:pt x="5318" y="642"/>
                      </a:cubicBezTo>
                      <a:cubicBezTo>
                        <a:pt x="5288" y="612"/>
                        <a:pt x="5243" y="568"/>
                        <a:pt x="5184" y="568"/>
                      </a:cubicBezTo>
                      <a:cubicBezTo>
                        <a:pt x="5184" y="358"/>
                        <a:pt x="5019" y="164"/>
                        <a:pt x="4825" y="105"/>
                      </a:cubicBezTo>
                      <a:cubicBezTo>
                        <a:pt x="4765" y="81"/>
                        <a:pt x="4690" y="71"/>
                        <a:pt x="4611" y="71"/>
                      </a:cubicBezTo>
                      <a:cubicBezTo>
                        <a:pt x="4434" y="71"/>
                        <a:pt x="4232" y="122"/>
                        <a:pt x="4108" y="194"/>
                      </a:cubicBezTo>
                      <a:cubicBezTo>
                        <a:pt x="4061" y="111"/>
                        <a:pt x="3965" y="46"/>
                        <a:pt x="3868" y="46"/>
                      </a:cubicBezTo>
                      <a:cubicBezTo>
                        <a:pt x="3844" y="46"/>
                        <a:pt x="3819" y="51"/>
                        <a:pt x="3795" y="60"/>
                      </a:cubicBezTo>
                      <a:cubicBezTo>
                        <a:pt x="3675" y="75"/>
                        <a:pt x="3600" y="164"/>
                        <a:pt x="3541" y="254"/>
                      </a:cubicBezTo>
                      <a:cubicBezTo>
                        <a:pt x="3496" y="358"/>
                        <a:pt x="3451" y="463"/>
                        <a:pt x="3421" y="568"/>
                      </a:cubicBezTo>
                      <a:cubicBezTo>
                        <a:pt x="3376" y="732"/>
                        <a:pt x="3287" y="866"/>
                        <a:pt x="3197" y="1016"/>
                      </a:cubicBezTo>
                      <a:cubicBezTo>
                        <a:pt x="3156" y="943"/>
                        <a:pt x="3064" y="899"/>
                        <a:pt x="2971" y="899"/>
                      </a:cubicBezTo>
                      <a:cubicBezTo>
                        <a:pt x="2931" y="899"/>
                        <a:pt x="2890" y="908"/>
                        <a:pt x="2854" y="926"/>
                      </a:cubicBezTo>
                      <a:cubicBezTo>
                        <a:pt x="2719" y="1001"/>
                        <a:pt x="2674" y="1135"/>
                        <a:pt x="2615" y="1270"/>
                      </a:cubicBezTo>
                      <a:cubicBezTo>
                        <a:pt x="2480" y="1538"/>
                        <a:pt x="2241" y="1762"/>
                        <a:pt x="1972" y="1867"/>
                      </a:cubicBezTo>
                      <a:cubicBezTo>
                        <a:pt x="2107" y="1583"/>
                        <a:pt x="2152" y="1255"/>
                        <a:pt x="2122" y="941"/>
                      </a:cubicBezTo>
                      <a:cubicBezTo>
                        <a:pt x="2107" y="627"/>
                        <a:pt x="2017" y="299"/>
                        <a:pt x="1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1"/>
                <p:cNvSpPr/>
                <p:nvPr/>
              </p:nvSpPr>
              <p:spPr>
                <a:xfrm>
                  <a:off x="-1269103" y="3691726"/>
                  <a:ext cx="555655" cy="280824"/>
                </a:xfrm>
                <a:custGeom>
                  <a:avLst/>
                  <a:gdLst/>
                  <a:ahLst/>
                  <a:cxnLst/>
                  <a:rect l="l" t="t" r="r" b="b"/>
                  <a:pathLst>
                    <a:path w="5378" h="2718" extrusionOk="0">
                      <a:moveTo>
                        <a:pt x="1055" y="1"/>
                      </a:moveTo>
                      <a:cubicBezTo>
                        <a:pt x="525" y="1"/>
                        <a:pt x="151" y="465"/>
                        <a:pt x="1" y="656"/>
                      </a:cubicBezTo>
                      <a:cubicBezTo>
                        <a:pt x="243" y="830"/>
                        <a:pt x="560" y="942"/>
                        <a:pt x="863" y="942"/>
                      </a:cubicBezTo>
                      <a:cubicBezTo>
                        <a:pt x="1028" y="942"/>
                        <a:pt x="1188" y="909"/>
                        <a:pt x="1330" y="835"/>
                      </a:cubicBezTo>
                      <a:lnTo>
                        <a:pt x="1330" y="835"/>
                      </a:lnTo>
                      <a:cubicBezTo>
                        <a:pt x="1240" y="985"/>
                        <a:pt x="1211" y="1194"/>
                        <a:pt x="1226" y="1358"/>
                      </a:cubicBezTo>
                      <a:cubicBezTo>
                        <a:pt x="1240" y="1522"/>
                        <a:pt x="1315" y="1687"/>
                        <a:pt x="1450" y="1821"/>
                      </a:cubicBezTo>
                      <a:cubicBezTo>
                        <a:pt x="1420" y="1985"/>
                        <a:pt x="1479" y="2165"/>
                        <a:pt x="1569" y="2314"/>
                      </a:cubicBezTo>
                      <a:cubicBezTo>
                        <a:pt x="1659" y="2463"/>
                        <a:pt x="1778" y="2598"/>
                        <a:pt x="1898" y="2717"/>
                      </a:cubicBezTo>
                      <a:cubicBezTo>
                        <a:pt x="2017" y="2433"/>
                        <a:pt x="2107" y="2105"/>
                        <a:pt x="2122" y="1791"/>
                      </a:cubicBezTo>
                      <a:cubicBezTo>
                        <a:pt x="2152" y="1478"/>
                        <a:pt x="2107" y="1149"/>
                        <a:pt x="1972" y="865"/>
                      </a:cubicBezTo>
                      <a:lnTo>
                        <a:pt x="1972" y="865"/>
                      </a:lnTo>
                      <a:cubicBezTo>
                        <a:pt x="2241" y="970"/>
                        <a:pt x="2480" y="1194"/>
                        <a:pt x="2615" y="1463"/>
                      </a:cubicBezTo>
                      <a:cubicBezTo>
                        <a:pt x="2674" y="1597"/>
                        <a:pt x="2719" y="1731"/>
                        <a:pt x="2854" y="1806"/>
                      </a:cubicBezTo>
                      <a:cubicBezTo>
                        <a:pt x="2890" y="1824"/>
                        <a:pt x="2931" y="1833"/>
                        <a:pt x="2971" y="1833"/>
                      </a:cubicBezTo>
                      <a:cubicBezTo>
                        <a:pt x="3064" y="1833"/>
                        <a:pt x="3156" y="1789"/>
                        <a:pt x="3197" y="1717"/>
                      </a:cubicBezTo>
                      <a:cubicBezTo>
                        <a:pt x="3287" y="1866"/>
                        <a:pt x="3376" y="2000"/>
                        <a:pt x="3421" y="2165"/>
                      </a:cubicBezTo>
                      <a:cubicBezTo>
                        <a:pt x="3451" y="2269"/>
                        <a:pt x="3496" y="2374"/>
                        <a:pt x="3541" y="2478"/>
                      </a:cubicBezTo>
                      <a:cubicBezTo>
                        <a:pt x="3600" y="2568"/>
                        <a:pt x="3675" y="2658"/>
                        <a:pt x="3795" y="2672"/>
                      </a:cubicBezTo>
                      <a:cubicBezTo>
                        <a:pt x="3815" y="2678"/>
                        <a:pt x="3837" y="2680"/>
                        <a:pt x="3858" y="2680"/>
                      </a:cubicBezTo>
                      <a:cubicBezTo>
                        <a:pt x="3959" y="2680"/>
                        <a:pt x="4059" y="2624"/>
                        <a:pt x="4108" y="2538"/>
                      </a:cubicBezTo>
                      <a:cubicBezTo>
                        <a:pt x="4232" y="2610"/>
                        <a:pt x="4434" y="2661"/>
                        <a:pt x="4611" y="2661"/>
                      </a:cubicBezTo>
                      <a:cubicBezTo>
                        <a:pt x="4690" y="2661"/>
                        <a:pt x="4765" y="2651"/>
                        <a:pt x="4825" y="2628"/>
                      </a:cubicBezTo>
                      <a:cubicBezTo>
                        <a:pt x="5019" y="2568"/>
                        <a:pt x="5184" y="2374"/>
                        <a:pt x="5184" y="2165"/>
                      </a:cubicBezTo>
                      <a:cubicBezTo>
                        <a:pt x="5243" y="2165"/>
                        <a:pt x="5288" y="2120"/>
                        <a:pt x="5318" y="2090"/>
                      </a:cubicBezTo>
                      <a:cubicBezTo>
                        <a:pt x="5348" y="2045"/>
                        <a:pt x="5363" y="1985"/>
                        <a:pt x="5363" y="1926"/>
                      </a:cubicBezTo>
                      <a:cubicBezTo>
                        <a:pt x="5378" y="1717"/>
                        <a:pt x="5258" y="1493"/>
                        <a:pt x="5094" y="1358"/>
                      </a:cubicBezTo>
                      <a:cubicBezTo>
                        <a:pt x="4930" y="1209"/>
                        <a:pt x="4721" y="1119"/>
                        <a:pt x="4511" y="1044"/>
                      </a:cubicBezTo>
                      <a:cubicBezTo>
                        <a:pt x="4571" y="955"/>
                        <a:pt x="4571" y="835"/>
                        <a:pt x="4511" y="746"/>
                      </a:cubicBezTo>
                      <a:cubicBezTo>
                        <a:pt x="4452" y="671"/>
                        <a:pt x="4332" y="611"/>
                        <a:pt x="4228" y="596"/>
                      </a:cubicBezTo>
                      <a:cubicBezTo>
                        <a:pt x="4123" y="566"/>
                        <a:pt x="4019" y="566"/>
                        <a:pt x="3914" y="566"/>
                      </a:cubicBezTo>
                      <a:cubicBezTo>
                        <a:pt x="3660" y="537"/>
                        <a:pt x="3511" y="611"/>
                        <a:pt x="3242" y="402"/>
                      </a:cubicBezTo>
                      <a:cubicBezTo>
                        <a:pt x="3182" y="357"/>
                        <a:pt x="3122" y="313"/>
                        <a:pt x="3093" y="253"/>
                      </a:cubicBezTo>
                      <a:cubicBezTo>
                        <a:pt x="3018" y="148"/>
                        <a:pt x="2898" y="74"/>
                        <a:pt x="2779" y="44"/>
                      </a:cubicBezTo>
                      <a:cubicBezTo>
                        <a:pt x="2700" y="26"/>
                        <a:pt x="2611" y="19"/>
                        <a:pt x="2524" y="19"/>
                      </a:cubicBezTo>
                      <a:cubicBezTo>
                        <a:pt x="2462" y="19"/>
                        <a:pt x="2401" y="23"/>
                        <a:pt x="2346" y="29"/>
                      </a:cubicBezTo>
                      <a:lnTo>
                        <a:pt x="1211" y="14"/>
                      </a:lnTo>
                      <a:cubicBezTo>
                        <a:pt x="1157" y="5"/>
                        <a:pt x="1105"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1"/>
                <p:cNvSpPr/>
                <p:nvPr/>
              </p:nvSpPr>
              <p:spPr>
                <a:xfrm>
                  <a:off x="-1279849" y="3420717"/>
                  <a:ext cx="582312" cy="559581"/>
                </a:xfrm>
                <a:custGeom>
                  <a:avLst/>
                  <a:gdLst/>
                  <a:ahLst/>
                  <a:cxnLst/>
                  <a:rect l="l" t="t" r="r" b="b"/>
                  <a:pathLst>
                    <a:path w="5636" h="5416" extrusionOk="0">
                      <a:moveTo>
                        <a:pt x="4974" y="262"/>
                      </a:moveTo>
                      <a:cubicBezTo>
                        <a:pt x="5093" y="337"/>
                        <a:pt x="5183" y="471"/>
                        <a:pt x="5198" y="621"/>
                      </a:cubicBezTo>
                      <a:cubicBezTo>
                        <a:pt x="5198" y="635"/>
                        <a:pt x="5198" y="650"/>
                        <a:pt x="5213" y="650"/>
                      </a:cubicBezTo>
                      <a:cubicBezTo>
                        <a:pt x="5168" y="695"/>
                        <a:pt x="5108" y="740"/>
                        <a:pt x="5064" y="785"/>
                      </a:cubicBezTo>
                      <a:cubicBezTo>
                        <a:pt x="4914" y="874"/>
                        <a:pt x="4750" y="949"/>
                        <a:pt x="4586" y="979"/>
                      </a:cubicBezTo>
                      <a:cubicBezTo>
                        <a:pt x="4660" y="859"/>
                        <a:pt x="4735" y="740"/>
                        <a:pt x="4795" y="621"/>
                      </a:cubicBezTo>
                      <a:cubicBezTo>
                        <a:pt x="4854" y="501"/>
                        <a:pt x="4914" y="382"/>
                        <a:pt x="4974" y="262"/>
                      </a:cubicBezTo>
                      <a:close/>
                      <a:moveTo>
                        <a:pt x="3320" y="1039"/>
                      </a:moveTo>
                      <a:lnTo>
                        <a:pt x="3320" y="1039"/>
                      </a:lnTo>
                      <a:cubicBezTo>
                        <a:pt x="3324" y="1043"/>
                        <a:pt x="3328" y="1047"/>
                        <a:pt x="3331" y="1054"/>
                      </a:cubicBezTo>
                      <a:cubicBezTo>
                        <a:pt x="3327" y="1049"/>
                        <a:pt x="3324" y="1044"/>
                        <a:pt x="3320" y="1039"/>
                      </a:cubicBezTo>
                      <a:close/>
                      <a:moveTo>
                        <a:pt x="4679" y="178"/>
                      </a:moveTo>
                      <a:cubicBezTo>
                        <a:pt x="4719" y="178"/>
                        <a:pt x="4757" y="181"/>
                        <a:pt x="4795" y="187"/>
                      </a:cubicBezTo>
                      <a:cubicBezTo>
                        <a:pt x="4810" y="187"/>
                        <a:pt x="4810" y="202"/>
                        <a:pt x="4825" y="202"/>
                      </a:cubicBezTo>
                      <a:cubicBezTo>
                        <a:pt x="4705" y="531"/>
                        <a:pt x="4496" y="845"/>
                        <a:pt x="4272" y="1113"/>
                      </a:cubicBezTo>
                      <a:cubicBezTo>
                        <a:pt x="4257" y="1069"/>
                        <a:pt x="4242" y="1009"/>
                        <a:pt x="4227" y="949"/>
                      </a:cubicBezTo>
                      <a:cubicBezTo>
                        <a:pt x="4167" y="740"/>
                        <a:pt x="4182" y="501"/>
                        <a:pt x="4242" y="292"/>
                      </a:cubicBezTo>
                      <a:cubicBezTo>
                        <a:pt x="4372" y="221"/>
                        <a:pt x="4530" y="178"/>
                        <a:pt x="4679" y="178"/>
                      </a:cubicBezTo>
                      <a:close/>
                      <a:moveTo>
                        <a:pt x="5288" y="695"/>
                      </a:moveTo>
                      <a:cubicBezTo>
                        <a:pt x="5407" y="725"/>
                        <a:pt x="5377" y="949"/>
                        <a:pt x="5362" y="1039"/>
                      </a:cubicBezTo>
                      <a:cubicBezTo>
                        <a:pt x="5332" y="1143"/>
                        <a:pt x="5273" y="1263"/>
                        <a:pt x="5198" y="1337"/>
                      </a:cubicBezTo>
                      <a:cubicBezTo>
                        <a:pt x="5034" y="1517"/>
                        <a:pt x="4795" y="1606"/>
                        <a:pt x="4571" y="1696"/>
                      </a:cubicBezTo>
                      <a:cubicBezTo>
                        <a:pt x="4571" y="1696"/>
                        <a:pt x="4571" y="1696"/>
                        <a:pt x="4556" y="1711"/>
                      </a:cubicBezTo>
                      <a:cubicBezTo>
                        <a:pt x="4451" y="1726"/>
                        <a:pt x="4339" y="1733"/>
                        <a:pt x="4227" y="1733"/>
                      </a:cubicBezTo>
                      <a:cubicBezTo>
                        <a:pt x="4115" y="1733"/>
                        <a:pt x="4003" y="1726"/>
                        <a:pt x="3899" y="1711"/>
                      </a:cubicBezTo>
                      <a:cubicBezTo>
                        <a:pt x="4123" y="1517"/>
                        <a:pt x="4332" y="1308"/>
                        <a:pt x="4511" y="1069"/>
                      </a:cubicBezTo>
                      <a:cubicBezTo>
                        <a:pt x="4720" y="1039"/>
                        <a:pt x="4929" y="964"/>
                        <a:pt x="5108" y="845"/>
                      </a:cubicBezTo>
                      <a:cubicBezTo>
                        <a:pt x="5168" y="800"/>
                        <a:pt x="5228" y="755"/>
                        <a:pt x="5288" y="695"/>
                      </a:cubicBezTo>
                      <a:close/>
                      <a:moveTo>
                        <a:pt x="3935" y="161"/>
                      </a:moveTo>
                      <a:cubicBezTo>
                        <a:pt x="4019" y="161"/>
                        <a:pt x="4096" y="204"/>
                        <a:pt x="4137" y="277"/>
                      </a:cubicBezTo>
                      <a:cubicBezTo>
                        <a:pt x="4137" y="292"/>
                        <a:pt x="4152" y="307"/>
                        <a:pt x="4152" y="307"/>
                      </a:cubicBezTo>
                      <a:cubicBezTo>
                        <a:pt x="4108" y="531"/>
                        <a:pt x="4093" y="740"/>
                        <a:pt x="4152" y="964"/>
                      </a:cubicBezTo>
                      <a:cubicBezTo>
                        <a:pt x="4167" y="1039"/>
                        <a:pt x="4182" y="1113"/>
                        <a:pt x="4227" y="1188"/>
                      </a:cubicBezTo>
                      <a:cubicBezTo>
                        <a:pt x="3973" y="1472"/>
                        <a:pt x="3689" y="1696"/>
                        <a:pt x="3376" y="1890"/>
                      </a:cubicBezTo>
                      <a:cubicBezTo>
                        <a:pt x="3301" y="1636"/>
                        <a:pt x="3301" y="1352"/>
                        <a:pt x="3346" y="1098"/>
                      </a:cubicBezTo>
                      <a:cubicBezTo>
                        <a:pt x="3406" y="994"/>
                        <a:pt x="3465" y="889"/>
                        <a:pt x="3510" y="785"/>
                      </a:cubicBezTo>
                      <a:cubicBezTo>
                        <a:pt x="3555" y="680"/>
                        <a:pt x="3585" y="576"/>
                        <a:pt x="3630" y="456"/>
                      </a:cubicBezTo>
                      <a:cubicBezTo>
                        <a:pt x="3660" y="352"/>
                        <a:pt x="3719" y="247"/>
                        <a:pt x="3824" y="187"/>
                      </a:cubicBezTo>
                      <a:cubicBezTo>
                        <a:pt x="3860" y="169"/>
                        <a:pt x="3898" y="161"/>
                        <a:pt x="3935" y="161"/>
                      </a:cubicBezTo>
                      <a:close/>
                      <a:moveTo>
                        <a:pt x="3072" y="1019"/>
                      </a:moveTo>
                      <a:cubicBezTo>
                        <a:pt x="3133" y="1019"/>
                        <a:pt x="3195" y="1047"/>
                        <a:pt x="3241" y="1113"/>
                      </a:cubicBezTo>
                      <a:cubicBezTo>
                        <a:pt x="3241" y="1113"/>
                        <a:pt x="3256" y="1128"/>
                        <a:pt x="3256" y="1128"/>
                      </a:cubicBezTo>
                      <a:cubicBezTo>
                        <a:pt x="3226" y="1323"/>
                        <a:pt x="3226" y="1517"/>
                        <a:pt x="3256" y="1711"/>
                      </a:cubicBezTo>
                      <a:cubicBezTo>
                        <a:pt x="3271" y="1771"/>
                        <a:pt x="3271" y="1860"/>
                        <a:pt x="3286" y="1935"/>
                      </a:cubicBezTo>
                      <a:cubicBezTo>
                        <a:pt x="3122" y="2024"/>
                        <a:pt x="2943" y="2099"/>
                        <a:pt x="2763" y="2174"/>
                      </a:cubicBezTo>
                      <a:cubicBezTo>
                        <a:pt x="2689" y="2204"/>
                        <a:pt x="2599" y="2234"/>
                        <a:pt x="2524" y="2263"/>
                      </a:cubicBezTo>
                      <a:cubicBezTo>
                        <a:pt x="2524" y="2204"/>
                        <a:pt x="2524" y="2144"/>
                        <a:pt x="2524" y="2099"/>
                      </a:cubicBezTo>
                      <a:cubicBezTo>
                        <a:pt x="2539" y="1890"/>
                        <a:pt x="2584" y="1681"/>
                        <a:pt x="2659" y="1487"/>
                      </a:cubicBezTo>
                      <a:lnTo>
                        <a:pt x="2674" y="1472"/>
                      </a:lnTo>
                      <a:cubicBezTo>
                        <a:pt x="2748" y="1367"/>
                        <a:pt x="2793" y="1233"/>
                        <a:pt x="2868" y="1128"/>
                      </a:cubicBezTo>
                      <a:cubicBezTo>
                        <a:pt x="2918" y="1062"/>
                        <a:pt x="2995" y="1019"/>
                        <a:pt x="3072" y="1019"/>
                      </a:cubicBezTo>
                      <a:close/>
                      <a:moveTo>
                        <a:pt x="1927" y="202"/>
                      </a:moveTo>
                      <a:lnTo>
                        <a:pt x="1927" y="202"/>
                      </a:lnTo>
                      <a:cubicBezTo>
                        <a:pt x="1942" y="531"/>
                        <a:pt x="1927" y="845"/>
                        <a:pt x="1897" y="1158"/>
                      </a:cubicBezTo>
                      <a:cubicBezTo>
                        <a:pt x="1856" y="1542"/>
                        <a:pt x="1802" y="1938"/>
                        <a:pt x="1656" y="2300"/>
                      </a:cubicBezTo>
                      <a:lnTo>
                        <a:pt x="1656" y="2300"/>
                      </a:lnTo>
                      <a:cubicBezTo>
                        <a:pt x="1370" y="2070"/>
                        <a:pt x="993" y="1975"/>
                        <a:pt x="624" y="1975"/>
                      </a:cubicBezTo>
                      <a:cubicBezTo>
                        <a:pt x="575" y="1975"/>
                        <a:pt x="527" y="1976"/>
                        <a:pt x="478" y="1980"/>
                      </a:cubicBezTo>
                      <a:cubicBezTo>
                        <a:pt x="632" y="1926"/>
                        <a:pt x="798" y="1892"/>
                        <a:pt x="961" y="1892"/>
                      </a:cubicBezTo>
                      <a:cubicBezTo>
                        <a:pt x="1096" y="1892"/>
                        <a:pt x="1230" y="1915"/>
                        <a:pt x="1354" y="1970"/>
                      </a:cubicBezTo>
                      <a:lnTo>
                        <a:pt x="1354" y="1970"/>
                      </a:lnTo>
                      <a:cubicBezTo>
                        <a:pt x="1356" y="1973"/>
                        <a:pt x="1358" y="1977"/>
                        <a:pt x="1359" y="1980"/>
                      </a:cubicBezTo>
                      <a:lnTo>
                        <a:pt x="1364" y="1975"/>
                      </a:lnTo>
                      <a:lnTo>
                        <a:pt x="1364" y="1975"/>
                      </a:lnTo>
                      <a:cubicBezTo>
                        <a:pt x="1378" y="1981"/>
                        <a:pt x="1391" y="1988"/>
                        <a:pt x="1404" y="1995"/>
                      </a:cubicBezTo>
                      <a:cubicBezTo>
                        <a:pt x="1410" y="1997"/>
                        <a:pt x="1417" y="1998"/>
                        <a:pt x="1424" y="1998"/>
                      </a:cubicBezTo>
                      <a:cubicBezTo>
                        <a:pt x="1467" y="1998"/>
                        <a:pt x="1520" y="1959"/>
                        <a:pt x="1494" y="1920"/>
                      </a:cubicBezTo>
                      <a:cubicBezTo>
                        <a:pt x="1389" y="1771"/>
                        <a:pt x="1359" y="1576"/>
                        <a:pt x="1374" y="1397"/>
                      </a:cubicBezTo>
                      <a:cubicBezTo>
                        <a:pt x="1389" y="1323"/>
                        <a:pt x="1419" y="1263"/>
                        <a:pt x="1449" y="1188"/>
                      </a:cubicBezTo>
                      <a:cubicBezTo>
                        <a:pt x="1464" y="1143"/>
                        <a:pt x="1494" y="1113"/>
                        <a:pt x="1524" y="1069"/>
                      </a:cubicBezTo>
                      <a:cubicBezTo>
                        <a:pt x="1554" y="1054"/>
                        <a:pt x="1583" y="1024"/>
                        <a:pt x="1598" y="994"/>
                      </a:cubicBezTo>
                      <a:cubicBezTo>
                        <a:pt x="1613" y="964"/>
                        <a:pt x="1598" y="934"/>
                        <a:pt x="1598" y="904"/>
                      </a:cubicBezTo>
                      <a:cubicBezTo>
                        <a:pt x="1598" y="859"/>
                        <a:pt x="1598" y="800"/>
                        <a:pt x="1613" y="755"/>
                      </a:cubicBezTo>
                      <a:cubicBezTo>
                        <a:pt x="1628" y="665"/>
                        <a:pt x="1658" y="591"/>
                        <a:pt x="1688" y="516"/>
                      </a:cubicBezTo>
                      <a:cubicBezTo>
                        <a:pt x="1763" y="396"/>
                        <a:pt x="1837" y="307"/>
                        <a:pt x="1927" y="202"/>
                      </a:cubicBezTo>
                      <a:close/>
                      <a:moveTo>
                        <a:pt x="3809" y="1786"/>
                      </a:moveTo>
                      <a:cubicBezTo>
                        <a:pt x="3928" y="1808"/>
                        <a:pt x="4052" y="1819"/>
                        <a:pt x="4175" y="1819"/>
                      </a:cubicBezTo>
                      <a:cubicBezTo>
                        <a:pt x="4298" y="1819"/>
                        <a:pt x="4421" y="1808"/>
                        <a:pt x="4541" y="1786"/>
                      </a:cubicBezTo>
                      <a:lnTo>
                        <a:pt x="4541" y="1786"/>
                      </a:lnTo>
                      <a:cubicBezTo>
                        <a:pt x="4615" y="1905"/>
                        <a:pt x="4556" y="2039"/>
                        <a:pt x="4436" y="2099"/>
                      </a:cubicBezTo>
                      <a:cubicBezTo>
                        <a:pt x="4317" y="2159"/>
                        <a:pt x="4182" y="2159"/>
                        <a:pt x="4063" y="2174"/>
                      </a:cubicBezTo>
                      <a:cubicBezTo>
                        <a:pt x="3997" y="2174"/>
                        <a:pt x="3929" y="2171"/>
                        <a:pt x="3860" y="2171"/>
                      </a:cubicBezTo>
                      <a:cubicBezTo>
                        <a:pt x="3758" y="2171"/>
                        <a:pt x="3654" y="2177"/>
                        <a:pt x="3555" y="2204"/>
                      </a:cubicBezTo>
                      <a:cubicBezTo>
                        <a:pt x="3465" y="2219"/>
                        <a:pt x="3376" y="2263"/>
                        <a:pt x="3301" y="2323"/>
                      </a:cubicBezTo>
                      <a:lnTo>
                        <a:pt x="3301" y="2338"/>
                      </a:lnTo>
                      <a:cubicBezTo>
                        <a:pt x="3241" y="2338"/>
                        <a:pt x="3182" y="2338"/>
                        <a:pt x="3137" y="2323"/>
                      </a:cubicBezTo>
                      <a:cubicBezTo>
                        <a:pt x="3062" y="2323"/>
                        <a:pt x="2987" y="2308"/>
                        <a:pt x="2913" y="2278"/>
                      </a:cubicBezTo>
                      <a:cubicBezTo>
                        <a:pt x="3122" y="2204"/>
                        <a:pt x="3316" y="2099"/>
                        <a:pt x="3510" y="1980"/>
                      </a:cubicBezTo>
                      <a:cubicBezTo>
                        <a:pt x="3615" y="1920"/>
                        <a:pt x="3719" y="1860"/>
                        <a:pt x="3809" y="1786"/>
                      </a:cubicBezTo>
                      <a:close/>
                      <a:moveTo>
                        <a:pt x="2076" y="561"/>
                      </a:moveTo>
                      <a:lnTo>
                        <a:pt x="2076" y="561"/>
                      </a:lnTo>
                      <a:cubicBezTo>
                        <a:pt x="2181" y="994"/>
                        <a:pt x="2196" y="1472"/>
                        <a:pt x="2002" y="1890"/>
                      </a:cubicBezTo>
                      <a:cubicBezTo>
                        <a:pt x="1988" y="1930"/>
                        <a:pt x="2011" y="1982"/>
                        <a:pt x="2048" y="1982"/>
                      </a:cubicBezTo>
                      <a:cubicBezTo>
                        <a:pt x="2052" y="1982"/>
                        <a:pt x="2057" y="1981"/>
                        <a:pt x="2061" y="1980"/>
                      </a:cubicBezTo>
                      <a:cubicBezTo>
                        <a:pt x="2226" y="1905"/>
                        <a:pt x="2390" y="1800"/>
                        <a:pt x="2509" y="1666"/>
                      </a:cubicBezTo>
                      <a:lnTo>
                        <a:pt x="2509" y="1666"/>
                      </a:lnTo>
                      <a:cubicBezTo>
                        <a:pt x="2480" y="1800"/>
                        <a:pt x="2450" y="1950"/>
                        <a:pt x="2450" y="2084"/>
                      </a:cubicBezTo>
                      <a:cubicBezTo>
                        <a:pt x="2450" y="2144"/>
                        <a:pt x="2450" y="2219"/>
                        <a:pt x="2450" y="2278"/>
                      </a:cubicBezTo>
                      <a:cubicBezTo>
                        <a:pt x="2275" y="2341"/>
                        <a:pt x="2091" y="2372"/>
                        <a:pt x="1905" y="2372"/>
                      </a:cubicBezTo>
                      <a:cubicBezTo>
                        <a:pt x="1867" y="2372"/>
                        <a:pt x="1830" y="2370"/>
                        <a:pt x="1793" y="2368"/>
                      </a:cubicBezTo>
                      <a:cubicBezTo>
                        <a:pt x="1942" y="2010"/>
                        <a:pt x="2002" y="1606"/>
                        <a:pt x="2046" y="1218"/>
                      </a:cubicBezTo>
                      <a:cubicBezTo>
                        <a:pt x="2061" y="994"/>
                        <a:pt x="2076" y="770"/>
                        <a:pt x="2076" y="561"/>
                      </a:cubicBezTo>
                      <a:close/>
                      <a:moveTo>
                        <a:pt x="648" y="2128"/>
                      </a:moveTo>
                      <a:cubicBezTo>
                        <a:pt x="1009" y="2128"/>
                        <a:pt x="1372" y="2231"/>
                        <a:pt x="1628" y="2487"/>
                      </a:cubicBezTo>
                      <a:cubicBezTo>
                        <a:pt x="1643" y="2502"/>
                        <a:pt x="1658" y="2517"/>
                        <a:pt x="1673" y="2517"/>
                      </a:cubicBezTo>
                      <a:lnTo>
                        <a:pt x="1703" y="2517"/>
                      </a:lnTo>
                      <a:cubicBezTo>
                        <a:pt x="1765" y="2525"/>
                        <a:pt x="1827" y="2529"/>
                        <a:pt x="1888" y="2529"/>
                      </a:cubicBezTo>
                      <a:cubicBezTo>
                        <a:pt x="2165" y="2529"/>
                        <a:pt x="2432" y="2454"/>
                        <a:pt x="2689" y="2368"/>
                      </a:cubicBezTo>
                      <a:cubicBezTo>
                        <a:pt x="2734" y="2353"/>
                        <a:pt x="2778" y="2338"/>
                        <a:pt x="2823" y="2323"/>
                      </a:cubicBezTo>
                      <a:cubicBezTo>
                        <a:pt x="2913" y="2368"/>
                        <a:pt x="3017" y="2398"/>
                        <a:pt x="3122" y="2413"/>
                      </a:cubicBezTo>
                      <a:lnTo>
                        <a:pt x="3211" y="2413"/>
                      </a:lnTo>
                      <a:cubicBezTo>
                        <a:pt x="3167" y="2458"/>
                        <a:pt x="3137" y="2502"/>
                        <a:pt x="3092" y="2547"/>
                      </a:cubicBezTo>
                      <a:cubicBezTo>
                        <a:pt x="3062" y="2592"/>
                        <a:pt x="3032" y="2622"/>
                        <a:pt x="2987" y="2637"/>
                      </a:cubicBezTo>
                      <a:cubicBezTo>
                        <a:pt x="2823" y="2577"/>
                        <a:pt x="2644" y="2577"/>
                        <a:pt x="2465" y="2577"/>
                      </a:cubicBezTo>
                      <a:cubicBezTo>
                        <a:pt x="2390" y="2577"/>
                        <a:pt x="2390" y="2697"/>
                        <a:pt x="2465" y="2697"/>
                      </a:cubicBezTo>
                      <a:cubicBezTo>
                        <a:pt x="2569" y="2697"/>
                        <a:pt x="2689" y="2697"/>
                        <a:pt x="2808" y="2712"/>
                      </a:cubicBezTo>
                      <a:cubicBezTo>
                        <a:pt x="2741" y="2719"/>
                        <a:pt x="2674" y="2723"/>
                        <a:pt x="2608" y="2723"/>
                      </a:cubicBezTo>
                      <a:cubicBezTo>
                        <a:pt x="2543" y="2723"/>
                        <a:pt x="2480" y="2719"/>
                        <a:pt x="2420" y="2712"/>
                      </a:cubicBezTo>
                      <a:cubicBezTo>
                        <a:pt x="2345" y="2712"/>
                        <a:pt x="2345" y="2831"/>
                        <a:pt x="2420" y="2831"/>
                      </a:cubicBezTo>
                      <a:cubicBezTo>
                        <a:pt x="2468" y="2831"/>
                        <a:pt x="2518" y="2832"/>
                        <a:pt x="2568" y="2832"/>
                      </a:cubicBezTo>
                      <a:cubicBezTo>
                        <a:pt x="2717" y="2832"/>
                        <a:pt x="2868" y="2824"/>
                        <a:pt x="3002" y="2756"/>
                      </a:cubicBezTo>
                      <a:cubicBezTo>
                        <a:pt x="3047" y="2786"/>
                        <a:pt x="3092" y="2816"/>
                        <a:pt x="3137" y="2861"/>
                      </a:cubicBezTo>
                      <a:cubicBezTo>
                        <a:pt x="3182" y="2906"/>
                        <a:pt x="3211" y="2936"/>
                        <a:pt x="3241" y="2980"/>
                      </a:cubicBezTo>
                      <a:lnTo>
                        <a:pt x="3122" y="2980"/>
                      </a:lnTo>
                      <a:cubicBezTo>
                        <a:pt x="3017" y="2995"/>
                        <a:pt x="2898" y="3025"/>
                        <a:pt x="2808" y="3070"/>
                      </a:cubicBezTo>
                      <a:lnTo>
                        <a:pt x="2778" y="3070"/>
                      </a:lnTo>
                      <a:cubicBezTo>
                        <a:pt x="2490" y="2957"/>
                        <a:pt x="2191" y="2865"/>
                        <a:pt x="1881" y="2865"/>
                      </a:cubicBezTo>
                      <a:cubicBezTo>
                        <a:pt x="1822" y="2865"/>
                        <a:pt x="1763" y="2869"/>
                        <a:pt x="1703" y="2876"/>
                      </a:cubicBezTo>
                      <a:cubicBezTo>
                        <a:pt x="1673" y="2876"/>
                        <a:pt x="1658" y="2876"/>
                        <a:pt x="1658" y="2891"/>
                      </a:cubicBezTo>
                      <a:cubicBezTo>
                        <a:pt x="1643" y="2891"/>
                        <a:pt x="1628" y="2906"/>
                        <a:pt x="1628" y="2906"/>
                      </a:cubicBezTo>
                      <a:cubicBezTo>
                        <a:pt x="1371" y="3163"/>
                        <a:pt x="1015" y="3269"/>
                        <a:pt x="657" y="3269"/>
                      </a:cubicBezTo>
                      <a:cubicBezTo>
                        <a:pt x="537" y="3269"/>
                        <a:pt x="416" y="3257"/>
                        <a:pt x="299" y="3234"/>
                      </a:cubicBezTo>
                      <a:cubicBezTo>
                        <a:pt x="448" y="3055"/>
                        <a:pt x="628" y="2891"/>
                        <a:pt x="837" y="2801"/>
                      </a:cubicBezTo>
                      <a:cubicBezTo>
                        <a:pt x="923" y="2830"/>
                        <a:pt x="1017" y="2847"/>
                        <a:pt x="1116" y="2847"/>
                      </a:cubicBezTo>
                      <a:cubicBezTo>
                        <a:pt x="1170" y="2847"/>
                        <a:pt x="1227" y="2842"/>
                        <a:pt x="1285" y="2831"/>
                      </a:cubicBezTo>
                      <a:cubicBezTo>
                        <a:pt x="1359" y="2816"/>
                        <a:pt x="1374" y="2756"/>
                        <a:pt x="1344" y="2726"/>
                      </a:cubicBezTo>
                      <a:cubicBezTo>
                        <a:pt x="1374" y="2697"/>
                        <a:pt x="1404" y="2592"/>
                        <a:pt x="1330" y="2577"/>
                      </a:cubicBezTo>
                      <a:cubicBezTo>
                        <a:pt x="1284" y="2574"/>
                        <a:pt x="1240" y="2572"/>
                        <a:pt x="1197" y="2572"/>
                      </a:cubicBezTo>
                      <a:cubicBezTo>
                        <a:pt x="1059" y="2572"/>
                        <a:pt x="936" y="2591"/>
                        <a:pt x="822" y="2637"/>
                      </a:cubicBezTo>
                      <a:cubicBezTo>
                        <a:pt x="598" y="2547"/>
                        <a:pt x="404" y="2368"/>
                        <a:pt x="224" y="2174"/>
                      </a:cubicBezTo>
                      <a:cubicBezTo>
                        <a:pt x="360" y="2144"/>
                        <a:pt x="504" y="2128"/>
                        <a:pt x="648" y="2128"/>
                      </a:cubicBezTo>
                      <a:close/>
                      <a:moveTo>
                        <a:pt x="3316" y="3055"/>
                      </a:moveTo>
                      <a:cubicBezTo>
                        <a:pt x="3316" y="3070"/>
                        <a:pt x="3331" y="3070"/>
                        <a:pt x="3331" y="3085"/>
                      </a:cubicBezTo>
                      <a:cubicBezTo>
                        <a:pt x="3406" y="3145"/>
                        <a:pt x="3495" y="3189"/>
                        <a:pt x="3600" y="3219"/>
                      </a:cubicBezTo>
                      <a:cubicBezTo>
                        <a:pt x="3682" y="3242"/>
                        <a:pt x="3768" y="3245"/>
                        <a:pt x="3854" y="3245"/>
                      </a:cubicBezTo>
                      <a:cubicBezTo>
                        <a:pt x="3897" y="3245"/>
                        <a:pt x="3940" y="3245"/>
                        <a:pt x="3982" y="3245"/>
                      </a:cubicBezTo>
                      <a:cubicBezTo>
                        <a:pt x="4025" y="3245"/>
                        <a:pt x="4067" y="3245"/>
                        <a:pt x="4108" y="3249"/>
                      </a:cubicBezTo>
                      <a:cubicBezTo>
                        <a:pt x="4227" y="3249"/>
                        <a:pt x="4362" y="3249"/>
                        <a:pt x="4466" y="3309"/>
                      </a:cubicBezTo>
                      <a:cubicBezTo>
                        <a:pt x="4586" y="3369"/>
                        <a:pt x="4675" y="3488"/>
                        <a:pt x="4600" y="3623"/>
                      </a:cubicBezTo>
                      <a:cubicBezTo>
                        <a:pt x="4465" y="3599"/>
                        <a:pt x="4320" y="3583"/>
                        <a:pt x="4176" y="3583"/>
                      </a:cubicBezTo>
                      <a:cubicBezTo>
                        <a:pt x="4051" y="3583"/>
                        <a:pt x="3927" y="3595"/>
                        <a:pt x="3809" y="3623"/>
                      </a:cubicBezTo>
                      <a:cubicBezTo>
                        <a:pt x="3540" y="3414"/>
                        <a:pt x="3226" y="3249"/>
                        <a:pt x="2913" y="3115"/>
                      </a:cubicBezTo>
                      <a:cubicBezTo>
                        <a:pt x="2987" y="3085"/>
                        <a:pt x="3062" y="3070"/>
                        <a:pt x="3137" y="3070"/>
                      </a:cubicBezTo>
                      <a:cubicBezTo>
                        <a:pt x="3197" y="3055"/>
                        <a:pt x="3256" y="3055"/>
                        <a:pt x="3316" y="3055"/>
                      </a:cubicBezTo>
                      <a:close/>
                      <a:moveTo>
                        <a:pt x="2539" y="3145"/>
                      </a:moveTo>
                      <a:cubicBezTo>
                        <a:pt x="2569" y="3145"/>
                        <a:pt x="2599" y="3160"/>
                        <a:pt x="2629" y="3175"/>
                      </a:cubicBezTo>
                      <a:cubicBezTo>
                        <a:pt x="2853" y="3249"/>
                        <a:pt x="3077" y="3354"/>
                        <a:pt x="3301" y="3473"/>
                      </a:cubicBezTo>
                      <a:cubicBezTo>
                        <a:pt x="3286" y="3533"/>
                        <a:pt x="3271" y="3608"/>
                        <a:pt x="3271" y="3682"/>
                      </a:cubicBezTo>
                      <a:cubicBezTo>
                        <a:pt x="3241" y="3906"/>
                        <a:pt x="3241" y="4116"/>
                        <a:pt x="3286" y="4325"/>
                      </a:cubicBezTo>
                      <a:cubicBezTo>
                        <a:pt x="3238" y="4373"/>
                        <a:pt x="3179" y="4396"/>
                        <a:pt x="3120" y="4396"/>
                      </a:cubicBezTo>
                      <a:cubicBezTo>
                        <a:pt x="3053" y="4396"/>
                        <a:pt x="2984" y="4366"/>
                        <a:pt x="2928" y="4310"/>
                      </a:cubicBezTo>
                      <a:cubicBezTo>
                        <a:pt x="2838" y="4205"/>
                        <a:pt x="2793" y="4071"/>
                        <a:pt x="2734" y="3951"/>
                      </a:cubicBezTo>
                      <a:cubicBezTo>
                        <a:pt x="2704" y="3906"/>
                        <a:pt x="2659" y="3862"/>
                        <a:pt x="2629" y="3817"/>
                      </a:cubicBezTo>
                      <a:cubicBezTo>
                        <a:pt x="2569" y="3652"/>
                        <a:pt x="2524" y="3473"/>
                        <a:pt x="2524" y="3294"/>
                      </a:cubicBezTo>
                      <a:cubicBezTo>
                        <a:pt x="2524" y="3249"/>
                        <a:pt x="2524" y="3189"/>
                        <a:pt x="2539" y="3145"/>
                      </a:cubicBezTo>
                      <a:close/>
                      <a:moveTo>
                        <a:pt x="4161" y="3666"/>
                      </a:moveTo>
                      <a:cubicBezTo>
                        <a:pt x="4305" y="3666"/>
                        <a:pt x="4453" y="3679"/>
                        <a:pt x="4600" y="3697"/>
                      </a:cubicBezTo>
                      <a:cubicBezTo>
                        <a:pt x="4600" y="3712"/>
                        <a:pt x="4615" y="3712"/>
                        <a:pt x="4615" y="3712"/>
                      </a:cubicBezTo>
                      <a:cubicBezTo>
                        <a:pt x="4839" y="3802"/>
                        <a:pt x="5064" y="3906"/>
                        <a:pt x="5243" y="4086"/>
                      </a:cubicBezTo>
                      <a:cubicBezTo>
                        <a:pt x="5317" y="4160"/>
                        <a:pt x="5377" y="4265"/>
                        <a:pt x="5407" y="4369"/>
                      </a:cubicBezTo>
                      <a:cubicBezTo>
                        <a:pt x="5437" y="4474"/>
                        <a:pt x="5467" y="4728"/>
                        <a:pt x="5317" y="4743"/>
                      </a:cubicBezTo>
                      <a:lnTo>
                        <a:pt x="5302" y="4743"/>
                      </a:lnTo>
                      <a:cubicBezTo>
                        <a:pt x="5243" y="4668"/>
                        <a:pt x="5168" y="4608"/>
                        <a:pt x="5093" y="4549"/>
                      </a:cubicBezTo>
                      <a:cubicBezTo>
                        <a:pt x="4929" y="4429"/>
                        <a:pt x="4720" y="4354"/>
                        <a:pt x="4511" y="4340"/>
                      </a:cubicBezTo>
                      <a:cubicBezTo>
                        <a:pt x="4451" y="4250"/>
                        <a:pt x="4391" y="4175"/>
                        <a:pt x="4332" y="4101"/>
                      </a:cubicBezTo>
                      <a:cubicBezTo>
                        <a:pt x="4197" y="3951"/>
                        <a:pt x="4048" y="3817"/>
                        <a:pt x="3899" y="3682"/>
                      </a:cubicBezTo>
                      <a:cubicBezTo>
                        <a:pt x="3984" y="3671"/>
                        <a:pt x="4072" y="3666"/>
                        <a:pt x="4161" y="3666"/>
                      </a:cubicBezTo>
                      <a:close/>
                      <a:moveTo>
                        <a:pt x="1793" y="3010"/>
                      </a:moveTo>
                      <a:cubicBezTo>
                        <a:pt x="2017" y="3010"/>
                        <a:pt x="2241" y="3040"/>
                        <a:pt x="2450" y="3115"/>
                      </a:cubicBezTo>
                      <a:cubicBezTo>
                        <a:pt x="2450" y="3175"/>
                        <a:pt x="2450" y="3249"/>
                        <a:pt x="2450" y="3309"/>
                      </a:cubicBezTo>
                      <a:cubicBezTo>
                        <a:pt x="2450" y="3443"/>
                        <a:pt x="2465" y="3563"/>
                        <a:pt x="2495" y="3682"/>
                      </a:cubicBezTo>
                      <a:cubicBezTo>
                        <a:pt x="2390" y="3593"/>
                        <a:pt x="2256" y="3503"/>
                        <a:pt x="2121" y="3443"/>
                      </a:cubicBezTo>
                      <a:cubicBezTo>
                        <a:pt x="2115" y="3442"/>
                        <a:pt x="2109" y="3441"/>
                        <a:pt x="2103" y="3441"/>
                      </a:cubicBezTo>
                      <a:cubicBezTo>
                        <a:pt x="2056" y="3441"/>
                        <a:pt x="2035" y="3493"/>
                        <a:pt x="2061" y="3533"/>
                      </a:cubicBezTo>
                      <a:cubicBezTo>
                        <a:pt x="2285" y="4026"/>
                        <a:pt x="2226" y="4593"/>
                        <a:pt x="2076" y="5101"/>
                      </a:cubicBezTo>
                      <a:cubicBezTo>
                        <a:pt x="2076" y="4788"/>
                        <a:pt x="2061" y="4474"/>
                        <a:pt x="2032" y="4160"/>
                      </a:cubicBezTo>
                      <a:cubicBezTo>
                        <a:pt x="1987" y="3772"/>
                        <a:pt x="1942" y="3384"/>
                        <a:pt x="1793" y="3010"/>
                      </a:cubicBezTo>
                      <a:close/>
                      <a:moveTo>
                        <a:pt x="1656" y="3095"/>
                      </a:moveTo>
                      <a:cubicBezTo>
                        <a:pt x="1800" y="3457"/>
                        <a:pt x="1841" y="3851"/>
                        <a:pt x="1882" y="4220"/>
                      </a:cubicBezTo>
                      <a:cubicBezTo>
                        <a:pt x="1912" y="4534"/>
                        <a:pt x="1927" y="4832"/>
                        <a:pt x="1927" y="5146"/>
                      </a:cubicBezTo>
                      <a:cubicBezTo>
                        <a:pt x="1852" y="5071"/>
                        <a:pt x="1793" y="4982"/>
                        <a:pt x="1748" y="4907"/>
                      </a:cubicBezTo>
                      <a:cubicBezTo>
                        <a:pt x="1703" y="4832"/>
                        <a:pt x="1673" y="4743"/>
                        <a:pt x="1658" y="4668"/>
                      </a:cubicBezTo>
                      <a:cubicBezTo>
                        <a:pt x="1658" y="4623"/>
                        <a:pt x="1643" y="4564"/>
                        <a:pt x="1643" y="4519"/>
                      </a:cubicBezTo>
                      <a:cubicBezTo>
                        <a:pt x="1643" y="4489"/>
                        <a:pt x="1658" y="4459"/>
                        <a:pt x="1643" y="4429"/>
                      </a:cubicBezTo>
                      <a:cubicBezTo>
                        <a:pt x="1628" y="4399"/>
                        <a:pt x="1598" y="4369"/>
                        <a:pt x="1583" y="4354"/>
                      </a:cubicBezTo>
                      <a:cubicBezTo>
                        <a:pt x="1554" y="4310"/>
                        <a:pt x="1524" y="4280"/>
                        <a:pt x="1509" y="4235"/>
                      </a:cubicBezTo>
                      <a:cubicBezTo>
                        <a:pt x="1464" y="4160"/>
                        <a:pt x="1434" y="4101"/>
                        <a:pt x="1434" y="4026"/>
                      </a:cubicBezTo>
                      <a:cubicBezTo>
                        <a:pt x="1404" y="3847"/>
                        <a:pt x="1434" y="3652"/>
                        <a:pt x="1539" y="3503"/>
                      </a:cubicBezTo>
                      <a:cubicBezTo>
                        <a:pt x="1565" y="3464"/>
                        <a:pt x="1523" y="3426"/>
                        <a:pt x="1483" y="3426"/>
                      </a:cubicBezTo>
                      <a:cubicBezTo>
                        <a:pt x="1476" y="3426"/>
                        <a:pt x="1470" y="3426"/>
                        <a:pt x="1464" y="3428"/>
                      </a:cubicBezTo>
                      <a:cubicBezTo>
                        <a:pt x="1450" y="3435"/>
                        <a:pt x="1437" y="3441"/>
                        <a:pt x="1423" y="3447"/>
                      </a:cubicBezTo>
                      <a:lnTo>
                        <a:pt x="1423" y="3447"/>
                      </a:lnTo>
                      <a:lnTo>
                        <a:pt x="1404" y="3428"/>
                      </a:lnTo>
                      <a:lnTo>
                        <a:pt x="1404" y="3428"/>
                      </a:lnTo>
                      <a:cubicBezTo>
                        <a:pt x="1397" y="3440"/>
                        <a:pt x="1390" y="3451"/>
                        <a:pt x="1383" y="3463"/>
                      </a:cubicBezTo>
                      <a:lnTo>
                        <a:pt x="1383" y="3463"/>
                      </a:lnTo>
                      <a:cubicBezTo>
                        <a:pt x="1263" y="3508"/>
                        <a:pt x="1137" y="3528"/>
                        <a:pt x="1009" y="3528"/>
                      </a:cubicBezTo>
                      <a:cubicBezTo>
                        <a:pt x="826" y="3528"/>
                        <a:pt x="640" y="3486"/>
                        <a:pt x="463" y="3414"/>
                      </a:cubicBezTo>
                      <a:lnTo>
                        <a:pt x="463" y="3414"/>
                      </a:lnTo>
                      <a:cubicBezTo>
                        <a:pt x="526" y="3420"/>
                        <a:pt x="589" y="3423"/>
                        <a:pt x="652" y="3423"/>
                      </a:cubicBezTo>
                      <a:cubicBezTo>
                        <a:pt x="1019" y="3423"/>
                        <a:pt x="1388" y="3318"/>
                        <a:pt x="1656" y="3095"/>
                      </a:cubicBezTo>
                      <a:close/>
                      <a:moveTo>
                        <a:pt x="4571" y="4414"/>
                      </a:moveTo>
                      <a:lnTo>
                        <a:pt x="4571" y="4414"/>
                      </a:lnTo>
                      <a:cubicBezTo>
                        <a:pt x="4750" y="4444"/>
                        <a:pt x="4914" y="4519"/>
                        <a:pt x="5049" y="4623"/>
                      </a:cubicBezTo>
                      <a:cubicBezTo>
                        <a:pt x="5108" y="4653"/>
                        <a:pt x="5153" y="4713"/>
                        <a:pt x="5213" y="4758"/>
                      </a:cubicBezTo>
                      <a:cubicBezTo>
                        <a:pt x="5228" y="4773"/>
                        <a:pt x="5243" y="4788"/>
                        <a:pt x="5243" y="4803"/>
                      </a:cubicBezTo>
                      <a:lnTo>
                        <a:pt x="5258" y="4803"/>
                      </a:lnTo>
                      <a:cubicBezTo>
                        <a:pt x="5243" y="4982"/>
                        <a:pt x="5123" y="5116"/>
                        <a:pt x="4974" y="5191"/>
                      </a:cubicBezTo>
                      <a:cubicBezTo>
                        <a:pt x="4989" y="5176"/>
                        <a:pt x="4989" y="5161"/>
                        <a:pt x="4974" y="5146"/>
                      </a:cubicBezTo>
                      <a:cubicBezTo>
                        <a:pt x="4884" y="4892"/>
                        <a:pt x="4735" y="4653"/>
                        <a:pt x="4571" y="4414"/>
                      </a:cubicBezTo>
                      <a:close/>
                      <a:moveTo>
                        <a:pt x="4272" y="4280"/>
                      </a:moveTo>
                      <a:cubicBezTo>
                        <a:pt x="4421" y="4444"/>
                        <a:pt x="4541" y="4623"/>
                        <a:pt x="4645" y="4817"/>
                      </a:cubicBezTo>
                      <a:cubicBezTo>
                        <a:pt x="4720" y="4937"/>
                        <a:pt x="4780" y="5056"/>
                        <a:pt x="4825" y="5191"/>
                      </a:cubicBezTo>
                      <a:cubicBezTo>
                        <a:pt x="4839" y="5206"/>
                        <a:pt x="4854" y="5221"/>
                        <a:pt x="4869" y="5236"/>
                      </a:cubicBezTo>
                      <a:lnTo>
                        <a:pt x="4854" y="5236"/>
                      </a:lnTo>
                      <a:cubicBezTo>
                        <a:pt x="4820" y="5241"/>
                        <a:pt x="4785" y="5243"/>
                        <a:pt x="4749" y="5243"/>
                      </a:cubicBezTo>
                      <a:cubicBezTo>
                        <a:pt x="4583" y="5243"/>
                        <a:pt x="4407" y="5190"/>
                        <a:pt x="4272" y="5116"/>
                      </a:cubicBezTo>
                      <a:lnTo>
                        <a:pt x="4242" y="5116"/>
                      </a:lnTo>
                      <a:cubicBezTo>
                        <a:pt x="4182" y="4892"/>
                        <a:pt x="4167" y="4653"/>
                        <a:pt x="4227" y="4444"/>
                      </a:cubicBezTo>
                      <a:cubicBezTo>
                        <a:pt x="4242" y="4384"/>
                        <a:pt x="4257" y="4325"/>
                        <a:pt x="4272" y="4280"/>
                      </a:cubicBezTo>
                      <a:close/>
                      <a:moveTo>
                        <a:pt x="3391" y="3518"/>
                      </a:moveTo>
                      <a:cubicBezTo>
                        <a:pt x="3704" y="3712"/>
                        <a:pt x="3988" y="3936"/>
                        <a:pt x="4227" y="4205"/>
                      </a:cubicBezTo>
                      <a:cubicBezTo>
                        <a:pt x="4182" y="4280"/>
                        <a:pt x="4167" y="4354"/>
                        <a:pt x="4152" y="4429"/>
                      </a:cubicBezTo>
                      <a:cubicBezTo>
                        <a:pt x="4093" y="4668"/>
                        <a:pt x="4108" y="4922"/>
                        <a:pt x="4167" y="5161"/>
                      </a:cubicBezTo>
                      <a:cubicBezTo>
                        <a:pt x="4126" y="5223"/>
                        <a:pt x="4050" y="5263"/>
                        <a:pt x="3977" y="5263"/>
                      </a:cubicBezTo>
                      <a:cubicBezTo>
                        <a:pt x="3944" y="5263"/>
                        <a:pt x="3912" y="5254"/>
                        <a:pt x="3884" y="5236"/>
                      </a:cubicBezTo>
                      <a:cubicBezTo>
                        <a:pt x="3764" y="5176"/>
                        <a:pt x="3719" y="5056"/>
                        <a:pt x="3674" y="4967"/>
                      </a:cubicBezTo>
                      <a:cubicBezTo>
                        <a:pt x="3645" y="4862"/>
                        <a:pt x="3615" y="4758"/>
                        <a:pt x="3570" y="4638"/>
                      </a:cubicBezTo>
                      <a:cubicBezTo>
                        <a:pt x="3525" y="4534"/>
                        <a:pt x="3450" y="4414"/>
                        <a:pt x="3391" y="4310"/>
                      </a:cubicBezTo>
                      <a:cubicBezTo>
                        <a:pt x="3391" y="4295"/>
                        <a:pt x="3376" y="4295"/>
                        <a:pt x="3361" y="4295"/>
                      </a:cubicBezTo>
                      <a:cubicBezTo>
                        <a:pt x="3316" y="4041"/>
                        <a:pt x="3316" y="3772"/>
                        <a:pt x="3376" y="3518"/>
                      </a:cubicBezTo>
                      <a:close/>
                      <a:moveTo>
                        <a:pt x="2061" y="5295"/>
                      </a:moveTo>
                      <a:lnTo>
                        <a:pt x="2091" y="5325"/>
                      </a:lnTo>
                      <a:cubicBezTo>
                        <a:pt x="2046" y="5325"/>
                        <a:pt x="2017" y="5340"/>
                        <a:pt x="1987" y="5340"/>
                      </a:cubicBezTo>
                      <a:cubicBezTo>
                        <a:pt x="2017" y="5340"/>
                        <a:pt x="2046" y="5325"/>
                        <a:pt x="2061" y="5295"/>
                      </a:cubicBezTo>
                      <a:close/>
                      <a:moveTo>
                        <a:pt x="1973" y="1"/>
                      </a:moveTo>
                      <a:cubicBezTo>
                        <a:pt x="1958" y="1"/>
                        <a:pt x="1943" y="7"/>
                        <a:pt x="1927" y="23"/>
                      </a:cubicBezTo>
                      <a:cubicBezTo>
                        <a:pt x="1793" y="158"/>
                        <a:pt x="1658" y="307"/>
                        <a:pt x="1569" y="486"/>
                      </a:cubicBezTo>
                      <a:cubicBezTo>
                        <a:pt x="1539" y="576"/>
                        <a:pt x="1494" y="650"/>
                        <a:pt x="1479" y="755"/>
                      </a:cubicBezTo>
                      <a:cubicBezTo>
                        <a:pt x="1464" y="785"/>
                        <a:pt x="1464" y="830"/>
                        <a:pt x="1464" y="874"/>
                      </a:cubicBezTo>
                      <a:cubicBezTo>
                        <a:pt x="1464" y="949"/>
                        <a:pt x="1464" y="949"/>
                        <a:pt x="1419" y="1009"/>
                      </a:cubicBezTo>
                      <a:cubicBezTo>
                        <a:pt x="1226" y="1241"/>
                        <a:pt x="1188" y="1573"/>
                        <a:pt x="1297" y="1852"/>
                      </a:cubicBezTo>
                      <a:lnTo>
                        <a:pt x="1297" y="1852"/>
                      </a:lnTo>
                      <a:cubicBezTo>
                        <a:pt x="1175" y="1813"/>
                        <a:pt x="1048" y="1795"/>
                        <a:pt x="920" y="1795"/>
                      </a:cubicBezTo>
                      <a:cubicBezTo>
                        <a:pt x="608" y="1795"/>
                        <a:pt x="293" y="1903"/>
                        <a:pt x="45" y="2084"/>
                      </a:cubicBezTo>
                      <a:cubicBezTo>
                        <a:pt x="15" y="2099"/>
                        <a:pt x="0" y="2144"/>
                        <a:pt x="30" y="2174"/>
                      </a:cubicBezTo>
                      <a:cubicBezTo>
                        <a:pt x="209" y="2383"/>
                        <a:pt x="404" y="2592"/>
                        <a:pt x="643" y="2712"/>
                      </a:cubicBezTo>
                      <a:cubicBezTo>
                        <a:pt x="418" y="2846"/>
                        <a:pt x="239" y="3040"/>
                        <a:pt x="60" y="3234"/>
                      </a:cubicBezTo>
                      <a:cubicBezTo>
                        <a:pt x="45" y="3264"/>
                        <a:pt x="45" y="3309"/>
                        <a:pt x="75" y="3339"/>
                      </a:cubicBezTo>
                      <a:cubicBezTo>
                        <a:pt x="328" y="3517"/>
                        <a:pt x="640" y="3624"/>
                        <a:pt x="948" y="3624"/>
                      </a:cubicBezTo>
                      <a:cubicBezTo>
                        <a:pt x="1079" y="3624"/>
                        <a:pt x="1209" y="3605"/>
                        <a:pt x="1334" y="3563"/>
                      </a:cubicBezTo>
                      <a:lnTo>
                        <a:pt x="1334" y="3563"/>
                      </a:lnTo>
                      <a:cubicBezTo>
                        <a:pt x="1219" y="3844"/>
                        <a:pt x="1259" y="4184"/>
                        <a:pt x="1464" y="4414"/>
                      </a:cubicBezTo>
                      <a:cubicBezTo>
                        <a:pt x="1509" y="4459"/>
                        <a:pt x="1509" y="4459"/>
                        <a:pt x="1509" y="4519"/>
                      </a:cubicBezTo>
                      <a:cubicBezTo>
                        <a:pt x="1509" y="4564"/>
                        <a:pt x="1509" y="4608"/>
                        <a:pt x="1509" y="4653"/>
                      </a:cubicBezTo>
                      <a:cubicBezTo>
                        <a:pt x="1524" y="4743"/>
                        <a:pt x="1554" y="4832"/>
                        <a:pt x="1598" y="4922"/>
                      </a:cubicBezTo>
                      <a:cubicBezTo>
                        <a:pt x="1688" y="5101"/>
                        <a:pt x="1837" y="5251"/>
                        <a:pt x="1972" y="5400"/>
                      </a:cubicBezTo>
                      <a:cubicBezTo>
                        <a:pt x="1982" y="5411"/>
                        <a:pt x="1997" y="5416"/>
                        <a:pt x="2011" y="5416"/>
                      </a:cubicBezTo>
                      <a:cubicBezTo>
                        <a:pt x="2038" y="5416"/>
                        <a:pt x="2067" y="5399"/>
                        <a:pt x="2076" y="5370"/>
                      </a:cubicBezTo>
                      <a:cubicBezTo>
                        <a:pt x="2282" y="4808"/>
                        <a:pt x="2400" y="4182"/>
                        <a:pt x="2197" y="3609"/>
                      </a:cubicBezTo>
                      <a:lnTo>
                        <a:pt x="2197" y="3609"/>
                      </a:lnTo>
                      <a:cubicBezTo>
                        <a:pt x="2309" y="3672"/>
                        <a:pt x="2406" y="3747"/>
                        <a:pt x="2495" y="3847"/>
                      </a:cubicBezTo>
                      <a:cubicBezTo>
                        <a:pt x="2614" y="3981"/>
                        <a:pt x="2689" y="4130"/>
                        <a:pt x="2763" y="4280"/>
                      </a:cubicBezTo>
                      <a:cubicBezTo>
                        <a:pt x="2823" y="4384"/>
                        <a:pt x="2928" y="4489"/>
                        <a:pt x="3047" y="4519"/>
                      </a:cubicBezTo>
                      <a:cubicBezTo>
                        <a:pt x="3061" y="4520"/>
                        <a:pt x="3074" y="4521"/>
                        <a:pt x="3088" y="4521"/>
                      </a:cubicBezTo>
                      <a:cubicBezTo>
                        <a:pt x="3175" y="4521"/>
                        <a:pt x="3255" y="4489"/>
                        <a:pt x="3324" y="4435"/>
                      </a:cubicBezTo>
                      <a:lnTo>
                        <a:pt x="3324" y="4435"/>
                      </a:lnTo>
                      <a:cubicBezTo>
                        <a:pt x="3397" y="4566"/>
                        <a:pt x="3459" y="4704"/>
                        <a:pt x="3510" y="4832"/>
                      </a:cubicBezTo>
                      <a:cubicBezTo>
                        <a:pt x="3555" y="4967"/>
                        <a:pt x="3600" y="5101"/>
                        <a:pt x="3689" y="5221"/>
                      </a:cubicBezTo>
                      <a:cubicBezTo>
                        <a:pt x="3769" y="5314"/>
                        <a:pt x="3879" y="5363"/>
                        <a:pt x="3987" y="5363"/>
                      </a:cubicBezTo>
                      <a:cubicBezTo>
                        <a:pt x="4087" y="5363"/>
                        <a:pt x="4185" y="5322"/>
                        <a:pt x="4255" y="5236"/>
                      </a:cubicBezTo>
                      <a:lnTo>
                        <a:pt x="4255" y="5236"/>
                      </a:lnTo>
                      <a:cubicBezTo>
                        <a:pt x="4397" y="5306"/>
                        <a:pt x="4566" y="5349"/>
                        <a:pt x="4730" y="5349"/>
                      </a:cubicBezTo>
                      <a:cubicBezTo>
                        <a:pt x="4798" y="5349"/>
                        <a:pt x="4865" y="5341"/>
                        <a:pt x="4929" y="5325"/>
                      </a:cubicBezTo>
                      <a:cubicBezTo>
                        <a:pt x="5152" y="5270"/>
                        <a:pt x="5323" y="5071"/>
                        <a:pt x="5369" y="4838"/>
                      </a:cubicBezTo>
                      <a:lnTo>
                        <a:pt x="5369" y="4838"/>
                      </a:lnTo>
                      <a:cubicBezTo>
                        <a:pt x="5636" y="4766"/>
                        <a:pt x="5550" y="4344"/>
                        <a:pt x="5452" y="4160"/>
                      </a:cubicBezTo>
                      <a:cubicBezTo>
                        <a:pt x="5285" y="3896"/>
                        <a:pt x="5002" y="3749"/>
                        <a:pt x="4723" y="3633"/>
                      </a:cubicBezTo>
                      <a:lnTo>
                        <a:pt x="4723" y="3633"/>
                      </a:lnTo>
                      <a:cubicBezTo>
                        <a:pt x="4793" y="3447"/>
                        <a:pt x="4655" y="3271"/>
                        <a:pt x="4481" y="3204"/>
                      </a:cubicBezTo>
                      <a:cubicBezTo>
                        <a:pt x="4272" y="3115"/>
                        <a:pt x="4003" y="3145"/>
                        <a:pt x="3779" y="3130"/>
                      </a:cubicBezTo>
                      <a:cubicBezTo>
                        <a:pt x="3660" y="3130"/>
                        <a:pt x="3540" y="3100"/>
                        <a:pt x="3450" y="3025"/>
                      </a:cubicBezTo>
                      <a:cubicBezTo>
                        <a:pt x="3331" y="2951"/>
                        <a:pt x="3271" y="2831"/>
                        <a:pt x="3182" y="2741"/>
                      </a:cubicBezTo>
                      <a:cubicBezTo>
                        <a:pt x="3152" y="2726"/>
                        <a:pt x="3122" y="2712"/>
                        <a:pt x="3107" y="2697"/>
                      </a:cubicBezTo>
                      <a:cubicBezTo>
                        <a:pt x="3107" y="2682"/>
                        <a:pt x="3122" y="2682"/>
                        <a:pt x="3137" y="2667"/>
                      </a:cubicBezTo>
                      <a:cubicBezTo>
                        <a:pt x="3226" y="2592"/>
                        <a:pt x="3286" y="2473"/>
                        <a:pt x="3406" y="2398"/>
                      </a:cubicBezTo>
                      <a:cubicBezTo>
                        <a:pt x="3495" y="2323"/>
                        <a:pt x="3615" y="2293"/>
                        <a:pt x="3734" y="2278"/>
                      </a:cubicBezTo>
                      <a:cubicBezTo>
                        <a:pt x="3824" y="2278"/>
                        <a:pt x="3918" y="2283"/>
                        <a:pt x="4014" y="2283"/>
                      </a:cubicBezTo>
                      <a:cubicBezTo>
                        <a:pt x="4157" y="2283"/>
                        <a:pt x="4302" y="2272"/>
                        <a:pt x="4436" y="2219"/>
                      </a:cubicBezTo>
                      <a:cubicBezTo>
                        <a:pt x="4618" y="2149"/>
                        <a:pt x="4747" y="1961"/>
                        <a:pt x="4677" y="1778"/>
                      </a:cubicBezTo>
                      <a:lnTo>
                        <a:pt x="4677" y="1778"/>
                      </a:lnTo>
                      <a:cubicBezTo>
                        <a:pt x="4957" y="1675"/>
                        <a:pt x="5239" y="1527"/>
                        <a:pt x="5392" y="1263"/>
                      </a:cubicBezTo>
                      <a:cubicBezTo>
                        <a:pt x="5504" y="1081"/>
                        <a:pt x="5590" y="663"/>
                        <a:pt x="5330" y="574"/>
                      </a:cubicBezTo>
                      <a:lnTo>
                        <a:pt x="5330" y="574"/>
                      </a:lnTo>
                      <a:cubicBezTo>
                        <a:pt x="5294" y="356"/>
                        <a:pt x="5117" y="156"/>
                        <a:pt x="4884" y="98"/>
                      </a:cubicBezTo>
                      <a:cubicBezTo>
                        <a:pt x="4821" y="77"/>
                        <a:pt x="4752" y="68"/>
                        <a:pt x="4681" y="68"/>
                      </a:cubicBezTo>
                      <a:cubicBezTo>
                        <a:pt x="4517" y="68"/>
                        <a:pt x="4342" y="116"/>
                        <a:pt x="4199" y="180"/>
                      </a:cubicBezTo>
                      <a:lnTo>
                        <a:pt x="4199" y="180"/>
                      </a:lnTo>
                      <a:cubicBezTo>
                        <a:pt x="4127" y="94"/>
                        <a:pt x="4031" y="53"/>
                        <a:pt x="3936" y="53"/>
                      </a:cubicBezTo>
                      <a:cubicBezTo>
                        <a:pt x="3828" y="53"/>
                        <a:pt x="3719" y="105"/>
                        <a:pt x="3645" y="202"/>
                      </a:cubicBezTo>
                      <a:cubicBezTo>
                        <a:pt x="3540" y="307"/>
                        <a:pt x="3510" y="441"/>
                        <a:pt x="3465" y="576"/>
                      </a:cubicBezTo>
                      <a:cubicBezTo>
                        <a:pt x="3414" y="730"/>
                        <a:pt x="3340" y="852"/>
                        <a:pt x="3273" y="987"/>
                      </a:cubicBezTo>
                      <a:lnTo>
                        <a:pt x="3273" y="987"/>
                      </a:lnTo>
                      <a:cubicBezTo>
                        <a:pt x="3214" y="933"/>
                        <a:pt x="3142" y="902"/>
                        <a:pt x="3058" y="902"/>
                      </a:cubicBezTo>
                      <a:cubicBezTo>
                        <a:pt x="3044" y="902"/>
                        <a:pt x="3031" y="903"/>
                        <a:pt x="3017" y="904"/>
                      </a:cubicBezTo>
                      <a:cubicBezTo>
                        <a:pt x="2883" y="919"/>
                        <a:pt x="2793" y="1024"/>
                        <a:pt x="2719" y="1143"/>
                      </a:cubicBezTo>
                      <a:cubicBezTo>
                        <a:pt x="2644" y="1293"/>
                        <a:pt x="2569" y="1442"/>
                        <a:pt x="2465" y="1561"/>
                      </a:cubicBezTo>
                      <a:cubicBezTo>
                        <a:pt x="2375" y="1662"/>
                        <a:pt x="2269" y="1746"/>
                        <a:pt x="2153" y="1807"/>
                      </a:cubicBezTo>
                      <a:lnTo>
                        <a:pt x="2153" y="1807"/>
                      </a:lnTo>
                      <a:cubicBezTo>
                        <a:pt x="2346" y="1290"/>
                        <a:pt x="2269" y="721"/>
                        <a:pt x="2091" y="202"/>
                      </a:cubicBezTo>
                      <a:lnTo>
                        <a:pt x="2091" y="172"/>
                      </a:lnTo>
                      <a:cubicBezTo>
                        <a:pt x="2091" y="158"/>
                        <a:pt x="2076" y="128"/>
                        <a:pt x="2061" y="113"/>
                      </a:cubicBezTo>
                      <a:cubicBezTo>
                        <a:pt x="2046" y="98"/>
                        <a:pt x="2046" y="68"/>
                        <a:pt x="2032" y="53"/>
                      </a:cubicBezTo>
                      <a:cubicBezTo>
                        <a:pt x="2022" y="24"/>
                        <a:pt x="1999" y="1"/>
                        <a:pt x="1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1"/>
                <p:cNvSpPr/>
                <p:nvPr/>
              </p:nvSpPr>
              <p:spPr>
                <a:xfrm>
                  <a:off x="-804577" y="3629630"/>
                  <a:ext cx="168308" cy="140205"/>
                </a:xfrm>
                <a:custGeom>
                  <a:avLst/>
                  <a:gdLst/>
                  <a:ahLst/>
                  <a:cxnLst/>
                  <a:rect l="l" t="t" r="r" b="b"/>
                  <a:pathLst>
                    <a:path w="1629" h="1357" extrusionOk="0">
                      <a:moveTo>
                        <a:pt x="784" y="0"/>
                      </a:moveTo>
                      <a:cubicBezTo>
                        <a:pt x="565" y="0"/>
                        <a:pt x="139" y="423"/>
                        <a:pt x="0" y="675"/>
                      </a:cubicBezTo>
                      <a:cubicBezTo>
                        <a:pt x="0" y="675"/>
                        <a:pt x="492" y="1357"/>
                        <a:pt x="770" y="1357"/>
                      </a:cubicBezTo>
                      <a:cubicBezTo>
                        <a:pt x="813" y="1357"/>
                        <a:pt x="852" y="1340"/>
                        <a:pt x="882" y="1302"/>
                      </a:cubicBezTo>
                      <a:cubicBezTo>
                        <a:pt x="927" y="1227"/>
                        <a:pt x="897" y="1153"/>
                        <a:pt x="822" y="1063"/>
                      </a:cubicBezTo>
                      <a:lnTo>
                        <a:pt x="822" y="1063"/>
                      </a:lnTo>
                      <a:cubicBezTo>
                        <a:pt x="924" y="1090"/>
                        <a:pt x="1021" y="1108"/>
                        <a:pt x="1098" y="1108"/>
                      </a:cubicBezTo>
                      <a:cubicBezTo>
                        <a:pt x="1189" y="1108"/>
                        <a:pt x="1254" y="1083"/>
                        <a:pt x="1270" y="1018"/>
                      </a:cubicBezTo>
                      <a:cubicBezTo>
                        <a:pt x="1285" y="943"/>
                        <a:pt x="1225" y="884"/>
                        <a:pt x="1136" y="824"/>
                      </a:cubicBezTo>
                      <a:lnTo>
                        <a:pt x="1136" y="824"/>
                      </a:lnTo>
                      <a:cubicBezTo>
                        <a:pt x="1194" y="831"/>
                        <a:pt x="1252" y="835"/>
                        <a:pt x="1306" y="835"/>
                      </a:cubicBezTo>
                      <a:cubicBezTo>
                        <a:pt x="1487" y="835"/>
                        <a:pt x="1628" y="793"/>
                        <a:pt x="1628" y="690"/>
                      </a:cubicBezTo>
                      <a:cubicBezTo>
                        <a:pt x="1628" y="555"/>
                        <a:pt x="1464" y="510"/>
                        <a:pt x="1165" y="510"/>
                      </a:cubicBezTo>
                      <a:cubicBezTo>
                        <a:pt x="1240" y="465"/>
                        <a:pt x="1285" y="406"/>
                        <a:pt x="1270" y="331"/>
                      </a:cubicBezTo>
                      <a:cubicBezTo>
                        <a:pt x="1254" y="266"/>
                        <a:pt x="1189" y="241"/>
                        <a:pt x="1098" y="241"/>
                      </a:cubicBezTo>
                      <a:cubicBezTo>
                        <a:pt x="1021" y="241"/>
                        <a:pt x="924" y="259"/>
                        <a:pt x="822" y="286"/>
                      </a:cubicBezTo>
                      <a:cubicBezTo>
                        <a:pt x="897" y="197"/>
                        <a:pt x="927" y="122"/>
                        <a:pt x="882" y="47"/>
                      </a:cubicBezTo>
                      <a:cubicBezTo>
                        <a:pt x="858" y="15"/>
                        <a:pt x="825" y="0"/>
                        <a:pt x="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1"/>
                <p:cNvSpPr/>
                <p:nvPr/>
              </p:nvSpPr>
              <p:spPr>
                <a:xfrm>
                  <a:off x="-1266004" y="3643062"/>
                  <a:ext cx="501619" cy="112825"/>
                </a:xfrm>
                <a:custGeom>
                  <a:avLst/>
                  <a:gdLst/>
                  <a:ahLst/>
                  <a:cxnLst/>
                  <a:rect l="l" t="t" r="r" b="b"/>
                  <a:pathLst>
                    <a:path w="4855" h="1092" extrusionOk="0">
                      <a:moveTo>
                        <a:pt x="4713" y="0"/>
                      </a:moveTo>
                      <a:cubicBezTo>
                        <a:pt x="4596" y="0"/>
                        <a:pt x="4419" y="137"/>
                        <a:pt x="4242" y="380"/>
                      </a:cubicBezTo>
                      <a:lnTo>
                        <a:pt x="195" y="380"/>
                      </a:lnTo>
                      <a:cubicBezTo>
                        <a:pt x="1" y="380"/>
                        <a:pt x="1" y="694"/>
                        <a:pt x="195" y="694"/>
                      </a:cubicBezTo>
                      <a:lnTo>
                        <a:pt x="4257" y="694"/>
                      </a:lnTo>
                      <a:cubicBezTo>
                        <a:pt x="4419" y="902"/>
                        <a:pt x="4589" y="1091"/>
                        <a:pt x="4714" y="1091"/>
                      </a:cubicBezTo>
                      <a:cubicBezTo>
                        <a:pt x="4750" y="1091"/>
                        <a:pt x="4783" y="1075"/>
                        <a:pt x="4810" y="1037"/>
                      </a:cubicBezTo>
                      <a:cubicBezTo>
                        <a:pt x="4855" y="978"/>
                        <a:pt x="4840" y="918"/>
                        <a:pt x="4765" y="843"/>
                      </a:cubicBezTo>
                      <a:lnTo>
                        <a:pt x="4616" y="694"/>
                      </a:lnTo>
                      <a:cubicBezTo>
                        <a:pt x="4541" y="604"/>
                        <a:pt x="4541" y="485"/>
                        <a:pt x="4616" y="410"/>
                      </a:cubicBezTo>
                      <a:lnTo>
                        <a:pt x="4765" y="246"/>
                      </a:lnTo>
                      <a:cubicBezTo>
                        <a:pt x="4840" y="171"/>
                        <a:pt x="4855" y="111"/>
                        <a:pt x="4810" y="52"/>
                      </a:cubicBezTo>
                      <a:cubicBezTo>
                        <a:pt x="4787" y="17"/>
                        <a:pt x="4753" y="0"/>
                        <a:pt x="4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1"/>
                <p:cNvSpPr/>
                <p:nvPr/>
              </p:nvSpPr>
              <p:spPr>
                <a:xfrm>
                  <a:off x="-1271583" y="3639239"/>
                  <a:ext cx="513397" cy="119025"/>
                </a:xfrm>
                <a:custGeom>
                  <a:avLst/>
                  <a:gdLst/>
                  <a:ahLst/>
                  <a:cxnLst/>
                  <a:rect l="l" t="t" r="r" b="b"/>
                  <a:pathLst>
                    <a:path w="4969" h="1152" extrusionOk="0">
                      <a:moveTo>
                        <a:pt x="4791" y="72"/>
                      </a:moveTo>
                      <a:cubicBezTo>
                        <a:pt x="4832" y="72"/>
                        <a:pt x="4859" y="95"/>
                        <a:pt x="4849" y="163"/>
                      </a:cubicBezTo>
                      <a:cubicBezTo>
                        <a:pt x="4834" y="253"/>
                        <a:pt x="4715" y="343"/>
                        <a:pt x="4655" y="402"/>
                      </a:cubicBezTo>
                      <a:cubicBezTo>
                        <a:pt x="4580" y="477"/>
                        <a:pt x="4550" y="582"/>
                        <a:pt x="4610" y="686"/>
                      </a:cubicBezTo>
                      <a:cubicBezTo>
                        <a:pt x="4655" y="761"/>
                        <a:pt x="4730" y="821"/>
                        <a:pt x="4789" y="880"/>
                      </a:cubicBezTo>
                      <a:cubicBezTo>
                        <a:pt x="4834" y="940"/>
                        <a:pt x="4894" y="1045"/>
                        <a:pt x="4789" y="1074"/>
                      </a:cubicBezTo>
                      <a:cubicBezTo>
                        <a:pt x="4779" y="1079"/>
                        <a:pt x="4768" y="1080"/>
                        <a:pt x="4757" y="1080"/>
                      </a:cubicBezTo>
                      <a:cubicBezTo>
                        <a:pt x="4687" y="1080"/>
                        <a:pt x="4604" y="1009"/>
                        <a:pt x="4565" y="970"/>
                      </a:cubicBezTo>
                      <a:cubicBezTo>
                        <a:pt x="4506" y="895"/>
                        <a:pt x="4446" y="821"/>
                        <a:pt x="4371" y="761"/>
                      </a:cubicBezTo>
                      <a:cubicBezTo>
                        <a:pt x="4356" y="731"/>
                        <a:pt x="4341" y="701"/>
                        <a:pt x="4311" y="686"/>
                      </a:cubicBezTo>
                      <a:cubicBezTo>
                        <a:pt x="4301" y="681"/>
                        <a:pt x="4290" y="680"/>
                        <a:pt x="4277" y="680"/>
                      </a:cubicBezTo>
                      <a:cubicBezTo>
                        <a:pt x="4252" y="680"/>
                        <a:pt x="4222" y="686"/>
                        <a:pt x="4192" y="686"/>
                      </a:cubicBezTo>
                      <a:lnTo>
                        <a:pt x="338" y="686"/>
                      </a:lnTo>
                      <a:cubicBezTo>
                        <a:pt x="319" y="686"/>
                        <a:pt x="299" y="687"/>
                        <a:pt x="279" y="687"/>
                      </a:cubicBezTo>
                      <a:cubicBezTo>
                        <a:pt x="212" y="687"/>
                        <a:pt x="153" y="678"/>
                        <a:pt x="129" y="597"/>
                      </a:cubicBezTo>
                      <a:cubicBezTo>
                        <a:pt x="114" y="522"/>
                        <a:pt x="159" y="462"/>
                        <a:pt x="249" y="447"/>
                      </a:cubicBezTo>
                      <a:lnTo>
                        <a:pt x="4192" y="447"/>
                      </a:lnTo>
                      <a:cubicBezTo>
                        <a:pt x="4214" y="447"/>
                        <a:pt x="4237" y="451"/>
                        <a:pt x="4259" y="451"/>
                      </a:cubicBezTo>
                      <a:cubicBezTo>
                        <a:pt x="4282" y="451"/>
                        <a:pt x="4304" y="447"/>
                        <a:pt x="4326" y="432"/>
                      </a:cubicBezTo>
                      <a:cubicBezTo>
                        <a:pt x="4356" y="402"/>
                        <a:pt x="4386" y="343"/>
                        <a:pt x="4431" y="313"/>
                      </a:cubicBezTo>
                      <a:cubicBezTo>
                        <a:pt x="4461" y="268"/>
                        <a:pt x="4491" y="223"/>
                        <a:pt x="4535" y="193"/>
                      </a:cubicBezTo>
                      <a:cubicBezTo>
                        <a:pt x="4556" y="173"/>
                        <a:pt x="4705" y="72"/>
                        <a:pt x="4791" y="72"/>
                      </a:cubicBezTo>
                      <a:close/>
                      <a:moveTo>
                        <a:pt x="4787" y="1"/>
                      </a:moveTo>
                      <a:cubicBezTo>
                        <a:pt x="4751" y="1"/>
                        <a:pt x="4714" y="11"/>
                        <a:pt x="4685" y="29"/>
                      </a:cubicBezTo>
                      <a:cubicBezTo>
                        <a:pt x="4535" y="89"/>
                        <a:pt x="4416" y="223"/>
                        <a:pt x="4311" y="343"/>
                      </a:cubicBezTo>
                      <a:cubicBezTo>
                        <a:pt x="4282" y="387"/>
                        <a:pt x="4282" y="387"/>
                        <a:pt x="4237" y="387"/>
                      </a:cubicBezTo>
                      <a:lnTo>
                        <a:pt x="269" y="387"/>
                      </a:lnTo>
                      <a:cubicBezTo>
                        <a:pt x="267" y="386"/>
                        <a:pt x="264" y="385"/>
                        <a:pt x="260" y="385"/>
                      </a:cubicBezTo>
                      <a:cubicBezTo>
                        <a:pt x="257" y="385"/>
                        <a:pt x="253" y="386"/>
                        <a:pt x="249" y="387"/>
                      </a:cubicBezTo>
                      <a:cubicBezTo>
                        <a:pt x="243" y="387"/>
                        <a:pt x="237" y="388"/>
                        <a:pt x="233" y="389"/>
                      </a:cubicBezTo>
                      <a:lnTo>
                        <a:pt x="233" y="389"/>
                      </a:lnTo>
                      <a:cubicBezTo>
                        <a:pt x="23" y="419"/>
                        <a:pt x="0" y="746"/>
                        <a:pt x="219" y="761"/>
                      </a:cubicBezTo>
                      <a:cubicBezTo>
                        <a:pt x="254" y="766"/>
                        <a:pt x="290" y="767"/>
                        <a:pt x="327" y="767"/>
                      </a:cubicBezTo>
                      <a:cubicBezTo>
                        <a:pt x="402" y="767"/>
                        <a:pt x="478" y="761"/>
                        <a:pt x="548" y="761"/>
                      </a:cubicBezTo>
                      <a:lnTo>
                        <a:pt x="4192" y="761"/>
                      </a:lnTo>
                      <a:cubicBezTo>
                        <a:pt x="4282" y="761"/>
                        <a:pt x="4296" y="761"/>
                        <a:pt x="4356" y="836"/>
                      </a:cubicBezTo>
                      <a:cubicBezTo>
                        <a:pt x="4446" y="955"/>
                        <a:pt x="4580" y="1119"/>
                        <a:pt x="4745" y="1149"/>
                      </a:cubicBezTo>
                      <a:cubicBezTo>
                        <a:pt x="4753" y="1150"/>
                        <a:pt x="4762" y="1151"/>
                        <a:pt x="4771" y="1151"/>
                      </a:cubicBezTo>
                      <a:cubicBezTo>
                        <a:pt x="4866" y="1151"/>
                        <a:pt x="4951" y="1079"/>
                        <a:pt x="4924" y="970"/>
                      </a:cubicBezTo>
                      <a:cubicBezTo>
                        <a:pt x="4909" y="865"/>
                        <a:pt x="4789" y="791"/>
                        <a:pt x="4730" y="716"/>
                      </a:cubicBezTo>
                      <a:cubicBezTo>
                        <a:pt x="4655" y="626"/>
                        <a:pt x="4640" y="552"/>
                        <a:pt x="4700" y="462"/>
                      </a:cubicBezTo>
                      <a:cubicBezTo>
                        <a:pt x="4730" y="417"/>
                        <a:pt x="4759" y="387"/>
                        <a:pt x="4804" y="358"/>
                      </a:cubicBezTo>
                      <a:cubicBezTo>
                        <a:pt x="4864" y="283"/>
                        <a:pt x="4969" y="193"/>
                        <a:pt x="4924" y="89"/>
                      </a:cubicBezTo>
                      <a:cubicBezTo>
                        <a:pt x="4897" y="26"/>
                        <a:pt x="4842" y="1"/>
                        <a:pt x="4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1"/>
                <p:cNvSpPr/>
                <p:nvPr/>
              </p:nvSpPr>
              <p:spPr>
                <a:xfrm>
                  <a:off x="-767588" y="3654324"/>
                  <a:ext cx="86582" cy="89785"/>
                </a:xfrm>
                <a:custGeom>
                  <a:avLst/>
                  <a:gdLst/>
                  <a:ahLst/>
                  <a:cxnLst/>
                  <a:rect l="l" t="t" r="r" b="b"/>
                  <a:pathLst>
                    <a:path w="838" h="869" extrusionOk="0">
                      <a:moveTo>
                        <a:pt x="475" y="1"/>
                      </a:moveTo>
                      <a:cubicBezTo>
                        <a:pt x="472" y="1"/>
                        <a:pt x="468" y="1"/>
                        <a:pt x="464" y="2"/>
                      </a:cubicBezTo>
                      <a:cubicBezTo>
                        <a:pt x="419" y="17"/>
                        <a:pt x="374" y="32"/>
                        <a:pt x="344" y="47"/>
                      </a:cubicBezTo>
                      <a:cubicBezTo>
                        <a:pt x="225" y="122"/>
                        <a:pt x="120" y="182"/>
                        <a:pt x="31" y="256"/>
                      </a:cubicBezTo>
                      <a:cubicBezTo>
                        <a:pt x="16" y="271"/>
                        <a:pt x="1" y="286"/>
                        <a:pt x="16" y="316"/>
                      </a:cubicBezTo>
                      <a:cubicBezTo>
                        <a:pt x="16" y="327"/>
                        <a:pt x="31" y="337"/>
                        <a:pt x="45" y="337"/>
                      </a:cubicBezTo>
                      <a:cubicBezTo>
                        <a:pt x="51" y="337"/>
                        <a:pt x="56" y="335"/>
                        <a:pt x="61" y="331"/>
                      </a:cubicBezTo>
                      <a:cubicBezTo>
                        <a:pt x="165" y="256"/>
                        <a:pt x="270" y="182"/>
                        <a:pt x="374" y="137"/>
                      </a:cubicBezTo>
                      <a:lnTo>
                        <a:pt x="419" y="107"/>
                      </a:lnTo>
                      <a:lnTo>
                        <a:pt x="449" y="107"/>
                      </a:lnTo>
                      <a:cubicBezTo>
                        <a:pt x="464" y="107"/>
                        <a:pt x="464" y="92"/>
                        <a:pt x="479" y="92"/>
                      </a:cubicBezTo>
                      <a:cubicBezTo>
                        <a:pt x="520" y="65"/>
                        <a:pt x="511" y="1"/>
                        <a:pt x="475" y="1"/>
                      </a:cubicBezTo>
                      <a:close/>
                      <a:moveTo>
                        <a:pt x="658" y="226"/>
                      </a:moveTo>
                      <a:cubicBezTo>
                        <a:pt x="539" y="241"/>
                        <a:pt x="419" y="271"/>
                        <a:pt x="315" y="316"/>
                      </a:cubicBezTo>
                      <a:cubicBezTo>
                        <a:pt x="300" y="316"/>
                        <a:pt x="285" y="346"/>
                        <a:pt x="300" y="361"/>
                      </a:cubicBezTo>
                      <a:cubicBezTo>
                        <a:pt x="300" y="373"/>
                        <a:pt x="319" y="395"/>
                        <a:pt x="335" y="395"/>
                      </a:cubicBezTo>
                      <a:cubicBezTo>
                        <a:pt x="338" y="395"/>
                        <a:pt x="342" y="394"/>
                        <a:pt x="344" y="391"/>
                      </a:cubicBezTo>
                      <a:cubicBezTo>
                        <a:pt x="434" y="346"/>
                        <a:pt x="554" y="301"/>
                        <a:pt x="658" y="301"/>
                      </a:cubicBezTo>
                      <a:cubicBezTo>
                        <a:pt x="688" y="294"/>
                        <a:pt x="710" y="290"/>
                        <a:pt x="731" y="290"/>
                      </a:cubicBezTo>
                      <a:cubicBezTo>
                        <a:pt x="751" y="290"/>
                        <a:pt x="770" y="294"/>
                        <a:pt x="793" y="301"/>
                      </a:cubicBezTo>
                      <a:cubicBezTo>
                        <a:pt x="822" y="301"/>
                        <a:pt x="837" y="271"/>
                        <a:pt x="837" y="256"/>
                      </a:cubicBezTo>
                      <a:cubicBezTo>
                        <a:pt x="837" y="241"/>
                        <a:pt x="822" y="226"/>
                        <a:pt x="793" y="226"/>
                      </a:cubicBezTo>
                      <a:close/>
                      <a:moveTo>
                        <a:pt x="344" y="465"/>
                      </a:moveTo>
                      <a:cubicBezTo>
                        <a:pt x="330" y="465"/>
                        <a:pt x="300" y="480"/>
                        <a:pt x="300" y="495"/>
                      </a:cubicBezTo>
                      <a:cubicBezTo>
                        <a:pt x="285" y="510"/>
                        <a:pt x="300" y="525"/>
                        <a:pt x="315" y="540"/>
                      </a:cubicBezTo>
                      <a:cubicBezTo>
                        <a:pt x="419" y="585"/>
                        <a:pt x="539" y="615"/>
                        <a:pt x="658" y="630"/>
                      </a:cubicBezTo>
                      <a:lnTo>
                        <a:pt x="793" y="630"/>
                      </a:lnTo>
                      <a:cubicBezTo>
                        <a:pt x="822" y="630"/>
                        <a:pt x="837" y="615"/>
                        <a:pt x="837" y="585"/>
                      </a:cubicBezTo>
                      <a:cubicBezTo>
                        <a:pt x="837" y="585"/>
                        <a:pt x="822" y="555"/>
                        <a:pt x="793" y="555"/>
                      </a:cubicBezTo>
                      <a:cubicBezTo>
                        <a:pt x="778" y="560"/>
                        <a:pt x="764" y="562"/>
                        <a:pt x="751" y="562"/>
                      </a:cubicBezTo>
                      <a:cubicBezTo>
                        <a:pt x="725" y="562"/>
                        <a:pt x="698" y="555"/>
                        <a:pt x="658" y="555"/>
                      </a:cubicBezTo>
                      <a:cubicBezTo>
                        <a:pt x="554" y="540"/>
                        <a:pt x="434" y="510"/>
                        <a:pt x="344" y="465"/>
                      </a:cubicBezTo>
                      <a:close/>
                      <a:moveTo>
                        <a:pt x="46" y="534"/>
                      </a:moveTo>
                      <a:cubicBezTo>
                        <a:pt x="32" y="534"/>
                        <a:pt x="16" y="548"/>
                        <a:pt x="16" y="570"/>
                      </a:cubicBezTo>
                      <a:cubicBezTo>
                        <a:pt x="1" y="585"/>
                        <a:pt x="16" y="600"/>
                        <a:pt x="31" y="615"/>
                      </a:cubicBezTo>
                      <a:cubicBezTo>
                        <a:pt x="120" y="690"/>
                        <a:pt x="240" y="764"/>
                        <a:pt x="344" y="824"/>
                      </a:cubicBezTo>
                      <a:cubicBezTo>
                        <a:pt x="374" y="839"/>
                        <a:pt x="419" y="869"/>
                        <a:pt x="464" y="869"/>
                      </a:cubicBezTo>
                      <a:cubicBezTo>
                        <a:pt x="509" y="869"/>
                        <a:pt x="524" y="794"/>
                        <a:pt x="479" y="779"/>
                      </a:cubicBezTo>
                      <a:lnTo>
                        <a:pt x="434" y="779"/>
                      </a:lnTo>
                      <a:cubicBezTo>
                        <a:pt x="434" y="779"/>
                        <a:pt x="419" y="764"/>
                        <a:pt x="419" y="764"/>
                      </a:cubicBezTo>
                      <a:lnTo>
                        <a:pt x="374" y="749"/>
                      </a:lnTo>
                      <a:cubicBezTo>
                        <a:pt x="270" y="690"/>
                        <a:pt x="165" y="615"/>
                        <a:pt x="61" y="540"/>
                      </a:cubicBezTo>
                      <a:cubicBezTo>
                        <a:pt x="57" y="536"/>
                        <a:pt x="52" y="534"/>
                        <a:pt x="46" y="5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6" name="Google Shape;2116;p31"/>
              <p:cNvSpPr/>
              <p:nvPr/>
            </p:nvSpPr>
            <p:spPr>
              <a:xfrm rot="5400000" flipH="1">
                <a:off x="924229" y="358807"/>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1"/>
              <p:cNvSpPr/>
              <p:nvPr/>
            </p:nvSpPr>
            <p:spPr>
              <a:xfrm rot="5400000" flipH="1">
                <a:off x="463654" y="806532"/>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8" name="Google Shape;2118;p31"/>
            <p:cNvGrpSpPr/>
            <p:nvPr/>
          </p:nvGrpSpPr>
          <p:grpSpPr>
            <a:xfrm rot="-8100000">
              <a:off x="4356923" y="327894"/>
              <a:ext cx="430153" cy="423211"/>
              <a:chOff x="10007648" y="6729273"/>
              <a:chExt cx="739699" cy="727762"/>
            </a:xfrm>
          </p:grpSpPr>
          <p:sp>
            <p:nvSpPr>
              <p:cNvPr id="2119" name="Google Shape;2119;p31"/>
              <p:cNvSpPr/>
              <p:nvPr/>
            </p:nvSpPr>
            <p:spPr>
              <a:xfrm>
                <a:off x="10019389" y="6741993"/>
                <a:ext cx="713281" cy="705453"/>
              </a:xfrm>
              <a:custGeom>
                <a:avLst/>
                <a:gdLst/>
                <a:ahLst/>
                <a:cxnLst/>
                <a:rect l="l" t="t" r="r" b="b"/>
                <a:pathLst>
                  <a:path w="3645" h="3605" extrusionOk="0">
                    <a:moveTo>
                      <a:pt x="1822" y="1"/>
                    </a:moveTo>
                    <a:cubicBezTo>
                      <a:pt x="1763" y="1"/>
                      <a:pt x="1703" y="23"/>
                      <a:pt x="1658" y="68"/>
                    </a:cubicBezTo>
                    <a:cubicBezTo>
                      <a:pt x="1076" y="561"/>
                      <a:pt x="583" y="1054"/>
                      <a:pt x="75" y="1636"/>
                    </a:cubicBezTo>
                    <a:cubicBezTo>
                      <a:pt x="0" y="1726"/>
                      <a:pt x="0" y="1875"/>
                      <a:pt x="75" y="1965"/>
                    </a:cubicBezTo>
                    <a:cubicBezTo>
                      <a:pt x="583" y="2547"/>
                      <a:pt x="1076" y="3040"/>
                      <a:pt x="1658" y="3548"/>
                    </a:cubicBezTo>
                    <a:cubicBezTo>
                      <a:pt x="1703" y="3585"/>
                      <a:pt x="1763" y="3604"/>
                      <a:pt x="1822" y="3604"/>
                    </a:cubicBezTo>
                    <a:cubicBezTo>
                      <a:pt x="1882" y="3604"/>
                      <a:pt x="1942" y="3585"/>
                      <a:pt x="1987" y="3548"/>
                    </a:cubicBezTo>
                    <a:cubicBezTo>
                      <a:pt x="2569" y="3040"/>
                      <a:pt x="3062" y="2547"/>
                      <a:pt x="3570" y="1965"/>
                    </a:cubicBezTo>
                    <a:cubicBezTo>
                      <a:pt x="3645" y="1875"/>
                      <a:pt x="3645" y="1726"/>
                      <a:pt x="3570" y="1636"/>
                    </a:cubicBezTo>
                    <a:cubicBezTo>
                      <a:pt x="3062" y="1054"/>
                      <a:pt x="2569" y="561"/>
                      <a:pt x="1987" y="68"/>
                    </a:cubicBezTo>
                    <a:cubicBezTo>
                      <a:pt x="1942" y="23"/>
                      <a:pt x="188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1"/>
              <p:cNvSpPr/>
              <p:nvPr/>
            </p:nvSpPr>
            <p:spPr>
              <a:xfrm>
                <a:off x="10007648" y="6729273"/>
                <a:ext cx="739699" cy="727762"/>
              </a:xfrm>
              <a:custGeom>
                <a:avLst/>
                <a:gdLst/>
                <a:ahLst/>
                <a:cxnLst/>
                <a:rect l="l" t="t" r="r" b="b"/>
                <a:pathLst>
                  <a:path w="3780" h="3719" extrusionOk="0">
                    <a:moveTo>
                      <a:pt x="1870" y="122"/>
                    </a:moveTo>
                    <a:cubicBezTo>
                      <a:pt x="2010" y="122"/>
                      <a:pt x="2137" y="281"/>
                      <a:pt x="2241" y="372"/>
                    </a:cubicBezTo>
                    <a:cubicBezTo>
                      <a:pt x="2495" y="611"/>
                      <a:pt x="2764" y="850"/>
                      <a:pt x="3003" y="1104"/>
                    </a:cubicBezTo>
                    <a:cubicBezTo>
                      <a:pt x="3122" y="1238"/>
                      <a:pt x="3257" y="1373"/>
                      <a:pt x="3361" y="1507"/>
                    </a:cubicBezTo>
                    <a:cubicBezTo>
                      <a:pt x="3481" y="1627"/>
                      <a:pt x="3720" y="1806"/>
                      <a:pt x="3585" y="1985"/>
                    </a:cubicBezTo>
                    <a:cubicBezTo>
                      <a:pt x="3167" y="2478"/>
                      <a:pt x="2719" y="2926"/>
                      <a:pt x="2226" y="3359"/>
                    </a:cubicBezTo>
                    <a:cubicBezTo>
                      <a:pt x="2145" y="3440"/>
                      <a:pt x="2017" y="3605"/>
                      <a:pt x="1883" y="3605"/>
                    </a:cubicBezTo>
                    <a:cubicBezTo>
                      <a:pt x="1868" y="3605"/>
                      <a:pt x="1853" y="3603"/>
                      <a:pt x="1838" y="3598"/>
                    </a:cubicBezTo>
                    <a:cubicBezTo>
                      <a:pt x="1748" y="3583"/>
                      <a:pt x="1688" y="3494"/>
                      <a:pt x="1629" y="3449"/>
                    </a:cubicBezTo>
                    <a:cubicBezTo>
                      <a:pt x="1569" y="3389"/>
                      <a:pt x="1494" y="3344"/>
                      <a:pt x="1434" y="3284"/>
                    </a:cubicBezTo>
                    <a:cubicBezTo>
                      <a:pt x="1195" y="3075"/>
                      <a:pt x="971" y="2851"/>
                      <a:pt x="747" y="2612"/>
                    </a:cubicBezTo>
                    <a:cubicBezTo>
                      <a:pt x="643" y="2493"/>
                      <a:pt x="538" y="2388"/>
                      <a:pt x="434" y="2269"/>
                    </a:cubicBezTo>
                    <a:cubicBezTo>
                      <a:pt x="374" y="2224"/>
                      <a:pt x="329" y="2164"/>
                      <a:pt x="284" y="2105"/>
                    </a:cubicBezTo>
                    <a:cubicBezTo>
                      <a:pt x="225" y="2030"/>
                      <a:pt x="135" y="1970"/>
                      <a:pt x="135" y="1866"/>
                    </a:cubicBezTo>
                    <a:cubicBezTo>
                      <a:pt x="135" y="1791"/>
                      <a:pt x="210" y="1731"/>
                      <a:pt x="254" y="1671"/>
                    </a:cubicBezTo>
                    <a:cubicBezTo>
                      <a:pt x="314" y="1597"/>
                      <a:pt x="374" y="1537"/>
                      <a:pt x="434" y="1462"/>
                    </a:cubicBezTo>
                    <a:cubicBezTo>
                      <a:pt x="538" y="1343"/>
                      <a:pt x="643" y="1238"/>
                      <a:pt x="747" y="1119"/>
                    </a:cubicBezTo>
                    <a:cubicBezTo>
                      <a:pt x="971" y="895"/>
                      <a:pt x="1210" y="671"/>
                      <a:pt x="1434" y="447"/>
                    </a:cubicBezTo>
                    <a:cubicBezTo>
                      <a:pt x="1494" y="402"/>
                      <a:pt x="1554" y="357"/>
                      <a:pt x="1614" y="297"/>
                    </a:cubicBezTo>
                    <a:cubicBezTo>
                      <a:pt x="1673" y="238"/>
                      <a:pt x="1733" y="163"/>
                      <a:pt x="1808" y="133"/>
                    </a:cubicBezTo>
                    <a:cubicBezTo>
                      <a:pt x="1829" y="125"/>
                      <a:pt x="1850" y="122"/>
                      <a:pt x="1870" y="122"/>
                    </a:cubicBezTo>
                    <a:close/>
                    <a:moveTo>
                      <a:pt x="1859" y="0"/>
                    </a:moveTo>
                    <a:cubicBezTo>
                      <a:pt x="1833" y="0"/>
                      <a:pt x="1806" y="4"/>
                      <a:pt x="1778" y="14"/>
                    </a:cubicBezTo>
                    <a:cubicBezTo>
                      <a:pt x="1703" y="43"/>
                      <a:pt x="1643" y="103"/>
                      <a:pt x="1599" y="148"/>
                    </a:cubicBezTo>
                    <a:cubicBezTo>
                      <a:pt x="1509" y="223"/>
                      <a:pt x="1449" y="282"/>
                      <a:pt x="1375" y="357"/>
                    </a:cubicBezTo>
                    <a:cubicBezTo>
                      <a:pt x="1225" y="477"/>
                      <a:pt x="1106" y="596"/>
                      <a:pt x="971" y="730"/>
                    </a:cubicBezTo>
                    <a:cubicBezTo>
                      <a:pt x="702" y="999"/>
                      <a:pt x="449" y="1268"/>
                      <a:pt x="195" y="1552"/>
                    </a:cubicBezTo>
                    <a:cubicBezTo>
                      <a:pt x="105" y="1656"/>
                      <a:pt x="1" y="1761"/>
                      <a:pt x="30" y="1925"/>
                    </a:cubicBezTo>
                    <a:cubicBezTo>
                      <a:pt x="60" y="2075"/>
                      <a:pt x="210" y="2194"/>
                      <a:pt x="314" y="2314"/>
                    </a:cubicBezTo>
                    <a:cubicBezTo>
                      <a:pt x="553" y="2597"/>
                      <a:pt x="822" y="2866"/>
                      <a:pt x="1091" y="3120"/>
                    </a:cubicBezTo>
                    <a:cubicBezTo>
                      <a:pt x="1225" y="3240"/>
                      <a:pt x="1375" y="3374"/>
                      <a:pt x="1509" y="3509"/>
                    </a:cubicBezTo>
                    <a:cubicBezTo>
                      <a:pt x="1622" y="3594"/>
                      <a:pt x="1722" y="3719"/>
                      <a:pt x="1872" y="3719"/>
                    </a:cubicBezTo>
                    <a:cubicBezTo>
                      <a:pt x="1881" y="3719"/>
                      <a:pt x="1889" y="3718"/>
                      <a:pt x="1897" y="3718"/>
                    </a:cubicBezTo>
                    <a:cubicBezTo>
                      <a:pt x="2077" y="3703"/>
                      <a:pt x="2196" y="3538"/>
                      <a:pt x="2330" y="3419"/>
                    </a:cubicBezTo>
                    <a:cubicBezTo>
                      <a:pt x="2480" y="3284"/>
                      <a:pt x="2629" y="3150"/>
                      <a:pt x="2779" y="3001"/>
                    </a:cubicBezTo>
                    <a:cubicBezTo>
                      <a:pt x="3081" y="2712"/>
                      <a:pt x="3370" y="2410"/>
                      <a:pt x="3632" y="2094"/>
                    </a:cubicBezTo>
                    <a:lnTo>
                      <a:pt x="3632" y="2094"/>
                    </a:lnTo>
                    <a:cubicBezTo>
                      <a:pt x="3634" y="2094"/>
                      <a:pt x="3636" y="2094"/>
                      <a:pt x="3638" y="2094"/>
                    </a:cubicBezTo>
                    <a:cubicBezTo>
                      <a:pt x="3651" y="2094"/>
                      <a:pt x="3664" y="2089"/>
                      <a:pt x="3675" y="2075"/>
                    </a:cubicBezTo>
                    <a:cubicBezTo>
                      <a:pt x="3749" y="1970"/>
                      <a:pt x="3779" y="1821"/>
                      <a:pt x="3705" y="1701"/>
                    </a:cubicBezTo>
                    <a:cubicBezTo>
                      <a:pt x="3660" y="1627"/>
                      <a:pt x="3600" y="1582"/>
                      <a:pt x="3540" y="1522"/>
                    </a:cubicBezTo>
                    <a:cubicBezTo>
                      <a:pt x="3481" y="1447"/>
                      <a:pt x="3421" y="1373"/>
                      <a:pt x="3346" y="1298"/>
                    </a:cubicBezTo>
                    <a:cubicBezTo>
                      <a:pt x="3092" y="1029"/>
                      <a:pt x="2823" y="760"/>
                      <a:pt x="2555" y="506"/>
                    </a:cubicBezTo>
                    <a:cubicBezTo>
                      <a:pt x="2420" y="372"/>
                      <a:pt x="2286" y="253"/>
                      <a:pt x="2136" y="133"/>
                    </a:cubicBezTo>
                    <a:cubicBezTo>
                      <a:pt x="2053" y="62"/>
                      <a:pt x="1961"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1"/>
              <p:cNvSpPr/>
              <p:nvPr/>
            </p:nvSpPr>
            <p:spPr>
              <a:xfrm>
                <a:off x="10107057" y="6822421"/>
                <a:ext cx="537945" cy="540880"/>
              </a:xfrm>
              <a:custGeom>
                <a:avLst/>
                <a:gdLst/>
                <a:ahLst/>
                <a:cxnLst/>
                <a:rect l="l" t="t" r="r" b="b"/>
                <a:pathLst>
                  <a:path w="2749" h="2764" extrusionOk="0">
                    <a:moveTo>
                      <a:pt x="1225" y="1"/>
                    </a:moveTo>
                    <a:cubicBezTo>
                      <a:pt x="1195" y="1"/>
                      <a:pt x="1180" y="30"/>
                      <a:pt x="1180" y="60"/>
                    </a:cubicBezTo>
                    <a:lnTo>
                      <a:pt x="1180" y="150"/>
                    </a:lnTo>
                    <a:cubicBezTo>
                      <a:pt x="1180" y="180"/>
                      <a:pt x="1150" y="210"/>
                      <a:pt x="1121" y="210"/>
                    </a:cubicBezTo>
                    <a:lnTo>
                      <a:pt x="1001" y="210"/>
                    </a:lnTo>
                    <a:cubicBezTo>
                      <a:pt x="971" y="210"/>
                      <a:pt x="941" y="225"/>
                      <a:pt x="941" y="269"/>
                    </a:cubicBezTo>
                    <a:lnTo>
                      <a:pt x="941" y="404"/>
                    </a:lnTo>
                    <a:cubicBezTo>
                      <a:pt x="941" y="434"/>
                      <a:pt x="971" y="449"/>
                      <a:pt x="1001" y="449"/>
                    </a:cubicBezTo>
                    <a:lnTo>
                      <a:pt x="1135" y="449"/>
                    </a:lnTo>
                    <a:cubicBezTo>
                      <a:pt x="1165" y="449"/>
                      <a:pt x="1180" y="479"/>
                      <a:pt x="1180" y="508"/>
                    </a:cubicBezTo>
                    <a:lnTo>
                      <a:pt x="1180" y="1136"/>
                    </a:lnTo>
                    <a:cubicBezTo>
                      <a:pt x="1180" y="1166"/>
                      <a:pt x="1165" y="1195"/>
                      <a:pt x="1135" y="1195"/>
                    </a:cubicBezTo>
                    <a:lnTo>
                      <a:pt x="508" y="1195"/>
                    </a:lnTo>
                    <a:cubicBezTo>
                      <a:pt x="478" y="1195"/>
                      <a:pt x="448" y="1180"/>
                      <a:pt x="448" y="1136"/>
                    </a:cubicBezTo>
                    <a:lnTo>
                      <a:pt x="448" y="1016"/>
                    </a:lnTo>
                    <a:cubicBezTo>
                      <a:pt x="448" y="986"/>
                      <a:pt x="433" y="956"/>
                      <a:pt x="404" y="956"/>
                    </a:cubicBezTo>
                    <a:lnTo>
                      <a:pt x="254" y="956"/>
                    </a:lnTo>
                    <a:cubicBezTo>
                      <a:pt x="224" y="956"/>
                      <a:pt x="209" y="986"/>
                      <a:pt x="209" y="1016"/>
                    </a:cubicBezTo>
                    <a:lnTo>
                      <a:pt x="209" y="1136"/>
                    </a:lnTo>
                    <a:cubicBezTo>
                      <a:pt x="209" y="1166"/>
                      <a:pt x="180" y="1195"/>
                      <a:pt x="150" y="1195"/>
                    </a:cubicBezTo>
                    <a:lnTo>
                      <a:pt x="60" y="1195"/>
                    </a:lnTo>
                    <a:cubicBezTo>
                      <a:pt x="30" y="1195"/>
                      <a:pt x="0" y="1225"/>
                      <a:pt x="0" y="1255"/>
                    </a:cubicBezTo>
                    <a:lnTo>
                      <a:pt x="0" y="1524"/>
                    </a:lnTo>
                    <a:cubicBezTo>
                      <a:pt x="0" y="1554"/>
                      <a:pt x="30" y="1584"/>
                      <a:pt x="60" y="1584"/>
                    </a:cubicBezTo>
                    <a:lnTo>
                      <a:pt x="150" y="1584"/>
                    </a:lnTo>
                    <a:cubicBezTo>
                      <a:pt x="180" y="1584"/>
                      <a:pt x="209" y="1599"/>
                      <a:pt x="209" y="1643"/>
                    </a:cubicBezTo>
                    <a:lnTo>
                      <a:pt x="209" y="1763"/>
                    </a:lnTo>
                    <a:cubicBezTo>
                      <a:pt x="209" y="1793"/>
                      <a:pt x="224" y="1823"/>
                      <a:pt x="254" y="1823"/>
                    </a:cubicBezTo>
                    <a:lnTo>
                      <a:pt x="404" y="1823"/>
                    </a:lnTo>
                    <a:cubicBezTo>
                      <a:pt x="433" y="1823"/>
                      <a:pt x="448" y="1793"/>
                      <a:pt x="448" y="1763"/>
                    </a:cubicBezTo>
                    <a:lnTo>
                      <a:pt x="448" y="1643"/>
                    </a:lnTo>
                    <a:cubicBezTo>
                      <a:pt x="448" y="1599"/>
                      <a:pt x="478" y="1584"/>
                      <a:pt x="508" y="1584"/>
                    </a:cubicBezTo>
                    <a:lnTo>
                      <a:pt x="1135" y="1584"/>
                    </a:lnTo>
                    <a:cubicBezTo>
                      <a:pt x="1165" y="1584"/>
                      <a:pt x="1180" y="1599"/>
                      <a:pt x="1180" y="1643"/>
                    </a:cubicBezTo>
                    <a:lnTo>
                      <a:pt x="1180" y="2256"/>
                    </a:lnTo>
                    <a:cubicBezTo>
                      <a:pt x="1180" y="2286"/>
                      <a:pt x="1165" y="2316"/>
                      <a:pt x="1135" y="2316"/>
                    </a:cubicBezTo>
                    <a:lnTo>
                      <a:pt x="1001" y="2316"/>
                    </a:lnTo>
                    <a:cubicBezTo>
                      <a:pt x="971" y="2316"/>
                      <a:pt x="941" y="2345"/>
                      <a:pt x="941" y="2375"/>
                    </a:cubicBezTo>
                    <a:lnTo>
                      <a:pt x="941" y="2510"/>
                    </a:lnTo>
                    <a:cubicBezTo>
                      <a:pt x="941" y="2540"/>
                      <a:pt x="971" y="2570"/>
                      <a:pt x="1001" y="2570"/>
                    </a:cubicBezTo>
                    <a:lnTo>
                      <a:pt x="1135" y="2570"/>
                    </a:lnTo>
                    <a:cubicBezTo>
                      <a:pt x="1165" y="2570"/>
                      <a:pt x="1180" y="2584"/>
                      <a:pt x="1180" y="2614"/>
                    </a:cubicBezTo>
                    <a:lnTo>
                      <a:pt x="1180" y="2704"/>
                    </a:lnTo>
                    <a:cubicBezTo>
                      <a:pt x="1180" y="2734"/>
                      <a:pt x="1210" y="2764"/>
                      <a:pt x="1240" y="2764"/>
                    </a:cubicBezTo>
                    <a:lnTo>
                      <a:pt x="1524" y="2764"/>
                    </a:lnTo>
                    <a:cubicBezTo>
                      <a:pt x="1554" y="2764"/>
                      <a:pt x="1569" y="2734"/>
                      <a:pt x="1569" y="2704"/>
                    </a:cubicBezTo>
                    <a:lnTo>
                      <a:pt x="1569" y="2614"/>
                    </a:lnTo>
                    <a:cubicBezTo>
                      <a:pt x="1569" y="2584"/>
                      <a:pt x="1598" y="2570"/>
                      <a:pt x="1628" y="2570"/>
                    </a:cubicBezTo>
                    <a:lnTo>
                      <a:pt x="1763" y="2570"/>
                    </a:lnTo>
                    <a:cubicBezTo>
                      <a:pt x="1793" y="2570"/>
                      <a:pt x="1808" y="2540"/>
                      <a:pt x="1808" y="2510"/>
                    </a:cubicBezTo>
                    <a:lnTo>
                      <a:pt x="1808" y="2375"/>
                    </a:lnTo>
                    <a:cubicBezTo>
                      <a:pt x="1808" y="2345"/>
                      <a:pt x="1793" y="2316"/>
                      <a:pt x="1763" y="2316"/>
                    </a:cubicBezTo>
                    <a:lnTo>
                      <a:pt x="1628" y="2316"/>
                    </a:lnTo>
                    <a:cubicBezTo>
                      <a:pt x="1598" y="2316"/>
                      <a:pt x="1569" y="2286"/>
                      <a:pt x="1569" y="2256"/>
                    </a:cubicBezTo>
                    <a:lnTo>
                      <a:pt x="1569" y="1643"/>
                    </a:lnTo>
                    <a:cubicBezTo>
                      <a:pt x="1569" y="1599"/>
                      <a:pt x="1598" y="1584"/>
                      <a:pt x="1628" y="1584"/>
                    </a:cubicBezTo>
                    <a:lnTo>
                      <a:pt x="2256" y="1584"/>
                    </a:lnTo>
                    <a:cubicBezTo>
                      <a:pt x="2286" y="1584"/>
                      <a:pt x="2300" y="1599"/>
                      <a:pt x="2300" y="1643"/>
                    </a:cubicBezTo>
                    <a:lnTo>
                      <a:pt x="2300" y="1763"/>
                    </a:lnTo>
                    <a:cubicBezTo>
                      <a:pt x="2300" y="1793"/>
                      <a:pt x="2330" y="1823"/>
                      <a:pt x="2360" y="1823"/>
                    </a:cubicBezTo>
                    <a:lnTo>
                      <a:pt x="2495" y="1823"/>
                    </a:lnTo>
                    <a:cubicBezTo>
                      <a:pt x="2524" y="1823"/>
                      <a:pt x="2554" y="1793"/>
                      <a:pt x="2554" y="1763"/>
                    </a:cubicBezTo>
                    <a:lnTo>
                      <a:pt x="2554" y="1643"/>
                    </a:lnTo>
                    <a:cubicBezTo>
                      <a:pt x="2554" y="1599"/>
                      <a:pt x="2569" y="1584"/>
                      <a:pt x="2599" y="1584"/>
                    </a:cubicBezTo>
                    <a:lnTo>
                      <a:pt x="2704" y="1584"/>
                    </a:lnTo>
                    <a:cubicBezTo>
                      <a:pt x="2734" y="1584"/>
                      <a:pt x="2749" y="1554"/>
                      <a:pt x="2749" y="1524"/>
                    </a:cubicBezTo>
                    <a:lnTo>
                      <a:pt x="2749" y="1255"/>
                    </a:lnTo>
                    <a:cubicBezTo>
                      <a:pt x="2749" y="1225"/>
                      <a:pt x="2719" y="1195"/>
                      <a:pt x="2689" y="1195"/>
                    </a:cubicBezTo>
                    <a:lnTo>
                      <a:pt x="2599" y="1195"/>
                    </a:lnTo>
                    <a:cubicBezTo>
                      <a:pt x="2569" y="1195"/>
                      <a:pt x="2539" y="1166"/>
                      <a:pt x="2539" y="1136"/>
                    </a:cubicBezTo>
                    <a:lnTo>
                      <a:pt x="2539" y="1001"/>
                    </a:lnTo>
                    <a:cubicBezTo>
                      <a:pt x="2539" y="971"/>
                      <a:pt x="2524" y="942"/>
                      <a:pt x="2495" y="942"/>
                    </a:cubicBezTo>
                    <a:lnTo>
                      <a:pt x="2345" y="942"/>
                    </a:lnTo>
                    <a:cubicBezTo>
                      <a:pt x="2315" y="942"/>
                      <a:pt x="2300" y="971"/>
                      <a:pt x="2300" y="1001"/>
                    </a:cubicBezTo>
                    <a:lnTo>
                      <a:pt x="2300" y="1136"/>
                    </a:lnTo>
                    <a:cubicBezTo>
                      <a:pt x="2300" y="1166"/>
                      <a:pt x="2271" y="1195"/>
                      <a:pt x="2241" y="1195"/>
                    </a:cubicBezTo>
                    <a:lnTo>
                      <a:pt x="1613" y="1195"/>
                    </a:lnTo>
                    <a:cubicBezTo>
                      <a:pt x="1584" y="1195"/>
                      <a:pt x="1569" y="1166"/>
                      <a:pt x="1569" y="1136"/>
                    </a:cubicBezTo>
                    <a:lnTo>
                      <a:pt x="1569" y="508"/>
                    </a:lnTo>
                    <a:cubicBezTo>
                      <a:pt x="1569" y="464"/>
                      <a:pt x="1584" y="449"/>
                      <a:pt x="1613" y="449"/>
                    </a:cubicBezTo>
                    <a:lnTo>
                      <a:pt x="1748" y="449"/>
                    </a:lnTo>
                    <a:cubicBezTo>
                      <a:pt x="1778" y="449"/>
                      <a:pt x="1808" y="419"/>
                      <a:pt x="1808" y="389"/>
                    </a:cubicBezTo>
                    <a:lnTo>
                      <a:pt x="1808" y="254"/>
                    </a:lnTo>
                    <a:cubicBezTo>
                      <a:pt x="1808" y="225"/>
                      <a:pt x="1778" y="195"/>
                      <a:pt x="1748" y="195"/>
                    </a:cubicBezTo>
                    <a:lnTo>
                      <a:pt x="1613" y="195"/>
                    </a:lnTo>
                    <a:cubicBezTo>
                      <a:pt x="1584" y="195"/>
                      <a:pt x="1569" y="180"/>
                      <a:pt x="1569" y="150"/>
                    </a:cubicBezTo>
                    <a:lnTo>
                      <a:pt x="1569" y="60"/>
                    </a:lnTo>
                    <a:cubicBezTo>
                      <a:pt x="1569" y="30"/>
                      <a:pt x="153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1"/>
              <p:cNvSpPr/>
              <p:nvPr/>
            </p:nvSpPr>
            <p:spPr>
              <a:xfrm>
                <a:off x="10089445" y="6812441"/>
                <a:ext cx="563776" cy="561036"/>
              </a:xfrm>
              <a:custGeom>
                <a:avLst/>
                <a:gdLst/>
                <a:ahLst/>
                <a:cxnLst/>
                <a:rect l="l" t="t" r="r" b="b"/>
                <a:pathLst>
                  <a:path w="2881" h="2867" extrusionOk="0">
                    <a:moveTo>
                      <a:pt x="1554" y="126"/>
                    </a:moveTo>
                    <a:cubicBezTo>
                      <a:pt x="1584" y="141"/>
                      <a:pt x="1554" y="231"/>
                      <a:pt x="1569" y="261"/>
                    </a:cubicBezTo>
                    <a:cubicBezTo>
                      <a:pt x="1614" y="335"/>
                      <a:pt x="1674" y="335"/>
                      <a:pt x="1733" y="335"/>
                    </a:cubicBezTo>
                    <a:cubicBezTo>
                      <a:pt x="1733" y="335"/>
                      <a:pt x="1760" y="329"/>
                      <a:pt x="1778" y="329"/>
                    </a:cubicBezTo>
                    <a:cubicBezTo>
                      <a:pt x="1786" y="329"/>
                      <a:pt x="1793" y="330"/>
                      <a:pt x="1793" y="335"/>
                    </a:cubicBezTo>
                    <a:cubicBezTo>
                      <a:pt x="1808" y="350"/>
                      <a:pt x="1793" y="410"/>
                      <a:pt x="1793" y="425"/>
                    </a:cubicBezTo>
                    <a:cubicBezTo>
                      <a:pt x="1793" y="455"/>
                      <a:pt x="1808" y="455"/>
                      <a:pt x="1778" y="455"/>
                    </a:cubicBezTo>
                    <a:cubicBezTo>
                      <a:pt x="1768" y="460"/>
                      <a:pt x="1756" y="461"/>
                      <a:pt x="1745" y="461"/>
                    </a:cubicBezTo>
                    <a:cubicBezTo>
                      <a:pt x="1722" y="461"/>
                      <a:pt x="1698" y="455"/>
                      <a:pt x="1688" y="455"/>
                    </a:cubicBezTo>
                    <a:cubicBezTo>
                      <a:pt x="1614" y="470"/>
                      <a:pt x="1569" y="500"/>
                      <a:pt x="1569" y="574"/>
                    </a:cubicBezTo>
                    <a:cubicBezTo>
                      <a:pt x="1554" y="664"/>
                      <a:pt x="1569" y="783"/>
                      <a:pt x="1569" y="873"/>
                    </a:cubicBezTo>
                    <a:cubicBezTo>
                      <a:pt x="1569" y="978"/>
                      <a:pt x="1554" y="1097"/>
                      <a:pt x="1569" y="1202"/>
                    </a:cubicBezTo>
                    <a:cubicBezTo>
                      <a:pt x="1581" y="1297"/>
                      <a:pt x="1650" y="1307"/>
                      <a:pt x="1723" y="1307"/>
                    </a:cubicBezTo>
                    <a:cubicBezTo>
                      <a:pt x="1742" y="1307"/>
                      <a:pt x="1760" y="1306"/>
                      <a:pt x="1778" y="1306"/>
                    </a:cubicBezTo>
                    <a:lnTo>
                      <a:pt x="2211" y="1306"/>
                    </a:lnTo>
                    <a:cubicBezTo>
                      <a:pt x="2228" y="1306"/>
                      <a:pt x="2244" y="1307"/>
                      <a:pt x="2261" y="1307"/>
                    </a:cubicBezTo>
                    <a:cubicBezTo>
                      <a:pt x="2335" y="1307"/>
                      <a:pt x="2405" y="1297"/>
                      <a:pt x="2405" y="1187"/>
                    </a:cubicBezTo>
                    <a:lnTo>
                      <a:pt x="2405" y="1097"/>
                    </a:lnTo>
                    <a:cubicBezTo>
                      <a:pt x="2405" y="1067"/>
                      <a:pt x="2405" y="1067"/>
                      <a:pt x="2435" y="1067"/>
                    </a:cubicBezTo>
                    <a:cubicBezTo>
                      <a:pt x="2443" y="1060"/>
                      <a:pt x="2465" y="1056"/>
                      <a:pt x="2488" y="1056"/>
                    </a:cubicBezTo>
                    <a:cubicBezTo>
                      <a:pt x="2510" y="1056"/>
                      <a:pt x="2532" y="1060"/>
                      <a:pt x="2540" y="1067"/>
                    </a:cubicBezTo>
                    <a:cubicBezTo>
                      <a:pt x="2555" y="1082"/>
                      <a:pt x="2540" y="1112"/>
                      <a:pt x="2540" y="1142"/>
                    </a:cubicBezTo>
                    <a:cubicBezTo>
                      <a:pt x="2540" y="1187"/>
                      <a:pt x="2540" y="1246"/>
                      <a:pt x="2585" y="1276"/>
                    </a:cubicBezTo>
                    <a:cubicBezTo>
                      <a:pt x="2629" y="1306"/>
                      <a:pt x="2689" y="1306"/>
                      <a:pt x="2734" y="1306"/>
                    </a:cubicBezTo>
                    <a:cubicBezTo>
                      <a:pt x="2738" y="1306"/>
                      <a:pt x="2742" y="1306"/>
                      <a:pt x="2745" y="1306"/>
                    </a:cubicBezTo>
                    <a:lnTo>
                      <a:pt x="2745" y="1306"/>
                    </a:lnTo>
                    <a:cubicBezTo>
                      <a:pt x="2759" y="1342"/>
                      <a:pt x="2749" y="1428"/>
                      <a:pt x="2749" y="1441"/>
                    </a:cubicBezTo>
                    <a:cubicBezTo>
                      <a:pt x="2749" y="1485"/>
                      <a:pt x="2764" y="1515"/>
                      <a:pt x="2749" y="1545"/>
                    </a:cubicBezTo>
                    <a:cubicBezTo>
                      <a:pt x="2741" y="1560"/>
                      <a:pt x="2745" y="1564"/>
                      <a:pt x="2745" y="1564"/>
                    </a:cubicBezTo>
                    <a:cubicBezTo>
                      <a:pt x="2745" y="1564"/>
                      <a:pt x="2741" y="1560"/>
                      <a:pt x="2719" y="1560"/>
                    </a:cubicBezTo>
                    <a:cubicBezTo>
                      <a:pt x="2659" y="1575"/>
                      <a:pt x="2600" y="1545"/>
                      <a:pt x="2570" y="1620"/>
                    </a:cubicBezTo>
                    <a:cubicBezTo>
                      <a:pt x="2555" y="1650"/>
                      <a:pt x="2555" y="1665"/>
                      <a:pt x="2555" y="1709"/>
                    </a:cubicBezTo>
                    <a:cubicBezTo>
                      <a:pt x="2555" y="1724"/>
                      <a:pt x="2555" y="1784"/>
                      <a:pt x="2555" y="1799"/>
                    </a:cubicBezTo>
                    <a:cubicBezTo>
                      <a:pt x="2548" y="1812"/>
                      <a:pt x="2523" y="1816"/>
                      <a:pt x="2496" y="1816"/>
                    </a:cubicBezTo>
                    <a:cubicBezTo>
                      <a:pt x="2457" y="1816"/>
                      <a:pt x="2414" y="1808"/>
                      <a:pt x="2405" y="1799"/>
                    </a:cubicBezTo>
                    <a:cubicBezTo>
                      <a:pt x="2390" y="1769"/>
                      <a:pt x="2405" y="1724"/>
                      <a:pt x="2405" y="1694"/>
                    </a:cubicBezTo>
                    <a:cubicBezTo>
                      <a:pt x="2405" y="1665"/>
                      <a:pt x="2405" y="1635"/>
                      <a:pt x="2390" y="1620"/>
                    </a:cubicBezTo>
                    <a:cubicBezTo>
                      <a:pt x="2357" y="1578"/>
                      <a:pt x="2296" y="1569"/>
                      <a:pt x="2236" y="1569"/>
                    </a:cubicBezTo>
                    <a:cubicBezTo>
                      <a:pt x="2188" y="1569"/>
                      <a:pt x="2140" y="1575"/>
                      <a:pt x="2107" y="1575"/>
                    </a:cubicBezTo>
                    <a:lnTo>
                      <a:pt x="1703" y="1575"/>
                    </a:lnTo>
                    <a:cubicBezTo>
                      <a:pt x="1614" y="1575"/>
                      <a:pt x="1569" y="1620"/>
                      <a:pt x="1569" y="1709"/>
                    </a:cubicBezTo>
                    <a:lnTo>
                      <a:pt x="1569" y="2113"/>
                    </a:lnTo>
                    <a:cubicBezTo>
                      <a:pt x="1569" y="2187"/>
                      <a:pt x="1539" y="2337"/>
                      <a:pt x="1614" y="2396"/>
                    </a:cubicBezTo>
                    <a:cubicBezTo>
                      <a:pt x="1636" y="2411"/>
                      <a:pt x="1662" y="2415"/>
                      <a:pt x="1688" y="2415"/>
                    </a:cubicBezTo>
                    <a:cubicBezTo>
                      <a:pt x="1715" y="2415"/>
                      <a:pt x="1741" y="2411"/>
                      <a:pt x="1763" y="2411"/>
                    </a:cubicBezTo>
                    <a:cubicBezTo>
                      <a:pt x="1808" y="2411"/>
                      <a:pt x="1793" y="2411"/>
                      <a:pt x="1808" y="2441"/>
                    </a:cubicBezTo>
                    <a:cubicBezTo>
                      <a:pt x="1808" y="2441"/>
                      <a:pt x="1808" y="2531"/>
                      <a:pt x="1808" y="2546"/>
                    </a:cubicBezTo>
                    <a:cubicBezTo>
                      <a:pt x="1798" y="2551"/>
                      <a:pt x="1783" y="2552"/>
                      <a:pt x="1766" y="2552"/>
                    </a:cubicBezTo>
                    <a:cubicBezTo>
                      <a:pt x="1733" y="2552"/>
                      <a:pt x="1693" y="2546"/>
                      <a:pt x="1674" y="2546"/>
                    </a:cubicBezTo>
                    <a:cubicBezTo>
                      <a:pt x="1599" y="2546"/>
                      <a:pt x="1569" y="2606"/>
                      <a:pt x="1569" y="2680"/>
                    </a:cubicBezTo>
                    <a:cubicBezTo>
                      <a:pt x="1569" y="2734"/>
                      <a:pt x="1569" y="2741"/>
                      <a:pt x="1547" y="2741"/>
                    </a:cubicBezTo>
                    <a:cubicBezTo>
                      <a:pt x="1538" y="2741"/>
                      <a:pt x="1526" y="2740"/>
                      <a:pt x="1509" y="2740"/>
                    </a:cubicBezTo>
                    <a:lnTo>
                      <a:pt x="1405" y="2740"/>
                    </a:lnTo>
                    <a:cubicBezTo>
                      <a:pt x="1395" y="2740"/>
                      <a:pt x="1358" y="2747"/>
                      <a:pt x="1331" y="2747"/>
                    </a:cubicBezTo>
                    <a:cubicBezTo>
                      <a:pt x="1317" y="2747"/>
                      <a:pt x="1305" y="2745"/>
                      <a:pt x="1300" y="2740"/>
                    </a:cubicBezTo>
                    <a:cubicBezTo>
                      <a:pt x="1285" y="2725"/>
                      <a:pt x="1300" y="2650"/>
                      <a:pt x="1285" y="2621"/>
                    </a:cubicBezTo>
                    <a:cubicBezTo>
                      <a:pt x="1270" y="2546"/>
                      <a:pt x="1196" y="2546"/>
                      <a:pt x="1121" y="2546"/>
                    </a:cubicBezTo>
                    <a:cubicBezTo>
                      <a:pt x="1121" y="2546"/>
                      <a:pt x="1094" y="2552"/>
                      <a:pt x="1077" y="2552"/>
                    </a:cubicBezTo>
                    <a:cubicBezTo>
                      <a:pt x="1068" y="2552"/>
                      <a:pt x="1061" y="2551"/>
                      <a:pt x="1061" y="2546"/>
                    </a:cubicBezTo>
                    <a:cubicBezTo>
                      <a:pt x="1046" y="2546"/>
                      <a:pt x="1061" y="2486"/>
                      <a:pt x="1061" y="2471"/>
                    </a:cubicBezTo>
                    <a:cubicBezTo>
                      <a:pt x="1061" y="2456"/>
                      <a:pt x="1046" y="2426"/>
                      <a:pt x="1061" y="2411"/>
                    </a:cubicBezTo>
                    <a:cubicBezTo>
                      <a:pt x="1071" y="2406"/>
                      <a:pt x="1084" y="2405"/>
                      <a:pt x="1098" y="2405"/>
                    </a:cubicBezTo>
                    <a:cubicBezTo>
                      <a:pt x="1126" y="2405"/>
                      <a:pt x="1156" y="2411"/>
                      <a:pt x="1166" y="2411"/>
                    </a:cubicBezTo>
                    <a:cubicBezTo>
                      <a:pt x="1285" y="2411"/>
                      <a:pt x="1285" y="2322"/>
                      <a:pt x="1285" y="2232"/>
                    </a:cubicBezTo>
                    <a:lnTo>
                      <a:pt x="1285" y="1814"/>
                    </a:lnTo>
                    <a:cubicBezTo>
                      <a:pt x="1285" y="1724"/>
                      <a:pt x="1300" y="1590"/>
                      <a:pt x="1181" y="1575"/>
                    </a:cubicBezTo>
                    <a:lnTo>
                      <a:pt x="553" y="1575"/>
                    </a:lnTo>
                    <a:cubicBezTo>
                      <a:pt x="494" y="1590"/>
                      <a:pt x="464" y="1620"/>
                      <a:pt x="449" y="1680"/>
                    </a:cubicBezTo>
                    <a:lnTo>
                      <a:pt x="449" y="1769"/>
                    </a:lnTo>
                    <a:cubicBezTo>
                      <a:pt x="449" y="1814"/>
                      <a:pt x="464" y="1814"/>
                      <a:pt x="404" y="1814"/>
                    </a:cubicBezTo>
                    <a:lnTo>
                      <a:pt x="314" y="1814"/>
                    </a:lnTo>
                    <a:cubicBezTo>
                      <a:pt x="314" y="1799"/>
                      <a:pt x="314" y="1739"/>
                      <a:pt x="314" y="1724"/>
                    </a:cubicBezTo>
                    <a:cubicBezTo>
                      <a:pt x="314" y="1665"/>
                      <a:pt x="314" y="1605"/>
                      <a:pt x="255" y="1575"/>
                    </a:cubicBezTo>
                    <a:cubicBezTo>
                      <a:pt x="248" y="1572"/>
                      <a:pt x="238" y="1571"/>
                      <a:pt x="227" y="1571"/>
                    </a:cubicBezTo>
                    <a:cubicBezTo>
                      <a:pt x="206" y="1571"/>
                      <a:pt x="181" y="1574"/>
                      <a:pt x="161" y="1574"/>
                    </a:cubicBezTo>
                    <a:cubicBezTo>
                      <a:pt x="141" y="1574"/>
                      <a:pt x="126" y="1571"/>
                      <a:pt x="120" y="1560"/>
                    </a:cubicBezTo>
                    <a:cubicBezTo>
                      <a:pt x="105" y="1545"/>
                      <a:pt x="120" y="1515"/>
                      <a:pt x="120" y="1500"/>
                    </a:cubicBezTo>
                    <a:lnTo>
                      <a:pt x="120" y="1366"/>
                    </a:lnTo>
                    <a:cubicBezTo>
                      <a:pt x="120" y="1306"/>
                      <a:pt x="120" y="1306"/>
                      <a:pt x="180" y="1306"/>
                    </a:cubicBezTo>
                    <a:cubicBezTo>
                      <a:pt x="255" y="1306"/>
                      <a:pt x="314" y="1291"/>
                      <a:pt x="314" y="1202"/>
                    </a:cubicBezTo>
                    <a:cubicBezTo>
                      <a:pt x="314" y="1172"/>
                      <a:pt x="299" y="1097"/>
                      <a:pt x="314" y="1067"/>
                    </a:cubicBezTo>
                    <a:lnTo>
                      <a:pt x="404" y="1067"/>
                    </a:lnTo>
                    <a:cubicBezTo>
                      <a:pt x="464" y="1067"/>
                      <a:pt x="449" y="1067"/>
                      <a:pt x="449" y="1112"/>
                    </a:cubicBezTo>
                    <a:cubicBezTo>
                      <a:pt x="449" y="1157"/>
                      <a:pt x="434" y="1231"/>
                      <a:pt x="479" y="1276"/>
                    </a:cubicBezTo>
                    <a:cubicBezTo>
                      <a:pt x="509" y="1306"/>
                      <a:pt x="553" y="1306"/>
                      <a:pt x="598" y="1321"/>
                    </a:cubicBezTo>
                    <a:lnTo>
                      <a:pt x="1001" y="1321"/>
                    </a:lnTo>
                    <a:cubicBezTo>
                      <a:pt x="1035" y="1321"/>
                      <a:pt x="1083" y="1327"/>
                      <a:pt x="1130" y="1327"/>
                    </a:cubicBezTo>
                    <a:cubicBezTo>
                      <a:pt x="1188" y="1327"/>
                      <a:pt x="1245" y="1318"/>
                      <a:pt x="1270" y="1276"/>
                    </a:cubicBezTo>
                    <a:cubicBezTo>
                      <a:pt x="1330" y="1202"/>
                      <a:pt x="1300" y="1067"/>
                      <a:pt x="1300" y="978"/>
                    </a:cubicBezTo>
                    <a:lnTo>
                      <a:pt x="1300" y="604"/>
                    </a:lnTo>
                    <a:cubicBezTo>
                      <a:pt x="1300" y="559"/>
                      <a:pt x="1285" y="515"/>
                      <a:pt x="1255" y="485"/>
                    </a:cubicBezTo>
                    <a:cubicBezTo>
                      <a:pt x="1234" y="469"/>
                      <a:pt x="1213" y="464"/>
                      <a:pt x="1192" y="464"/>
                    </a:cubicBezTo>
                    <a:cubicBezTo>
                      <a:pt x="1162" y="464"/>
                      <a:pt x="1133" y="473"/>
                      <a:pt x="1104" y="473"/>
                    </a:cubicBezTo>
                    <a:cubicBezTo>
                      <a:pt x="1095" y="473"/>
                      <a:pt x="1085" y="472"/>
                      <a:pt x="1076" y="470"/>
                    </a:cubicBezTo>
                    <a:cubicBezTo>
                      <a:pt x="1046" y="455"/>
                      <a:pt x="1061" y="470"/>
                      <a:pt x="1061" y="425"/>
                    </a:cubicBezTo>
                    <a:cubicBezTo>
                      <a:pt x="1061" y="410"/>
                      <a:pt x="1046" y="350"/>
                      <a:pt x="1061" y="335"/>
                    </a:cubicBezTo>
                    <a:cubicBezTo>
                      <a:pt x="1066" y="330"/>
                      <a:pt x="1079" y="329"/>
                      <a:pt x="1097" y="329"/>
                    </a:cubicBezTo>
                    <a:cubicBezTo>
                      <a:pt x="1131" y="329"/>
                      <a:pt x="1181" y="335"/>
                      <a:pt x="1211" y="335"/>
                    </a:cubicBezTo>
                    <a:cubicBezTo>
                      <a:pt x="1270" y="320"/>
                      <a:pt x="1300" y="261"/>
                      <a:pt x="1300" y="186"/>
                    </a:cubicBezTo>
                    <a:cubicBezTo>
                      <a:pt x="1300" y="171"/>
                      <a:pt x="1285" y="141"/>
                      <a:pt x="1300" y="126"/>
                    </a:cubicBezTo>
                    <a:close/>
                    <a:moveTo>
                      <a:pt x="1544" y="0"/>
                    </a:moveTo>
                    <a:cubicBezTo>
                      <a:pt x="1509" y="0"/>
                      <a:pt x="1479" y="7"/>
                      <a:pt x="1449" y="7"/>
                    </a:cubicBezTo>
                    <a:cubicBezTo>
                      <a:pt x="1427" y="7"/>
                      <a:pt x="1393" y="3"/>
                      <a:pt x="1360" y="3"/>
                    </a:cubicBezTo>
                    <a:cubicBezTo>
                      <a:pt x="1326" y="3"/>
                      <a:pt x="1293" y="7"/>
                      <a:pt x="1270" y="22"/>
                    </a:cubicBezTo>
                    <a:cubicBezTo>
                      <a:pt x="1196" y="52"/>
                      <a:pt x="1240" y="126"/>
                      <a:pt x="1211" y="186"/>
                    </a:cubicBezTo>
                    <a:cubicBezTo>
                      <a:pt x="1211" y="216"/>
                      <a:pt x="1211" y="201"/>
                      <a:pt x="1181" y="216"/>
                    </a:cubicBezTo>
                    <a:lnTo>
                      <a:pt x="1076" y="216"/>
                    </a:lnTo>
                    <a:cubicBezTo>
                      <a:pt x="1016" y="216"/>
                      <a:pt x="986" y="261"/>
                      <a:pt x="972" y="335"/>
                    </a:cubicBezTo>
                    <a:cubicBezTo>
                      <a:pt x="972" y="395"/>
                      <a:pt x="957" y="470"/>
                      <a:pt x="1001" y="530"/>
                    </a:cubicBezTo>
                    <a:cubicBezTo>
                      <a:pt x="1021" y="569"/>
                      <a:pt x="1055" y="576"/>
                      <a:pt x="1097" y="576"/>
                    </a:cubicBezTo>
                    <a:cubicBezTo>
                      <a:pt x="1118" y="576"/>
                      <a:pt x="1141" y="574"/>
                      <a:pt x="1166" y="574"/>
                    </a:cubicBezTo>
                    <a:cubicBezTo>
                      <a:pt x="1225" y="574"/>
                      <a:pt x="1211" y="574"/>
                      <a:pt x="1211" y="634"/>
                    </a:cubicBezTo>
                    <a:lnTo>
                      <a:pt x="1211" y="1067"/>
                    </a:lnTo>
                    <a:cubicBezTo>
                      <a:pt x="1211" y="1082"/>
                      <a:pt x="1225" y="1172"/>
                      <a:pt x="1211" y="1187"/>
                    </a:cubicBezTo>
                    <a:cubicBezTo>
                      <a:pt x="1211" y="1202"/>
                      <a:pt x="1166" y="1202"/>
                      <a:pt x="1136" y="1202"/>
                    </a:cubicBezTo>
                    <a:lnTo>
                      <a:pt x="583" y="1202"/>
                    </a:lnTo>
                    <a:cubicBezTo>
                      <a:pt x="568" y="1172"/>
                      <a:pt x="598" y="1067"/>
                      <a:pt x="583" y="1037"/>
                    </a:cubicBezTo>
                    <a:cubicBezTo>
                      <a:pt x="567" y="979"/>
                      <a:pt x="485" y="949"/>
                      <a:pt x="406" y="949"/>
                    </a:cubicBezTo>
                    <a:cubicBezTo>
                      <a:pt x="343" y="949"/>
                      <a:pt x="281" y="968"/>
                      <a:pt x="255" y="1007"/>
                    </a:cubicBezTo>
                    <a:cubicBezTo>
                      <a:pt x="210" y="1052"/>
                      <a:pt x="255" y="1112"/>
                      <a:pt x="240" y="1172"/>
                    </a:cubicBezTo>
                    <a:cubicBezTo>
                      <a:pt x="225" y="1202"/>
                      <a:pt x="225" y="1202"/>
                      <a:pt x="180" y="1202"/>
                    </a:cubicBezTo>
                    <a:cubicBezTo>
                      <a:pt x="150" y="1202"/>
                      <a:pt x="120" y="1202"/>
                      <a:pt x="90" y="1217"/>
                    </a:cubicBezTo>
                    <a:cubicBezTo>
                      <a:pt x="1" y="1276"/>
                      <a:pt x="31" y="1485"/>
                      <a:pt x="31" y="1560"/>
                    </a:cubicBezTo>
                    <a:cubicBezTo>
                      <a:pt x="31" y="1620"/>
                      <a:pt x="46" y="1665"/>
                      <a:pt x="105" y="1680"/>
                    </a:cubicBezTo>
                    <a:cubicBezTo>
                      <a:pt x="120" y="1694"/>
                      <a:pt x="150" y="1694"/>
                      <a:pt x="165" y="1694"/>
                    </a:cubicBezTo>
                    <a:cubicBezTo>
                      <a:pt x="189" y="1694"/>
                      <a:pt x="203" y="1692"/>
                      <a:pt x="213" y="1692"/>
                    </a:cubicBezTo>
                    <a:cubicBezTo>
                      <a:pt x="227" y="1692"/>
                      <a:pt x="231" y="1697"/>
                      <a:pt x="240" y="1724"/>
                    </a:cubicBezTo>
                    <a:cubicBezTo>
                      <a:pt x="255" y="1784"/>
                      <a:pt x="210" y="1844"/>
                      <a:pt x="270" y="1889"/>
                    </a:cubicBezTo>
                    <a:cubicBezTo>
                      <a:pt x="299" y="1928"/>
                      <a:pt x="343" y="1935"/>
                      <a:pt x="386" y="1935"/>
                    </a:cubicBezTo>
                    <a:cubicBezTo>
                      <a:pt x="407" y="1935"/>
                      <a:pt x="429" y="1933"/>
                      <a:pt x="449" y="1933"/>
                    </a:cubicBezTo>
                    <a:cubicBezTo>
                      <a:pt x="509" y="1933"/>
                      <a:pt x="568" y="1904"/>
                      <a:pt x="583" y="1829"/>
                    </a:cubicBezTo>
                    <a:cubicBezTo>
                      <a:pt x="583" y="1799"/>
                      <a:pt x="568" y="1709"/>
                      <a:pt x="583" y="1694"/>
                    </a:cubicBezTo>
                    <a:cubicBezTo>
                      <a:pt x="593" y="1690"/>
                      <a:pt x="610" y="1688"/>
                      <a:pt x="628" y="1688"/>
                    </a:cubicBezTo>
                    <a:cubicBezTo>
                      <a:pt x="665" y="1688"/>
                      <a:pt x="708" y="1694"/>
                      <a:pt x="718" y="1694"/>
                    </a:cubicBezTo>
                    <a:lnTo>
                      <a:pt x="1151" y="1694"/>
                    </a:lnTo>
                    <a:cubicBezTo>
                      <a:pt x="1173" y="1694"/>
                      <a:pt x="1184" y="1691"/>
                      <a:pt x="1192" y="1691"/>
                    </a:cubicBezTo>
                    <a:cubicBezTo>
                      <a:pt x="1199" y="1691"/>
                      <a:pt x="1203" y="1694"/>
                      <a:pt x="1211" y="1709"/>
                    </a:cubicBezTo>
                    <a:cubicBezTo>
                      <a:pt x="1225" y="1739"/>
                      <a:pt x="1211" y="1829"/>
                      <a:pt x="1211" y="1859"/>
                    </a:cubicBezTo>
                    <a:lnTo>
                      <a:pt x="1211" y="2098"/>
                    </a:lnTo>
                    <a:cubicBezTo>
                      <a:pt x="1211" y="2158"/>
                      <a:pt x="1211" y="2217"/>
                      <a:pt x="1211" y="2277"/>
                    </a:cubicBezTo>
                    <a:cubicBezTo>
                      <a:pt x="1211" y="2292"/>
                      <a:pt x="1211" y="2307"/>
                      <a:pt x="1211" y="2307"/>
                    </a:cubicBezTo>
                    <a:cubicBezTo>
                      <a:pt x="1206" y="2312"/>
                      <a:pt x="1196" y="2314"/>
                      <a:pt x="1183" y="2314"/>
                    </a:cubicBezTo>
                    <a:cubicBezTo>
                      <a:pt x="1159" y="2314"/>
                      <a:pt x="1126" y="2307"/>
                      <a:pt x="1106" y="2307"/>
                    </a:cubicBezTo>
                    <a:cubicBezTo>
                      <a:pt x="1046" y="2307"/>
                      <a:pt x="1001" y="2322"/>
                      <a:pt x="972" y="2382"/>
                    </a:cubicBezTo>
                    <a:cubicBezTo>
                      <a:pt x="957" y="2426"/>
                      <a:pt x="972" y="2501"/>
                      <a:pt x="972" y="2546"/>
                    </a:cubicBezTo>
                    <a:cubicBezTo>
                      <a:pt x="972" y="2621"/>
                      <a:pt x="1016" y="2650"/>
                      <a:pt x="1076" y="2665"/>
                    </a:cubicBezTo>
                    <a:cubicBezTo>
                      <a:pt x="1096" y="2665"/>
                      <a:pt x="1123" y="2659"/>
                      <a:pt x="1147" y="2659"/>
                    </a:cubicBezTo>
                    <a:cubicBezTo>
                      <a:pt x="1159" y="2659"/>
                      <a:pt x="1171" y="2660"/>
                      <a:pt x="1181" y="2665"/>
                    </a:cubicBezTo>
                    <a:cubicBezTo>
                      <a:pt x="1211" y="2680"/>
                      <a:pt x="1196" y="2680"/>
                      <a:pt x="1196" y="2725"/>
                    </a:cubicBezTo>
                    <a:cubicBezTo>
                      <a:pt x="1207" y="2846"/>
                      <a:pt x="1282" y="2862"/>
                      <a:pt x="1368" y="2862"/>
                    </a:cubicBezTo>
                    <a:cubicBezTo>
                      <a:pt x="1400" y="2862"/>
                      <a:pt x="1433" y="2859"/>
                      <a:pt x="1464" y="2859"/>
                    </a:cubicBezTo>
                    <a:cubicBezTo>
                      <a:pt x="1494" y="2859"/>
                      <a:pt x="1531" y="2866"/>
                      <a:pt x="1565" y="2866"/>
                    </a:cubicBezTo>
                    <a:cubicBezTo>
                      <a:pt x="1582" y="2866"/>
                      <a:pt x="1599" y="2864"/>
                      <a:pt x="1614" y="2859"/>
                    </a:cubicBezTo>
                    <a:cubicBezTo>
                      <a:pt x="1703" y="2815"/>
                      <a:pt x="1674" y="2755"/>
                      <a:pt x="1688" y="2695"/>
                    </a:cubicBezTo>
                    <a:cubicBezTo>
                      <a:pt x="1688" y="2665"/>
                      <a:pt x="1688" y="2665"/>
                      <a:pt x="1718" y="2665"/>
                    </a:cubicBezTo>
                    <a:lnTo>
                      <a:pt x="1808" y="2665"/>
                    </a:lnTo>
                    <a:cubicBezTo>
                      <a:pt x="1883" y="2650"/>
                      <a:pt x="1912" y="2606"/>
                      <a:pt x="1912" y="2531"/>
                    </a:cubicBezTo>
                    <a:cubicBezTo>
                      <a:pt x="1912" y="2486"/>
                      <a:pt x="1927" y="2411"/>
                      <a:pt x="1898" y="2367"/>
                    </a:cubicBezTo>
                    <a:cubicBezTo>
                      <a:pt x="1876" y="2313"/>
                      <a:pt x="1832" y="2306"/>
                      <a:pt x="1787" y="2306"/>
                    </a:cubicBezTo>
                    <a:cubicBezTo>
                      <a:pt x="1769" y="2306"/>
                      <a:pt x="1750" y="2307"/>
                      <a:pt x="1733" y="2307"/>
                    </a:cubicBezTo>
                    <a:cubicBezTo>
                      <a:pt x="1674" y="2307"/>
                      <a:pt x="1674" y="2307"/>
                      <a:pt x="1674" y="2262"/>
                    </a:cubicBezTo>
                    <a:lnTo>
                      <a:pt x="1674" y="2053"/>
                    </a:lnTo>
                    <a:lnTo>
                      <a:pt x="1674" y="1829"/>
                    </a:lnTo>
                    <a:cubicBezTo>
                      <a:pt x="1674" y="1814"/>
                      <a:pt x="1659" y="1709"/>
                      <a:pt x="1674" y="1680"/>
                    </a:cubicBezTo>
                    <a:cubicBezTo>
                      <a:pt x="1679" y="1675"/>
                      <a:pt x="1685" y="1673"/>
                      <a:pt x="1693" y="1673"/>
                    </a:cubicBezTo>
                    <a:cubicBezTo>
                      <a:pt x="1708" y="1673"/>
                      <a:pt x="1728" y="1680"/>
                      <a:pt x="1748" y="1680"/>
                    </a:cubicBezTo>
                    <a:lnTo>
                      <a:pt x="2181" y="1680"/>
                    </a:lnTo>
                    <a:cubicBezTo>
                      <a:pt x="2191" y="1680"/>
                      <a:pt x="2234" y="1673"/>
                      <a:pt x="2267" y="1673"/>
                    </a:cubicBezTo>
                    <a:cubicBezTo>
                      <a:pt x="2283" y="1673"/>
                      <a:pt x="2296" y="1675"/>
                      <a:pt x="2301" y="1680"/>
                    </a:cubicBezTo>
                    <a:cubicBezTo>
                      <a:pt x="2331" y="1709"/>
                      <a:pt x="2301" y="1799"/>
                      <a:pt x="2316" y="1844"/>
                    </a:cubicBezTo>
                    <a:cubicBezTo>
                      <a:pt x="2331" y="1904"/>
                      <a:pt x="2405" y="1904"/>
                      <a:pt x="2465" y="1904"/>
                    </a:cubicBezTo>
                    <a:cubicBezTo>
                      <a:pt x="2485" y="1904"/>
                      <a:pt x="2507" y="1905"/>
                      <a:pt x="2528" y="1905"/>
                    </a:cubicBezTo>
                    <a:cubicBezTo>
                      <a:pt x="2570" y="1905"/>
                      <a:pt x="2609" y="1899"/>
                      <a:pt x="2629" y="1859"/>
                    </a:cubicBezTo>
                    <a:cubicBezTo>
                      <a:pt x="2644" y="1844"/>
                      <a:pt x="2659" y="1814"/>
                      <a:pt x="2659" y="1784"/>
                    </a:cubicBezTo>
                    <a:cubicBezTo>
                      <a:pt x="2659" y="1769"/>
                      <a:pt x="2644" y="1694"/>
                      <a:pt x="2659" y="1680"/>
                    </a:cubicBezTo>
                    <a:cubicBezTo>
                      <a:pt x="2667" y="1665"/>
                      <a:pt x="2697" y="1665"/>
                      <a:pt x="2728" y="1665"/>
                    </a:cubicBezTo>
                    <a:cubicBezTo>
                      <a:pt x="2760" y="1665"/>
                      <a:pt x="2794" y="1665"/>
                      <a:pt x="2809" y="1650"/>
                    </a:cubicBezTo>
                    <a:cubicBezTo>
                      <a:pt x="2853" y="1620"/>
                      <a:pt x="2853" y="1560"/>
                      <a:pt x="2853" y="1500"/>
                    </a:cubicBezTo>
                    <a:cubicBezTo>
                      <a:pt x="2853" y="1419"/>
                      <a:pt x="2881" y="1292"/>
                      <a:pt x="2829" y="1226"/>
                    </a:cubicBezTo>
                    <a:lnTo>
                      <a:pt x="2829" y="1226"/>
                    </a:lnTo>
                    <a:cubicBezTo>
                      <a:pt x="2825" y="1204"/>
                      <a:pt x="2808" y="1187"/>
                      <a:pt x="2779" y="1187"/>
                    </a:cubicBezTo>
                    <a:lnTo>
                      <a:pt x="2764" y="1187"/>
                    </a:lnTo>
                    <a:cubicBezTo>
                      <a:pt x="2759" y="1186"/>
                      <a:pt x="2754" y="1185"/>
                      <a:pt x="2750" y="1185"/>
                    </a:cubicBezTo>
                    <a:cubicBezTo>
                      <a:pt x="2745" y="1185"/>
                      <a:pt x="2740" y="1186"/>
                      <a:pt x="2736" y="1187"/>
                    </a:cubicBezTo>
                    <a:lnTo>
                      <a:pt x="2704" y="1187"/>
                    </a:lnTo>
                    <a:cubicBezTo>
                      <a:pt x="2674" y="1172"/>
                      <a:pt x="2689" y="1157"/>
                      <a:pt x="2689" y="1127"/>
                    </a:cubicBezTo>
                    <a:cubicBezTo>
                      <a:pt x="2689" y="1067"/>
                      <a:pt x="2689" y="993"/>
                      <a:pt x="2629" y="963"/>
                    </a:cubicBezTo>
                    <a:cubicBezTo>
                      <a:pt x="2607" y="948"/>
                      <a:pt x="2573" y="944"/>
                      <a:pt x="2540" y="944"/>
                    </a:cubicBezTo>
                    <a:cubicBezTo>
                      <a:pt x="2506" y="944"/>
                      <a:pt x="2473" y="948"/>
                      <a:pt x="2450" y="948"/>
                    </a:cubicBezTo>
                    <a:cubicBezTo>
                      <a:pt x="2390" y="948"/>
                      <a:pt x="2346" y="978"/>
                      <a:pt x="2331" y="1052"/>
                    </a:cubicBezTo>
                    <a:cubicBezTo>
                      <a:pt x="2331" y="1082"/>
                      <a:pt x="2346" y="1172"/>
                      <a:pt x="2331" y="1187"/>
                    </a:cubicBezTo>
                    <a:cubicBezTo>
                      <a:pt x="2321" y="1192"/>
                      <a:pt x="2302" y="1193"/>
                      <a:pt x="2282" y="1193"/>
                    </a:cubicBezTo>
                    <a:cubicBezTo>
                      <a:pt x="2241" y="1193"/>
                      <a:pt x="2191" y="1187"/>
                      <a:pt x="2181" y="1187"/>
                    </a:cubicBezTo>
                    <a:lnTo>
                      <a:pt x="1748" y="1187"/>
                    </a:lnTo>
                    <a:cubicBezTo>
                      <a:pt x="1718" y="1187"/>
                      <a:pt x="1718" y="1187"/>
                      <a:pt x="1703" y="1172"/>
                    </a:cubicBezTo>
                    <a:cubicBezTo>
                      <a:pt x="1688" y="1127"/>
                      <a:pt x="1703" y="1037"/>
                      <a:pt x="1703" y="993"/>
                    </a:cubicBezTo>
                    <a:lnTo>
                      <a:pt x="1703" y="768"/>
                    </a:lnTo>
                    <a:cubicBezTo>
                      <a:pt x="1703" y="709"/>
                      <a:pt x="1688" y="634"/>
                      <a:pt x="1703" y="589"/>
                    </a:cubicBezTo>
                    <a:lnTo>
                      <a:pt x="1703" y="559"/>
                    </a:lnTo>
                    <a:lnTo>
                      <a:pt x="1793" y="559"/>
                    </a:lnTo>
                    <a:cubicBezTo>
                      <a:pt x="1868" y="559"/>
                      <a:pt x="1927" y="544"/>
                      <a:pt x="1942" y="470"/>
                    </a:cubicBezTo>
                    <a:cubicBezTo>
                      <a:pt x="1957" y="350"/>
                      <a:pt x="1942" y="216"/>
                      <a:pt x="1808" y="201"/>
                    </a:cubicBezTo>
                    <a:cubicBezTo>
                      <a:pt x="1788" y="201"/>
                      <a:pt x="1761" y="208"/>
                      <a:pt x="1742" y="208"/>
                    </a:cubicBezTo>
                    <a:cubicBezTo>
                      <a:pt x="1732" y="208"/>
                      <a:pt x="1723" y="206"/>
                      <a:pt x="1718" y="201"/>
                    </a:cubicBezTo>
                    <a:cubicBezTo>
                      <a:pt x="1703" y="201"/>
                      <a:pt x="1703" y="171"/>
                      <a:pt x="1703" y="141"/>
                    </a:cubicBezTo>
                    <a:cubicBezTo>
                      <a:pt x="1703" y="66"/>
                      <a:pt x="1674" y="7"/>
                      <a:pt x="1599" y="7"/>
                    </a:cubicBezTo>
                    <a:cubicBezTo>
                      <a:pt x="1579" y="2"/>
                      <a:pt x="1561" y="0"/>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31"/>
            <p:cNvGrpSpPr/>
            <p:nvPr/>
          </p:nvGrpSpPr>
          <p:grpSpPr>
            <a:xfrm flipH="1">
              <a:off x="7966035" y="129680"/>
              <a:ext cx="919274" cy="919277"/>
              <a:chOff x="293460" y="179499"/>
              <a:chExt cx="919274" cy="919277"/>
            </a:xfrm>
          </p:grpSpPr>
          <p:grpSp>
            <p:nvGrpSpPr>
              <p:cNvPr id="2124" name="Google Shape;2124;p31"/>
              <p:cNvGrpSpPr/>
              <p:nvPr/>
            </p:nvGrpSpPr>
            <p:grpSpPr>
              <a:xfrm rot="2700243">
                <a:off x="422040" y="320169"/>
                <a:ext cx="662115" cy="637937"/>
                <a:chOff x="-1298343" y="3380216"/>
                <a:chExt cx="662075" cy="637898"/>
              </a:xfrm>
            </p:grpSpPr>
            <p:sp>
              <p:nvSpPr>
                <p:cNvPr id="2125" name="Google Shape;2125;p31"/>
                <p:cNvSpPr/>
                <p:nvPr/>
              </p:nvSpPr>
              <p:spPr>
                <a:xfrm>
                  <a:off x="-1284498" y="3752478"/>
                  <a:ext cx="170168" cy="262226"/>
                </a:xfrm>
                <a:custGeom>
                  <a:avLst/>
                  <a:gdLst/>
                  <a:ahLst/>
                  <a:cxnLst/>
                  <a:rect l="l" t="t" r="r" b="b"/>
                  <a:pathLst>
                    <a:path w="1647" h="2538" extrusionOk="0">
                      <a:moveTo>
                        <a:pt x="1486" y="1"/>
                      </a:moveTo>
                      <a:cubicBezTo>
                        <a:pt x="1474" y="1"/>
                        <a:pt x="1462" y="3"/>
                        <a:pt x="1449" y="8"/>
                      </a:cubicBezTo>
                      <a:cubicBezTo>
                        <a:pt x="956" y="277"/>
                        <a:pt x="449" y="651"/>
                        <a:pt x="195" y="1158"/>
                      </a:cubicBezTo>
                      <a:cubicBezTo>
                        <a:pt x="75" y="1368"/>
                        <a:pt x="0" y="1621"/>
                        <a:pt x="30" y="1860"/>
                      </a:cubicBezTo>
                      <a:cubicBezTo>
                        <a:pt x="45" y="2084"/>
                        <a:pt x="180" y="2294"/>
                        <a:pt x="359" y="2428"/>
                      </a:cubicBezTo>
                      <a:cubicBezTo>
                        <a:pt x="465" y="2503"/>
                        <a:pt x="584" y="2538"/>
                        <a:pt x="699" y="2538"/>
                      </a:cubicBezTo>
                      <a:cubicBezTo>
                        <a:pt x="972" y="2538"/>
                        <a:pt x="1228" y="2344"/>
                        <a:pt x="1270" y="2040"/>
                      </a:cubicBezTo>
                      <a:cubicBezTo>
                        <a:pt x="1315" y="1860"/>
                        <a:pt x="1270" y="1681"/>
                        <a:pt x="1136" y="1562"/>
                      </a:cubicBezTo>
                      <a:cubicBezTo>
                        <a:pt x="1050" y="1486"/>
                        <a:pt x="940" y="1440"/>
                        <a:pt x="833" y="1440"/>
                      </a:cubicBezTo>
                      <a:cubicBezTo>
                        <a:pt x="772" y="1440"/>
                        <a:pt x="712" y="1455"/>
                        <a:pt x="658" y="1487"/>
                      </a:cubicBezTo>
                      <a:cubicBezTo>
                        <a:pt x="523" y="1562"/>
                        <a:pt x="463" y="1726"/>
                        <a:pt x="493" y="1875"/>
                      </a:cubicBezTo>
                      <a:cubicBezTo>
                        <a:pt x="521" y="2026"/>
                        <a:pt x="661" y="2101"/>
                        <a:pt x="799" y="2101"/>
                      </a:cubicBezTo>
                      <a:cubicBezTo>
                        <a:pt x="812" y="2101"/>
                        <a:pt x="824" y="2101"/>
                        <a:pt x="837" y="2099"/>
                      </a:cubicBezTo>
                      <a:cubicBezTo>
                        <a:pt x="967" y="2099"/>
                        <a:pt x="971" y="1904"/>
                        <a:pt x="850" y="1904"/>
                      </a:cubicBezTo>
                      <a:cubicBezTo>
                        <a:pt x="846" y="1904"/>
                        <a:pt x="841" y="1905"/>
                        <a:pt x="837" y="1905"/>
                      </a:cubicBezTo>
                      <a:cubicBezTo>
                        <a:pt x="732" y="1905"/>
                        <a:pt x="658" y="1860"/>
                        <a:pt x="688" y="1756"/>
                      </a:cubicBezTo>
                      <a:cubicBezTo>
                        <a:pt x="708" y="1683"/>
                        <a:pt x="766" y="1646"/>
                        <a:pt x="834" y="1646"/>
                      </a:cubicBezTo>
                      <a:cubicBezTo>
                        <a:pt x="864" y="1646"/>
                        <a:pt x="895" y="1653"/>
                        <a:pt x="926" y="1666"/>
                      </a:cubicBezTo>
                      <a:cubicBezTo>
                        <a:pt x="1165" y="1771"/>
                        <a:pt x="1121" y="2114"/>
                        <a:pt x="941" y="2264"/>
                      </a:cubicBezTo>
                      <a:cubicBezTo>
                        <a:pt x="866" y="2324"/>
                        <a:pt x="787" y="2350"/>
                        <a:pt x="711" y="2350"/>
                      </a:cubicBezTo>
                      <a:cubicBezTo>
                        <a:pt x="487" y="2350"/>
                        <a:pt x="284" y="2124"/>
                        <a:pt x="239" y="1890"/>
                      </a:cubicBezTo>
                      <a:cubicBezTo>
                        <a:pt x="165" y="1547"/>
                        <a:pt x="404" y="1143"/>
                        <a:pt x="628" y="890"/>
                      </a:cubicBezTo>
                      <a:cubicBezTo>
                        <a:pt x="882" y="606"/>
                        <a:pt x="1210" y="382"/>
                        <a:pt x="1554" y="188"/>
                      </a:cubicBezTo>
                      <a:cubicBezTo>
                        <a:pt x="1646" y="135"/>
                        <a:pt x="1575" y="1"/>
                        <a:pt x="1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1"/>
                <p:cNvSpPr/>
                <p:nvPr/>
              </p:nvSpPr>
              <p:spPr>
                <a:xfrm>
                  <a:off x="-1295347" y="3383315"/>
                  <a:ext cx="180707" cy="263259"/>
                </a:xfrm>
                <a:custGeom>
                  <a:avLst/>
                  <a:gdLst/>
                  <a:ahLst/>
                  <a:cxnLst/>
                  <a:rect l="l" t="t" r="r" b="b"/>
                  <a:pathLst>
                    <a:path w="1749" h="2548" extrusionOk="0">
                      <a:moveTo>
                        <a:pt x="812" y="0"/>
                      </a:moveTo>
                      <a:cubicBezTo>
                        <a:pt x="632" y="0"/>
                        <a:pt x="468" y="85"/>
                        <a:pt x="344" y="221"/>
                      </a:cubicBezTo>
                      <a:cubicBezTo>
                        <a:pt x="1" y="609"/>
                        <a:pt x="135" y="1147"/>
                        <a:pt x="389" y="1535"/>
                      </a:cubicBezTo>
                      <a:cubicBezTo>
                        <a:pt x="673" y="1953"/>
                        <a:pt x="1106" y="2282"/>
                        <a:pt x="1554" y="2536"/>
                      </a:cubicBezTo>
                      <a:cubicBezTo>
                        <a:pt x="1571" y="2544"/>
                        <a:pt x="1587" y="2548"/>
                        <a:pt x="1602" y="2548"/>
                      </a:cubicBezTo>
                      <a:cubicBezTo>
                        <a:pt x="1695" y="2548"/>
                        <a:pt x="1749" y="2410"/>
                        <a:pt x="1659" y="2372"/>
                      </a:cubicBezTo>
                      <a:cubicBezTo>
                        <a:pt x="1270" y="2162"/>
                        <a:pt x="912" y="1894"/>
                        <a:pt x="643" y="1550"/>
                      </a:cubicBezTo>
                      <a:cubicBezTo>
                        <a:pt x="434" y="1281"/>
                        <a:pt x="225" y="878"/>
                        <a:pt x="374" y="534"/>
                      </a:cubicBezTo>
                      <a:cubicBezTo>
                        <a:pt x="449" y="385"/>
                        <a:pt x="568" y="251"/>
                        <a:pt x="733" y="221"/>
                      </a:cubicBezTo>
                      <a:cubicBezTo>
                        <a:pt x="756" y="216"/>
                        <a:pt x="781" y="213"/>
                        <a:pt x="805" y="213"/>
                      </a:cubicBezTo>
                      <a:cubicBezTo>
                        <a:pt x="922" y="213"/>
                        <a:pt x="1044" y="269"/>
                        <a:pt x="1106" y="355"/>
                      </a:cubicBezTo>
                      <a:cubicBezTo>
                        <a:pt x="1238" y="531"/>
                        <a:pt x="1226" y="908"/>
                        <a:pt x="958" y="908"/>
                      </a:cubicBezTo>
                      <a:cubicBezTo>
                        <a:pt x="952" y="908"/>
                        <a:pt x="947" y="908"/>
                        <a:pt x="942" y="908"/>
                      </a:cubicBezTo>
                      <a:cubicBezTo>
                        <a:pt x="852" y="908"/>
                        <a:pt x="793" y="848"/>
                        <a:pt x="793" y="773"/>
                      </a:cubicBezTo>
                      <a:cubicBezTo>
                        <a:pt x="780" y="685"/>
                        <a:pt x="831" y="650"/>
                        <a:pt x="901" y="650"/>
                      </a:cubicBezTo>
                      <a:cubicBezTo>
                        <a:pt x="914" y="650"/>
                        <a:pt x="928" y="652"/>
                        <a:pt x="942" y="654"/>
                      </a:cubicBezTo>
                      <a:cubicBezTo>
                        <a:pt x="1076" y="654"/>
                        <a:pt x="1076" y="460"/>
                        <a:pt x="942" y="445"/>
                      </a:cubicBezTo>
                      <a:cubicBezTo>
                        <a:pt x="932" y="444"/>
                        <a:pt x="922" y="444"/>
                        <a:pt x="912" y="444"/>
                      </a:cubicBezTo>
                      <a:cubicBezTo>
                        <a:pt x="743" y="444"/>
                        <a:pt x="583" y="560"/>
                        <a:pt x="583" y="744"/>
                      </a:cubicBezTo>
                      <a:cubicBezTo>
                        <a:pt x="583" y="908"/>
                        <a:pt x="703" y="1057"/>
                        <a:pt x="867" y="1087"/>
                      </a:cubicBezTo>
                      <a:cubicBezTo>
                        <a:pt x="896" y="1094"/>
                        <a:pt x="924" y="1098"/>
                        <a:pt x="953" y="1098"/>
                      </a:cubicBezTo>
                      <a:cubicBezTo>
                        <a:pt x="1105" y="1098"/>
                        <a:pt x="1255" y="1004"/>
                        <a:pt x="1330" y="878"/>
                      </a:cubicBezTo>
                      <a:cubicBezTo>
                        <a:pt x="1420" y="729"/>
                        <a:pt x="1420" y="534"/>
                        <a:pt x="1360" y="370"/>
                      </a:cubicBezTo>
                      <a:cubicBezTo>
                        <a:pt x="1285" y="191"/>
                        <a:pt x="1121" y="56"/>
                        <a:pt x="927" y="12"/>
                      </a:cubicBezTo>
                      <a:cubicBezTo>
                        <a:pt x="888" y="4"/>
                        <a:pt x="850" y="0"/>
                        <a:pt x="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1"/>
                <p:cNvSpPr/>
                <p:nvPr/>
              </p:nvSpPr>
              <p:spPr>
                <a:xfrm>
                  <a:off x="-1298343" y="3380216"/>
                  <a:ext cx="185149" cy="637898"/>
                </a:xfrm>
                <a:custGeom>
                  <a:avLst/>
                  <a:gdLst/>
                  <a:ahLst/>
                  <a:cxnLst/>
                  <a:rect l="l" t="t" r="r" b="b"/>
                  <a:pathLst>
                    <a:path w="1792" h="6174" extrusionOk="0">
                      <a:moveTo>
                        <a:pt x="840" y="68"/>
                      </a:moveTo>
                      <a:cubicBezTo>
                        <a:pt x="938" y="68"/>
                        <a:pt x="1038" y="97"/>
                        <a:pt x="1135" y="161"/>
                      </a:cubicBezTo>
                      <a:cubicBezTo>
                        <a:pt x="1329" y="281"/>
                        <a:pt x="1419" y="520"/>
                        <a:pt x="1374" y="744"/>
                      </a:cubicBezTo>
                      <a:cubicBezTo>
                        <a:pt x="1334" y="931"/>
                        <a:pt x="1162" y="1094"/>
                        <a:pt x="966" y="1094"/>
                      </a:cubicBezTo>
                      <a:cubicBezTo>
                        <a:pt x="943" y="1094"/>
                        <a:pt x="920" y="1092"/>
                        <a:pt x="896" y="1087"/>
                      </a:cubicBezTo>
                      <a:cubicBezTo>
                        <a:pt x="702" y="1042"/>
                        <a:pt x="568" y="788"/>
                        <a:pt x="687" y="609"/>
                      </a:cubicBezTo>
                      <a:cubicBezTo>
                        <a:pt x="737" y="559"/>
                        <a:pt x="841" y="498"/>
                        <a:pt x="926" y="498"/>
                      </a:cubicBezTo>
                      <a:cubicBezTo>
                        <a:pt x="942" y="498"/>
                        <a:pt x="957" y="500"/>
                        <a:pt x="971" y="505"/>
                      </a:cubicBezTo>
                      <a:cubicBezTo>
                        <a:pt x="1001" y="520"/>
                        <a:pt x="1031" y="550"/>
                        <a:pt x="1016" y="594"/>
                      </a:cubicBezTo>
                      <a:cubicBezTo>
                        <a:pt x="1001" y="639"/>
                        <a:pt x="941" y="624"/>
                        <a:pt x="896" y="639"/>
                      </a:cubicBezTo>
                      <a:cubicBezTo>
                        <a:pt x="777" y="654"/>
                        <a:pt x="732" y="788"/>
                        <a:pt x="807" y="878"/>
                      </a:cubicBezTo>
                      <a:cubicBezTo>
                        <a:pt x="840" y="945"/>
                        <a:pt x="906" y="974"/>
                        <a:pt x="973" y="974"/>
                      </a:cubicBezTo>
                      <a:cubicBezTo>
                        <a:pt x="1027" y="974"/>
                        <a:pt x="1081" y="956"/>
                        <a:pt x="1120" y="923"/>
                      </a:cubicBezTo>
                      <a:cubicBezTo>
                        <a:pt x="1299" y="788"/>
                        <a:pt x="1270" y="475"/>
                        <a:pt x="1120" y="325"/>
                      </a:cubicBezTo>
                      <a:cubicBezTo>
                        <a:pt x="1037" y="238"/>
                        <a:pt x="942" y="201"/>
                        <a:pt x="846" y="201"/>
                      </a:cubicBezTo>
                      <a:cubicBezTo>
                        <a:pt x="648" y="201"/>
                        <a:pt x="449" y="358"/>
                        <a:pt x="358" y="550"/>
                      </a:cubicBezTo>
                      <a:cubicBezTo>
                        <a:pt x="194" y="953"/>
                        <a:pt x="433" y="1386"/>
                        <a:pt x="687" y="1685"/>
                      </a:cubicBezTo>
                      <a:cubicBezTo>
                        <a:pt x="836" y="1864"/>
                        <a:pt x="1001" y="1998"/>
                        <a:pt x="1180" y="2148"/>
                      </a:cubicBezTo>
                      <a:cubicBezTo>
                        <a:pt x="1285" y="2207"/>
                        <a:pt x="1374" y="2267"/>
                        <a:pt x="1479" y="2342"/>
                      </a:cubicBezTo>
                      <a:cubicBezTo>
                        <a:pt x="1523" y="2372"/>
                        <a:pt x="1568" y="2387"/>
                        <a:pt x="1613" y="2416"/>
                      </a:cubicBezTo>
                      <a:cubicBezTo>
                        <a:pt x="1643" y="2431"/>
                        <a:pt x="1673" y="2446"/>
                        <a:pt x="1673" y="2476"/>
                      </a:cubicBezTo>
                      <a:cubicBezTo>
                        <a:pt x="1697" y="2513"/>
                        <a:pt x="1661" y="2540"/>
                        <a:pt x="1623" y="2540"/>
                      </a:cubicBezTo>
                      <a:cubicBezTo>
                        <a:pt x="1620" y="2540"/>
                        <a:pt x="1618" y="2540"/>
                        <a:pt x="1615" y="2540"/>
                      </a:cubicBezTo>
                      <a:lnTo>
                        <a:pt x="1615" y="2540"/>
                      </a:lnTo>
                      <a:cubicBezTo>
                        <a:pt x="1612" y="2533"/>
                        <a:pt x="1606" y="2526"/>
                        <a:pt x="1598" y="2521"/>
                      </a:cubicBezTo>
                      <a:lnTo>
                        <a:pt x="1598" y="2521"/>
                      </a:lnTo>
                      <a:lnTo>
                        <a:pt x="1598" y="2536"/>
                      </a:lnTo>
                      <a:cubicBezTo>
                        <a:pt x="1595" y="2532"/>
                        <a:pt x="1591" y="2530"/>
                        <a:pt x="1587" y="2529"/>
                      </a:cubicBezTo>
                      <a:lnTo>
                        <a:pt x="1587" y="2529"/>
                      </a:lnTo>
                      <a:cubicBezTo>
                        <a:pt x="1233" y="2322"/>
                        <a:pt x="893" y="2084"/>
                        <a:pt x="612" y="1759"/>
                      </a:cubicBezTo>
                      <a:cubicBezTo>
                        <a:pt x="358" y="1476"/>
                        <a:pt x="149" y="1072"/>
                        <a:pt x="209" y="669"/>
                      </a:cubicBezTo>
                      <a:cubicBezTo>
                        <a:pt x="255" y="351"/>
                        <a:pt x="533" y="68"/>
                        <a:pt x="840" y="68"/>
                      </a:cubicBezTo>
                      <a:close/>
                      <a:moveTo>
                        <a:pt x="848" y="0"/>
                      </a:moveTo>
                      <a:cubicBezTo>
                        <a:pt x="593" y="0"/>
                        <a:pt x="342" y="165"/>
                        <a:pt x="209" y="400"/>
                      </a:cubicBezTo>
                      <a:cubicBezTo>
                        <a:pt x="0" y="803"/>
                        <a:pt x="164" y="1281"/>
                        <a:pt x="418" y="1640"/>
                      </a:cubicBezTo>
                      <a:cubicBezTo>
                        <a:pt x="702" y="2043"/>
                        <a:pt x="1120" y="2357"/>
                        <a:pt x="1553" y="2596"/>
                      </a:cubicBezTo>
                      <a:cubicBezTo>
                        <a:pt x="1560" y="2597"/>
                        <a:pt x="1566" y="2598"/>
                        <a:pt x="1572" y="2598"/>
                      </a:cubicBezTo>
                      <a:cubicBezTo>
                        <a:pt x="1572" y="2598"/>
                        <a:pt x="1573" y="2598"/>
                        <a:pt x="1573" y="2598"/>
                      </a:cubicBezTo>
                      <a:lnTo>
                        <a:pt x="1573" y="2598"/>
                      </a:lnTo>
                      <a:cubicBezTo>
                        <a:pt x="1590" y="2605"/>
                        <a:pt x="1607" y="2609"/>
                        <a:pt x="1625" y="2609"/>
                      </a:cubicBezTo>
                      <a:cubicBezTo>
                        <a:pt x="1705" y="2609"/>
                        <a:pt x="1786" y="2539"/>
                        <a:pt x="1762" y="2431"/>
                      </a:cubicBezTo>
                      <a:cubicBezTo>
                        <a:pt x="1748" y="2357"/>
                        <a:pt x="1643" y="2327"/>
                        <a:pt x="1583" y="2297"/>
                      </a:cubicBezTo>
                      <a:cubicBezTo>
                        <a:pt x="1494" y="2237"/>
                        <a:pt x="1389" y="2178"/>
                        <a:pt x="1285" y="2103"/>
                      </a:cubicBezTo>
                      <a:cubicBezTo>
                        <a:pt x="911" y="1849"/>
                        <a:pt x="538" y="1461"/>
                        <a:pt x="418" y="1013"/>
                      </a:cubicBezTo>
                      <a:cubicBezTo>
                        <a:pt x="358" y="774"/>
                        <a:pt x="403" y="535"/>
                        <a:pt x="597" y="370"/>
                      </a:cubicBezTo>
                      <a:cubicBezTo>
                        <a:pt x="666" y="308"/>
                        <a:pt x="751" y="278"/>
                        <a:pt x="835" y="278"/>
                      </a:cubicBezTo>
                      <a:cubicBezTo>
                        <a:pt x="972" y="278"/>
                        <a:pt x="1104" y="357"/>
                        <a:pt x="1150" y="505"/>
                      </a:cubicBezTo>
                      <a:cubicBezTo>
                        <a:pt x="1195" y="639"/>
                        <a:pt x="1180" y="863"/>
                        <a:pt x="1016" y="893"/>
                      </a:cubicBezTo>
                      <a:cubicBezTo>
                        <a:pt x="1003" y="896"/>
                        <a:pt x="991" y="897"/>
                        <a:pt x="980" y="897"/>
                      </a:cubicBezTo>
                      <a:cubicBezTo>
                        <a:pt x="922" y="897"/>
                        <a:pt x="876" y="866"/>
                        <a:pt x="851" y="803"/>
                      </a:cubicBezTo>
                      <a:cubicBezTo>
                        <a:pt x="822" y="714"/>
                        <a:pt x="896" y="714"/>
                        <a:pt x="956" y="714"/>
                      </a:cubicBezTo>
                      <a:cubicBezTo>
                        <a:pt x="1016" y="699"/>
                        <a:pt x="1060" y="684"/>
                        <a:pt x="1090" y="624"/>
                      </a:cubicBezTo>
                      <a:cubicBezTo>
                        <a:pt x="1132" y="513"/>
                        <a:pt x="1032" y="428"/>
                        <a:pt x="934" y="428"/>
                      </a:cubicBezTo>
                      <a:cubicBezTo>
                        <a:pt x="927" y="428"/>
                        <a:pt x="919" y="429"/>
                        <a:pt x="911" y="430"/>
                      </a:cubicBezTo>
                      <a:cubicBezTo>
                        <a:pt x="762" y="430"/>
                        <a:pt x="612" y="535"/>
                        <a:pt x="583" y="699"/>
                      </a:cubicBezTo>
                      <a:cubicBezTo>
                        <a:pt x="553" y="863"/>
                        <a:pt x="627" y="1027"/>
                        <a:pt x="777" y="1117"/>
                      </a:cubicBezTo>
                      <a:cubicBezTo>
                        <a:pt x="836" y="1152"/>
                        <a:pt x="901" y="1169"/>
                        <a:pt x="968" y="1169"/>
                      </a:cubicBezTo>
                      <a:cubicBezTo>
                        <a:pt x="1070" y="1169"/>
                        <a:pt x="1173" y="1130"/>
                        <a:pt x="1255" y="1057"/>
                      </a:cubicBezTo>
                      <a:cubicBezTo>
                        <a:pt x="1553" y="818"/>
                        <a:pt x="1494" y="325"/>
                        <a:pt x="1195" y="116"/>
                      </a:cubicBezTo>
                      <a:cubicBezTo>
                        <a:pt x="1086" y="36"/>
                        <a:pt x="967" y="0"/>
                        <a:pt x="848" y="0"/>
                      </a:cubicBezTo>
                      <a:close/>
                      <a:moveTo>
                        <a:pt x="1643" y="3641"/>
                      </a:moveTo>
                      <a:cubicBezTo>
                        <a:pt x="1703" y="3656"/>
                        <a:pt x="1703" y="3731"/>
                        <a:pt x="1658" y="3761"/>
                      </a:cubicBezTo>
                      <a:cubicBezTo>
                        <a:pt x="1299" y="3970"/>
                        <a:pt x="941" y="4209"/>
                        <a:pt x="672" y="4537"/>
                      </a:cubicBezTo>
                      <a:cubicBezTo>
                        <a:pt x="448" y="4806"/>
                        <a:pt x="239" y="5180"/>
                        <a:pt x="344" y="5553"/>
                      </a:cubicBezTo>
                      <a:cubicBezTo>
                        <a:pt x="403" y="5767"/>
                        <a:pt x="613" y="5990"/>
                        <a:pt x="847" y="5990"/>
                      </a:cubicBezTo>
                      <a:cubicBezTo>
                        <a:pt x="907" y="5990"/>
                        <a:pt x="969" y="5975"/>
                        <a:pt x="1031" y="5941"/>
                      </a:cubicBezTo>
                      <a:cubicBezTo>
                        <a:pt x="1240" y="5822"/>
                        <a:pt x="1344" y="5463"/>
                        <a:pt x="1150" y="5299"/>
                      </a:cubicBezTo>
                      <a:cubicBezTo>
                        <a:pt x="1098" y="5247"/>
                        <a:pt x="1026" y="5215"/>
                        <a:pt x="957" y="5215"/>
                      </a:cubicBezTo>
                      <a:cubicBezTo>
                        <a:pt x="907" y="5215"/>
                        <a:pt x="859" y="5232"/>
                        <a:pt x="822" y="5269"/>
                      </a:cubicBezTo>
                      <a:cubicBezTo>
                        <a:pt x="732" y="5359"/>
                        <a:pt x="762" y="5508"/>
                        <a:pt x="881" y="5553"/>
                      </a:cubicBezTo>
                      <a:cubicBezTo>
                        <a:pt x="926" y="5568"/>
                        <a:pt x="1060" y="5553"/>
                        <a:pt x="1016" y="5643"/>
                      </a:cubicBezTo>
                      <a:cubicBezTo>
                        <a:pt x="995" y="5673"/>
                        <a:pt x="961" y="5685"/>
                        <a:pt x="922" y="5685"/>
                      </a:cubicBezTo>
                      <a:cubicBezTo>
                        <a:pt x="847" y="5685"/>
                        <a:pt x="756" y="5642"/>
                        <a:pt x="717" y="5613"/>
                      </a:cubicBezTo>
                      <a:cubicBezTo>
                        <a:pt x="523" y="5434"/>
                        <a:pt x="702" y="5105"/>
                        <a:pt x="941" y="5090"/>
                      </a:cubicBezTo>
                      <a:cubicBezTo>
                        <a:pt x="949" y="5089"/>
                        <a:pt x="957" y="5089"/>
                        <a:pt x="965" y="5089"/>
                      </a:cubicBezTo>
                      <a:cubicBezTo>
                        <a:pt x="1178" y="5089"/>
                        <a:pt x="1345" y="5277"/>
                        <a:pt x="1374" y="5493"/>
                      </a:cubicBezTo>
                      <a:cubicBezTo>
                        <a:pt x="1389" y="5673"/>
                        <a:pt x="1329" y="5852"/>
                        <a:pt x="1180" y="5986"/>
                      </a:cubicBezTo>
                      <a:cubicBezTo>
                        <a:pt x="1076" y="6075"/>
                        <a:pt x="957" y="6114"/>
                        <a:pt x="839" y="6114"/>
                      </a:cubicBezTo>
                      <a:cubicBezTo>
                        <a:pt x="619" y="6114"/>
                        <a:pt x="401" y="5976"/>
                        <a:pt x="284" y="5762"/>
                      </a:cubicBezTo>
                      <a:cubicBezTo>
                        <a:pt x="30" y="5314"/>
                        <a:pt x="314" y="4746"/>
                        <a:pt x="627" y="4403"/>
                      </a:cubicBezTo>
                      <a:cubicBezTo>
                        <a:pt x="777" y="4224"/>
                        <a:pt x="956" y="4059"/>
                        <a:pt x="1150" y="3925"/>
                      </a:cubicBezTo>
                      <a:cubicBezTo>
                        <a:pt x="1240" y="3865"/>
                        <a:pt x="1329" y="3806"/>
                        <a:pt x="1419" y="3746"/>
                      </a:cubicBezTo>
                      <a:cubicBezTo>
                        <a:pt x="1464" y="3716"/>
                        <a:pt x="1509" y="3686"/>
                        <a:pt x="1568" y="3656"/>
                      </a:cubicBezTo>
                      <a:cubicBezTo>
                        <a:pt x="1583" y="3656"/>
                        <a:pt x="1613" y="3641"/>
                        <a:pt x="1643" y="3641"/>
                      </a:cubicBezTo>
                      <a:close/>
                      <a:moveTo>
                        <a:pt x="1625" y="3573"/>
                      </a:moveTo>
                      <a:cubicBezTo>
                        <a:pt x="1560" y="3573"/>
                        <a:pt x="1512" y="3617"/>
                        <a:pt x="1464" y="3641"/>
                      </a:cubicBezTo>
                      <a:cubicBezTo>
                        <a:pt x="1359" y="3701"/>
                        <a:pt x="1270" y="3761"/>
                        <a:pt x="1165" y="3820"/>
                      </a:cubicBezTo>
                      <a:cubicBezTo>
                        <a:pt x="807" y="4074"/>
                        <a:pt x="478" y="4388"/>
                        <a:pt x="284" y="4776"/>
                      </a:cubicBezTo>
                      <a:cubicBezTo>
                        <a:pt x="90" y="5165"/>
                        <a:pt x="45" y="5628"/>
                        <a:pt x="358" y="5956"/>
                      </a:cubicBezTo>
                      <a:cubicBezTo>
                        <a:pt x="489" y="6095"/>
                        <a:pt x="665" y="6174"/>
                        <a:pt x="845" y="6174"/>
                      </a:cubicBezTo>
                      <a:cubicBezTo>
                        <a:pt x="974" y="6174"/>
                        <a:pt x="1106" y="6133"/>
                        <a:pt x="1225" y="6046"/>
                      </a:cubicBezTo>
                      <a:cubicBezTo>
                        <a:pt x="1494" y="5837"/>
                        <a:pt x="1568" y="5389"/>
                        <a:pt x="1299" y="5135"/>
                      </a:cubicBezTo>
                      <a:cubicBezTo>
                        <a:pt x="1210" y="5055"/>
                        <a:pt x="1087" y="5009"/>
                        <a:pt x="971" y="5009"/>
                      </a:cubicBezTo>
                      <a:cubicBezTo>
                        <a:pt x="913" y="5009"/>
                        <a:pt x="856" y="5020"/>
                        <a:pt x="807" y="5045"/>
                      </a:cubicBezTo>
                      <a:cubicBezTo>
                        <a:pt x="642" y="5135"/>
                        <a:pt x="553" y="5329"/>
                        <a:pt x="597" y="5493"/>
                      </a:cubicBezTo>
                      <a:cubicBezTo>
                        <a:pt x="627" y="5658"/>
                        <a:pt x="792" y="5747"/>
                        <a:pt x="941" y="5747"/>
                      </a:cubicBezTo>
                      <a:cubicBezTo>
                        <a:pt x="1060" y="5747"/>
                        <a:pt x="1150" y="5643"/>
                        <a:pt x="1090" y="5538"/>
                      </a:cubicBezTo>
                      <a:cubicBezTo>
                        <a:pt x="1060" y="5478"/>
                        <a:pt x="1016" y="5478"/>
                        <a:pt x="971" y="5463"/>
                      </a:cubicBezTo>
                      <a:cubicBezTo>
                        <a:pt x="896" y="5463"/>
                        <a:pt x="822" y="5434"/>
                        <a:pt x="866" y="5344"/>
                      </a:cubicBezTo>
                      <a:cubicBezTo>
                        <a:pt x="892" y="5302"/>
                        <a:pt x="936" y="5283"/>
                        <a:pt x="980" y="5283"/>
                      </a:cubicBezTo>
                      <a:cubicBezTo>
                        <a:pt x="1015" y="5283"/>
                        <a:pt x="1049" y="5294"/>
                        <a:pt x="1075" y="5314"/>
                      </a:cubicBezTo>
                      <a:cubicBezTo>
                        <a:pt x="1240" y="5419"/>
                        <a:pt x="1210" y="5658"/>
                        <a:pt x="1105" y="5777"/>
                      </a:cubicBezTo>
                      <a:cubicBezTo>
                        <a:pt x="1038" y="5867"/>
                        <a:pt x="953" y="5904"/>
                        <a:pt x="866" y="5904"/>
                      </a:cubicBezTo>
                      <a:cubicBezTo>
                        <a:pt x="722" y="5904"/>
                        <a:pt x="571" y="5803"/>
                        <a:pt x="478" y="5673"/>
                      </a:cubicBezTo>
                      <a:cubicBezTo>
                        <a:pt x="344" y="5434"/>
                        <a:pt x="388" y="5150"/>
                        <a:pt x="523" y="4911"/>
                      </a:cubicBezTo>
                      <a:cubicBezTo>
                        <a:pt x="775" y="4436"/>
                        <a:pt x="1234" y="4079"/>
                        <a:pt x="1695" y="3825"/>
                      </a:cubicBezTo>
                      <a:lnTo>
                        <a:pt x="1695" y="3825"/>
                      </a:lnTo>
                      <a:cubicBezTo>
                        <a:pt x="1697" y="3824"/>
                        <a:pt x="1700" y="3822"/>
                        <a:pt x="1703" y="3820"/>
                      </a:cubicBezTo>
                      <a:lnTo>
                        <a:pt x="1703" y="3820"/>
                      </a:lnTo>
                      <a:cubicBezTo>
                        <a:pt x="1703" y="3820"/>
                        <a:pt x="1703" y="3820"/>
                        <a:pt x="1703" y="3820"/>
                      </a:cubicBezTo>
                      <a:cubicBezTo>
                        <a:pt x="1705" y="3819"/>
                        <a:pt x="1707" y="3818"/>
                        <a:pt x="1708" y="3816"/>
                      </a:cubicBezTo>
                      <a:lnTo>
                        <a:pt x="1708" y="3816"/>
                      </a:lnTo>
                      <a:cubicBezTo>
                        <a:pt x="1792" y="3754"/>
                        <a:pt x="1775" y="3611"/>
                        <a:pt x="1673" y="3581"/>
                      </a:cubicBezTo>
                      <a:cubicBezTo>
                        <a:pt x="1656" y="3576"/>
                        <a:pt x="1640" y="3573"/>
                        <a:pt x="1625" y="35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nvSpPr>
              <p:spPr>
                <a:xfrm>
                  <a:off x="-1269103" y="3424643"/>
                  <a:ext cx="555655" cy="282270"/>
                </a:xfrm>
                <a:custGeom>
                  <a:avLst/>
                  <a:gdLst/>
                  <a:ahLst/>
                  <a:cxnLst/>
                  <a:rect l="l" t="t" r="r" b="b"/>
                  <a:pathLst>
                    <a:path w="5378" h="2732" extrusionOk="0">
                      <a:moveTo>
                        <a:pt x="1898" y="0"/>
                      </a:moveTo>
                      <a:cubicBezTo>
                        <a:pt x="1778" y="134"/>
                        <a:pt x="1659" y="269"/>
                        <a:pt x="1569" y="418"/>
                      </a:cubicBezTo>
                      <a:cubicBezTo>
                        <a:pt x="1479" y="568"/>
                        <a:pt x="1420" y="747"/>
                        <a:pt x="1450" y="911"/>
                      </a:cubicBezTo>
                      <a:cubicBezTo>
                        <a:pt x="1315" y="1046"/>
                        <a:pt x="1240" y="1210"/>
                        <a:pt x="1226" y="1374"/>
                      </a:cubicBezTo>
                      <a:cubicBezTo>
                        <a:pt x="1211" y="1538"/>
                        <a:pt x="1240" y="1748"/>
                        <a:pt x="1330" y="1897"/>
                      </a:cubicBezTo>
                      <a:cubicBezTo>
                        <a:pt x="1188" y="1823"/>
                        <a:pt x="1028" y="1790"/>
                        <a:pt x="863" y="1790"/>
                      </a:cubicBezTo>
                      <a:cubicBezTo>
                        <a:pt x="560" y="1790"/>
                        <a:pt x="243" y="1902"/>
                        <a:pt x="1" y="2076"/>
                      </a:cubicBezTo>
                      <a:cubicBezTo>
                        <a:pt x="151" y="2267"/>
                        <a:pt x="525" y="2732"/>
                        <a:pt x="1055" y="2732"/>
                      </a:cubicBezTo>
                      <a:cubicBezTo>
                        <a:pt x="1105" y="2732"/>
                        <a:pt x="1157" y="2727"/>
                        <a:pt x="1211" y="2718"/>
                      </a:cubicBezTo>
                      <a:lnTo>
                        <a:pt x="2346" y="2703"/>
                      </a:lnTo>
                      <a:cubicBezTo>
                        <a:pt x="2401" y="2710"/>
                        <a:pt x="2462" y="2713"/>
                        <a:pt x="2524" y="2713"/>
                      </a:cubicBezTo>
                      <a:cubicBezTo>
                        <a:pt x="2611" y="2713"/>
                        <a:pt x="2700" y="2706"/>
                        <a:pt x="2779" y="2688"/>
                      </a:cubicBezTo>
                      <a:cubicBezTo>
                        <a:pt x="2898" y="2659"/>
                        <a:pt x="3018" y="2584"/>
                        <a:pt x="3093" y="2479"/>
                      </a:cubicBezTo>
                      <a:cubicBezTo>
                        <a:pt x="3122" y="2420"/>
                        <a:pt x="3182" y="2375"/>
                        <a:pt x="3242" y="2315"/>
                      </a:cubicBezTo>
                      <a:cubicBezTo>
                        <a:pt x="3511" y="2121"/>
                        <a:pt x="3660" y="2196"/>
                        <a:pt x="3914" y="2166"/>
                      </a:cubicBezTo>
                      <a:cubicBezTo>
                        <a:pt x="4019" y="2166"/>
                        <a:pt x="4123" y="2166"/>
                        <a:pt x="4228" y="2136"/>
                      </a:cubicBezTo>
                      <a:cubicBezTo>
                        <a:pt x="4332" y="2121"/>
                        <a:pt x="4452" y="2061"/>
                        <a:pt x="4511" y="1986"/>
                      </a:cubicBezTo>
                      <a:cubicBezTo>
                        <a:pt x="4571" y="1897"/>
                        <a:pt x="4571" y="1777"/>
                        <a:pt x="4511" y="1688"/>
                      </a:cubicBezTo>
                      <a:cubicBezTo>
                        <a:pt x="4721" y="1613"/>
                        <a:pt x="4930" y="1523"/>
                        <a:pt x="5094" y="1374"/>
                      </a:cubicBezTo>
                      <a:cubicBezTo>
                        <a:pt x="5258" y="1240"/>
                        <a:pt x="5378" y="1016"/>
                        <a:pt x="5363" y="807"/>
                      </a:cubicBezTo>
                      <a:cubicBezTo>
                        <a:pt x="5363" y="747"/>
                        <a:pt x="5348" y="687"/>
                        <a:pt x="5318" y="642"/>
                      </a:cubicBezTo>
                      <a:cubicBezTo>
                        <a:pt x="5288" y="612"/>
                        <a:pt x="5243" y="568"/>
                        <a:pt x="5184" y="568"/>
                      </a:cubicBezTo>
                      <a:cubicBezTo>
                        <a:pt x="5184" y="358"/>
                        <a:pt x="5019" y="164"/>
                        <a:pt x="4825" y="105"/>
                      </a:cubicBezTo>
                      <a:cubicBezTo>
                        <a:pt x="4765" y="81"/>
                        <a:pt x="4690" y="71"/>
                        <a:pt x="4611" y="71"/>
                      </a:cubicBezTo>
                      <a:cubicBezTo>
                        <a:pt x="4434" y="71"/>
                        <a:pt x="4232" y="122"/>
                        <a:pt x="4108" y="194"/>
                      </a:cubicBezTo>
                      <a:cubicBezTo>
                        <a:pt x="4061" y="111"/>
                        <a:pt x="3965" y="46"/>
                        <a:pt x="3868" y="46"/>
                      </a:cubicBezTo>
                      <a:cubicBezTo>
                        <a:pt x="3844" y="46"/>
                        <a:pt x="3819" y="51"/>
                        <a:pt x="3795" y="60"/>
                      </a:cubicBezTo>
                      <a:cubicBezTo>
                        <a:pt x="3675" y="75"/>
                        <a:pt x="3600" y="164"/>
                        <a:pt x="3541" y="254"/>
                      </a:cubicBezTo>
                      <a:cubicBezTo>
                        <a:pt x="3496" y="358"/>
                        <a:pt x="3451" y="463"/>
                        <a:pt x="3421" y="568"/>
                      </a:cubicBezTo>
                      <a:cubicBezTo>
                        <a:pt x="3376" y="732"/>
                        <a:pt x="3287" y="866"/>
                        <a:pt x="3197" y="1016"/>
                      </a:cubicBezTo>
                      <a:cubicBezTo>
                        <a:pt x="3156" y="943"/>
                        <a:pt x="3064" y="899"/>
                        <a:pt x="2971" y="899"/>
                      </a:cubicBezTo>
                      <a:cubicBezTo>
                        <a:pt x="2931" y="899"/>
                        <a:pt x="2890" y="908"/>
                        <a:pt x="2854" y="926"/>
                      </a:cubicBezTo>
                      <a:cubicBezTo>
                        <a:pt x="2719" y="1001"/>
                        <a:pt x="2674" y="1135"/>
                        <a:pt x="2615" y="1270"/>
                      </a:cubicBezTo>
                      <a:cubicBezTo>
                        <a:pt x="2480" y="1538"/>
                        <a:pt x="2241" y="1762"/>
                        <a:pt x="1972" y="1867"/>
                      </a:cubicBezTo>
                      <a:cubicBezTo>
                        <a:pt x="2107" y="1583"/>
                        <a:pt x="2152" y="1255"/>
                        <a:pt x="2122" y="941"/>
                      </a:cubicBezTo>
                      <a:cubicBezTo>
                        <a:pt x="2107" y="627"/>
                        <a:pt x="2017" y="299"/>
                        <a:pt x="1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nvSpPr>
              <p:spPr>
                <a:xfrm>
                  <a:off x="-1269103" y="3691726"/>
                  <a:ext cx="555655" cy="280824"/>
                </a:xfrm>
                <a:custGeom>
                  <a:avLst/>
                  <a:gdLst/>
                  <a:ahLst/>
                  <a:cxnLst/>
                  <a:rect l="l" t="t" r="r" b="b"/>
                  <a:pathLst>
                    <a:path w="5378" h="2718" extrusionOk="0">
                      <a:moveTo>
                        <a:pt x="1055" y="1"/>
                      </a:moveTo>
                      <a:cubicBezTo>
                        <a:pt x="525" y="1"/>
                        <a:pt x="151" y="465"/>
                        <a:pt x="1" y="656"/>
                      </a:cubicBezTo>
                      <a:cubicBezTo>
                        <a:pt x="243" y="830"/>
                        <a:pt x="560" y="942"/>
                        <a:pt x="863" y="942"/>
                      </a:cubicBezTo>
                      <a:cubicBezTo>
                        <a:pt x="1028" y="942"/>
                        <a:pt x="1188" y="909"/>
                        <a:pt x="1330" y="835"/>
                      </a:cubicBezTo>
                      <a:lnTo>
                        <a:pt x="1330" y="835"/>
                      </a:lnTo>
                      <a:cubicBezTo>
                        <a:pt x="1240" y="985"/>
                        <a:pt x="1211" y="1194"/>
                        <a:pt x="1226" y="1358"/>
                      </a:cubicBezTo>
                      <a:cubicBezTo>
                        <a:pt x="1240" y="1522"/>
                        <a:pt x="1315" y="1687"/>
                        <a:pt x="1450" y="1821"/>
                      </a:cubicBezTo>
                      <a:cubicBezTo>
                        <a:pt x="1420" y="1985"/>
                        <a:pt x="1479" y="2165"/>
                        <a:pt x="1569" y="2314"/>
                      </a:cubicBezTo>
                      <a:cubicBezTo>
                        <a:pt x="1659" y="2463"/>
                        <a:pt x="1778" y="2598"/>
                        <a:pt x="1898" y="2717"/>
                      </a:cubicBezTo>
                      <a:cubicBezTo>
                        <a:pt x="2017" y="2433"/>
                        <a:pt x="2107" y="2105"/>
                        <a:pt x="2122" y="1791"/>
                      </a:cubicBezTo>
                      <a:cubicBezTo>
                        <a:pt x="2152" y="1478"/>
                        <a:pt x="2107" y="1149"/>
                        <a:pt x="1972" y="865"/>
                      </a:cubicBezTo>
                      <a:lnTo>
                        <a:pt x="1972" y="865"/>
                      </a:lnTo>
                      <a:cubicBezTo>
                        <a:pt x="2241" y="970"/>
                        <a:pt x="2480" y="1194"/>
                        <a:pt x="2615" y="1463"/>
                      </a:cubicBezTo>
                      <a:cubicBezTo>
                        <a:pt x="2674" y="1597"/>
                        <a:pt x="2719" y="1731"/>
                        <a:pt x="2854" y="1806"/>
                      </a:cubicBezTo>
                      <a:cubicBezTo>
                        <a:pt x="2890" y="1824"/>
                        <a:pt x="2931" y="1833"/>
                        <a:pt x="2971" y="1833"/>
                      </a:cubicBezTo>
                      <a:cubicBezTo>
                        <a:pt x="3064" y="1833"/>
                        <a:pt x="3156" y="1789"/>
                        <a:pt x="3197" y="1717"/>
                      </a:cubicBezTo>
                      <a:cubicBezTo>
                        <a:pt x="3287" y="1866"/>
                        <a:pt x="3376" y="2000"/>
                        <a:pt x="3421" y="2165"/>
                      </a:cubicBezTo>
                      <a:cubicBezTo>
                        <a:pt x="3451" y="2269"/>
                        <a:pt x="3496" y="2374"/>
                        <a:pt x="3541" y="2478"/>
                      </a:cubicBezTo>
                      <a:cubicBezTo>
                        <a:pt x="3600" y="2568"/>
                        <a:pt x="3675" y="2658"/>
                        <a:pt x="3795" y="2672"/>
                      </a:cubicBezTo>
                      <a:cubicBezTo>
                        <a:pt x="3815" y="2678"/>
                        <a:pt x="3837" y="2680"/>
                        <a:pt x="3858" y="2680"/>
                      </a:cubicBezTo>
                      <a:cubicBezTo>
                        <a:pt x="3959" y="2680"/>
                        <a:pt x="4059" y="2624"/>
                        <a:pt x="4108" y="2538"/>
                      </a:cubicBezTo>
                      <a:cubicBezTo>
                        <a:pt x="4232" y="2610"/>
                        <a:pt x="4434" y="2661"/>
                        <a:pt x="4611" y="2661"/>
                      </a:cubicBezTo>
                      <a:cubicBezTo>
                        <a:pt x="4690" y="2661"/>
                        <a:pt x="4765" y="2651"/>
                        <a:pt x="4825" y="2628"/>
                      </a:cubicBezTo>
                      <a:cubicBezTo>
                        <a:pt x="5019" y="2568"/>
                        <a:pt x="5184" y="2374"/>
                        <a:pt x="5184" y="2165"/>
                      </a:cubicBezTo>
                      <a:cubicBezTo>
                        <a:pt x="5243" y="2165"/>
                        <a:pt x="5288" y="2120"/>
                        <a:pt x="5318" y="2090"/>
                      </a:cubicBezTo>
                      <a:cubicBezTo>
                        <a:pt x="5348" y="2045"/>
                        <a:pt x="5363" y="1985"/>
                        <a:pt x="5363" y="1926"/>
                      </a:cubicBezTo>
                      <a:cubicBezTo>
                        <a:pt x="5378" y="1717"/>
                        <a:pt x="5258" y="1493"/>
                        <a:pt x="5094" y="1358"/>
                      </a:cubicBezTo>
                      <a:cubicBezTo>
                        <a:pt x="4930" y="1209"/>
                        <a:pt x="4721" y="1119"/>
                        <a:pt x="4511" y="1044"/>
                      </a:cubicBezTo>
                      <a:cubicBezTo>
                        <a:pt x="4571" y="955"/>
                        <a:pt x="4571" y="835"/>
                        <a:pt x="4511" y="746"/>
                      </a:cubicBezTo>
                      <a:cubicBezTo>
                        <a:pt x="4452" y="671"/>
                        <a:pt x="4332" y="611"/>
                        <a:pt x="4228" y="596"/>
                      </a:cubicBezTo>
                      <a:cubicBezTo>
                        <a:pt x="4123" y="566"/>
                        <a:pt x="4019" y="566"/>
                        <a:pt x="3914" y="566"/>
                      </a:cubicBezTo>
                      <a:cubicBezTo>
                        <a:pt x="3660" y="537"/>
                        <a:pt x="3511" y="611"/>
                        <a:pt x="3242" y="402"/>
                      </a:cubicBezTo>
                      <a:cubicBezTo>
                        <a:pt x="3182" y="357"/>
                        <a:pt x="3122" y="313"/>
                        <a:pt x="3093" y="253"/>
                      </a:cubicBezTo>
                      <a:cubicBezTo>
                        <a:pt x="3018" y="148"/>
                        <a:pt x="2898" y="74"/>
                        <a:pt x="2779" y="44"/>
                      </a:cubicBezTo>
                      <a:cubicBezTo>
                        <a:pt x="2700" y="26"/>
                        <a:pt x="2611" y="19"/>
                        <a:pt x="2524" y="19"/>
                      </a:cubicBezTo>
                      <a:cubicBezTo>
                        <a:pt x="2462" y="19"/>
                        <a:pt x="2401" y="23"/>
                        <a:pt x="2346" y="29"/>
                      </a:cubicBezTo>
                      <a:lnTo>
                        <a:pt x="1211" y="14"/>
                      </a:lnTo>
                      <a:cubicBezTo>
                        <a:pt x="1157" y="5"/>
                        <a:pt x="1105"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nvSpPr>
              <p:spPr>
                <a:xfrm>
                  <a:off x="-1279849" y="3420717"/>
                  <a:ext cx="582312" cy="559581"/>
                </a:xfrm>
                <a:custGeom>
                  <a:avLst/>
                  <a:gdLst/>
                  <a:ahLst/>
                  <a:cxnLst/>
                  <a:rect l="l" t="t" r="r" b="b"/>
                  <a:pathLst>
                    <a:path w="5636" h="5416" extrusionOk="0">
                      <a:moveTo>
                        <a:pt x="4974" y="262"/>
                      </a:moveTo>
                      <a:cubicBezTo>
                        <a:pt x="5093" y="337"/>
                        <a:pt x="5183" y="471"/>
                        <a:pt x="5198" y="621"/>
                      </a:cubicBezTo>
                      <a:cubicBezTo>
                        <a:pt x="5198" y="635"/>
                        <a:pt x="5198" y="650"/>
                        <a:pt x="5213" y="650"/>
                      </a:cubicBezTo>
                      <a:cubicBezTo>
                        <a:pt x="5168" y="695"/>
                        <a:pt x="5108" y="740"/>
                        <a:pt x="5064" y="785"/>
                      </a:cubicBezTo>
                      <a:cubicBezTo>
                        <a:pt x="4914" y="874"/>
                        <a:pt x="4750" y="949"/>
                        <a:pt x="4586" y="979"/>
                      </a:cubicBezTo>
                      <a:cubicBezTo>
                        <a:pt x="4660" y="859"/>
                        <a:pt x="4735" y="740"/>
                        <a:pt x="4795" y="621"/>
                      </a:cubicBezTo>
                      <a:cubicBezTo>
                        <a:pt x="4854" y="501"/>
                        <a:pt x="4914" y="382"/>
                        <a:pt x="4974" y="262"/>
                      </a:cubicBezTo>
                      <a:close/>
                      <a:moveTo>
                        <a:pt x="3320" y="1039"/>
                      </a:moveTo>
                      <a:lnTo>
                        <a:pt x="3320" y="1039"/>
                      </a:lnTo>
                      <a:cubicBezTo>
                        <a:pt x="3324" y="1043"/>
                        <a:pt x="3328" y="1047"/>
                        <a:pt x="3331" y="1054"/>
                      </a:cubicBezTo>
                      <a:cubicBezTo>
                        <a:pt x="3327" y="1049"/>
                        <a:pt x="3324" y="1044"/>
                        <a:pt x="3320" y="1039"/>
                      </a:cubicBezTo>
                      <a:close/>
                      <a:moveTo>
                        <a:pt x="4679" y="178"/>
                      </a:moveTo>
                      <a:cubicBezTo>
                        <a:pt x="4719" y="178"/>
                        <a:pt x="4757" y="181"/>
                        <a:pt x="4795" y="187"/>
                      </a:cubicBezTo>
                      <a:cubicBezTo>
                        <a:pt x="4810" y="187"/>
                        <a:pt x="4810" y="202"/>
                        <a:pt x="4825" y="202"/>
                      </a:cubicBezTo>
                      <a:cubicBezTo>
                        <a:pt x="4705" y="531"/>
                        <a:pt x="4496" y="845"/>
                        <a:pt x="4272" y="1113"/>
                      </a:cubicBezTo>
                      <a:cubicBezTo>
                        <a:pt x="4257" y="1069"/>
                        <a:pt x="4242" y="1009"/>
                        <a:pt x="4227" y="949"/>
                      </a:cubicBezTo>
                      <a:cubicBezTo>
                        <a:pt x="4167" y="740"/>
                        <a:pt x="4182" y="501"/>
                        <a:pt x="4242" y="292"/>
                      </a:cubicBezTo>
                      <a:cubicBezTo>
                        <a:pt x="4372" y="221"/>
                        <a:pt x="4530" y="178"/>
                        <a:pt x="4679" y="178"/>
                      </a:cubicBezTo>
                      <a:close/>
                      <a:moveTo>
                        <a:pt x="5288" y="695"/>
                      </a:moveTo>
                      <a:cubicBezTo>
                        <a:pt x="5407" y="725"/>
                        <a:pt x="5377" y="949"/>
                        <a:pt x="5362" y="1039"/>
                      </a:cubicBezTo>
                      <a:cubicBezTo>
                        <a:pt x="5332" y="1143"/>
                        <a:pt x="5273" y="1263"/>
                        <a:pt x="5198" y="1337"/>
                      </a:cubicBezTo>
                      <a:cubicBezTo>
                        <a:pt x="5034" y="1517"/>
                        <a:pt x="4795" y="1606"/>
                        <a:pt x="4571" y="1696"/>
                      </a:cubicBezTo>
                      <a:cubicBezTo>
                        <a:pt x="4571" y="1696"/>
                        <a:pt x="4571" y="1696"/>
                        <a:pt x="4556" y="1711"/>
                      </a:cubicBezTo>
                      <a:cubicBezTo>
                        <a:pt x="4451" y="1726"/>
                        <a:pt x="4339" y="1733"/>
                        <a:pt x="4227" y="1733"/>
                      </a:cubicBezTo>
                      <a:cubicBezTo>
                        <a:pt x="4115" y="1733"/>
                        <a:pt x="4003" y="1726"/>
                        <a:pt x="3899" y="1711"/>
                      </a:cubicBezTo>
                      <a:cubicBezTo>
                        <a:pt x="4123" y="1517"/>
                        <a:pt x="4332" y="1308"/>
                        <a:pt x="4511" y="1069"/>
                      </a:cubicBezTo>
                      <a:cubicBezTo>
                        <a:pt x="4720" y="1039"/>
                        <a:pt x="4929" y="964"/>
                        <a:pt x="5108" y="845"/>
                      </a:cubicBezTo>
                      <a:cubicBezTo>
                        <a:pt x="5168" y="800"/>
                        <a:pt x="5228" y="755"/>
                        <a:pt x="5288" y="695"/>
                      </a:cubicBezTo>
                      <a:close/>
                      <a:moveTo>
                        <a:pt x="3935" y="161"/>
                      </a:moveTo>
                      <a:cubicBezTo>
                        <a:pt x="4019" y="161"/>
                        <a:pt x="4096" y="204"/>
                        <a:pt x="4137" y="277"/>
                      </a:cubicBezTo>
                      <a:cubicBezTo>
                        <a:pt x="4137" y="292"/>
                        <a:pt x="4152" y="307"/>
                        <a:pt x="4152" y="307"/>
                      </a:cubicBezTo>
                      <a:cubicBezTo>
                        <a:pt x="4108" y="531"/>
                        <a:pt x="4093" y="740"/>
                        <a:pt x="4152" y="964"/>
                      </a:cubicBezTo>
                      <a:cubicBezTo>
                        <a:pt x="4167" y="1039"/>
                        <a:pt x="4182" y="1113"/>
                        <a:pt x="4227" y="1188"/>
                      </a:cubicBezTo>
                      <a:cubicBezTo>
                        <a:pt x="3973" y="1472"/>
                        <a:pt x="3689" y="1696"/>
                        <a:pt x="3376" y="1890"/>
                      </a:cubicBezTo>
                      <a:cubicBezTo>
                        <a:pt x="3301" y="1636"/>
                        <a:pt x="3301" y="1352"/>
                        <a:pt x="3346" y="1098"/>
                      </a:cubicBezTo>
                      <a:cubicBezTo>
                        <a:pt x="3406" y="994"/>
                        <a:pt x="3465" y="889"/>
                        <a:pt x="3510" y="785"/>
                      </a:cubicBezTo>
                      <a:cubicBezTo>
                        <a:pt x="3555" y="680"/>
                        <a:pt x="3585" y="576"/>
                        <a:pt x="3630" y="456"/>
                      </a:cubicBezTo>
                      <a:cubicBezTo>
                        <a:pt x="3660" y="352"/>
                        <a:pt x="3719" y="247"/>
                        <a:pt x="3824" y="187"/>
                      </a:cubicBezTo>
                      <a:cubicBezTo>
                        <a:pt x="3860" y="169"/>
                        <a:pt x="3898" y="161"/>
                        <a:pt x="3935" y="161"/>
                      </a:cubicBezTo>
                      <a:close/>
                      <a:moveTo>
                        <a:pt x="3072" y="1019"/>
                      </a:moveTo>
                      <a:cubicBezTo>
                        <a:pt x="3133" y="1019"/>
                        <a:pt x="3195" y="1047"/>
                        <a:pt x="3241" y="1113"/>
                      </a:cubicBezTo>
                      <a:cubicBezTo>
                        <a:pt x="3241" y="1113"/>
                        <a:pt x="3256" y="1128"/>
                        <a:pt x="3256" y="1128"/>
                      </a:cubicBezTo>
                      <a:cubicBezTo>
                        <a:pt x="3226" y="1323"/>
                        <a:pt x="3226" y="1517"/>
                        <a:pt x="3256" y="1711"/>
                      </a:cubicBezTo>
                      <a:cubicBezTo>
                        <a:pt x="3271" y="1771"/>
                        <a:pt x="3271" y="1860"/>
                        <a:pt x="3286" y="1935"/>
                      </a:cubicBezTo>
                      <a:cubicBezTo>
                        <a:pt x="3122" y="2024"/>
                        <a:pt x="2943" y="2099"/>
                        <a:pt x="2763" y="2174"/>
                      </a:cubicBezTo>
                      <a:cubicBezTo>
                        <a:pt x="2689" y="2204"/>
                        <a:pt x="2599" y="2234"/>
                        <a:pt x="2524" y="2263"/>
                      </a:cubicBezTo>
                      <a:cubicBezTo>
                        <a:pt x="2524" y="2204"/>
                        <a:pt x="2524" y="2144"/>
                        <a:pt x="2524" y="2099"/>
                      </a:cubicBezTo>
                      <a:cubicBezTo>
                        <a:pt x="2539" y="1890"/>
                        <a:pt x="2584" y="1681"/>
                        <a:pt x="2659" y="1487"/>
                      </a:cubicBezTo>
                      <a:lnTo>
                        <a:pt x="2674" y="1472"/>
                      </a:lnTo>
                      <a:cubicBezTo>
                        <a:pt x="2748" y="1367"/>
                        <a:pt x="2793" y="1233"/>
                        <a:pt x="2868" y="1128"/>
                      </a:cubicBezTo>
                      <a:cubicBezTo>
                        <a:pt x="2918" y="1062"/>
                        <a:pt x="2995" y="1019"/>
                        <a:pt x="3072" y="1019"/>
                      </a:cubicBezTo>
                      <a:close/>
                      <a:moveTo>
                        <a:pt x="1927" y="202"/>
                      </a:moveTo>
                      <a:lnTo>
                        <a:pt x="1927" y="202"/>
                      </a:lnTo>
                      <a:cubicBezTo>
                        <a:pt x="1942" y="531"/>
                        <a:pt x="1927" y="845"/>
                        <a:pt x="1897" y="1158"/>
                      </a:cubicBezTo>
                      <a:cubicBezTo>
                        <a:pt x="1856" y="1542"/>
                        <a:pt x="1802" y="1938"/>
                        <a:pt x="1656" y="2300"/>
                      </a:cubicBezTo>
                      <a:lnTo>
                        <a:pt x="1656" y="2300"/>
                      </a:lnTo>
                      <a:cubicBezTo>
                        <a:pt x="1370" y="2070"/>
                        <a:pt x="993" y="1975"/>
                        <a:pt x="624" y="1975"/>
                      </a:cubicBezTo>
                      <a:cubicBezTo>
                        <a:pt x="575" y="1975"/>
                        <a:pt x="527" y="1976"/>
                        <a:pt x="478" y="1980"/>
                      </a:cubicBezTo>
                      <a:cubicBezTo>
                        <a:pt x="632" y="1926"/>
                        <a:pt x="798" y="1892"/>
                        <a:pt x="961" y="1892"/>
                      </a:cubicBezTo>
                      <a:cubicBezTo>
                        <a:pt x="1096" y="1892"/>
                        <a:pt x="1230" y="1915"/>
                        <a:pt x="1354" y="1970"/>
                      </a:cubicBezTo>
                      <a:lnTo>
                        <a:pt x="1354" y="1970"/>
                      </a:lnTo>
                      <a:cubicBezTo>
                        <a:pt x="1356" y="1973"/>
                        <a:pt x="1358" y="1977"/>
                        <a:pt x="1359" y="1980"/>
                      </a:cubicBezTo>
                      <a:lnTo>
                        <a:pt x="1364" y="1975"/>
                      </a:lnTo>
                      <a:lnTo>
                        <a:pt x="1364" y="1975"/>
                      </a:lnTo>
                      <a:cubicBezTo>
                        <a:pt x="1378" y="1981"/>
                        <a:pt x="1391" y="1988"/>
                        <a:pt x="1404" y="1995"/>
                      </a:cubicBezTo>
                      <a:cubicBezTo>
                        <a:pt x="1410" y="1997"/>
                        <a:pt x="1417" y="1998"/>
                        <a:pt x="1424" y="1998"/>
                      </a:cubicBezTo>
                      <a:cubicBezTo>
                        <a:pt x="1467" y="1998"/>
                        <a:pt x="1520" y="1959"/>
                        <a:pt x="1494" y="1920"/>
                      </a:cubicBezTo>
                      <a:cubicBezTo>
                        <a:pt x="1389" y="1771"/>
                        <a:pt x="1359" y="1576"/>
                        <a:pt x="1374" y="1397"/>
                      </a:cubicBezTo>
                      <a:cubicBezTo>
                        <a:pt x="1389" y="1323"/>
                        <a:pt x="1419" y="1263"/>
                        <a:pt x="1449" y="1188"/>
                      </a:cubicBezTo>
                      <a:cubicBezTo>
                        <a:pt x="1464" y="1143"/>
                        <a:pt x="1494" y="1113"/>
                        <a:pt x="1524" y="1069"/>
                      </a:cubicBezTo>
                      <a:cubicBezTo>
                        <a:pt x="1554" y="1054"/>
                        <a:pt x="1583" y="1024"/>
                        <a:pt x="1598" y="994"/>
                      </a:cubicBezTo>
                      <a:cubicBezTo>
                        <a:pt x="1613" y="964"/>
                        <a:pt x="1598" y="934"/>
                        <a:pt x="1598" y="904"/>
                      </a:cubicBezTo>
                      <a:cubicBezTo>
                        <a:pt x="1598" y="859"/>
                        <a:pt x="1598" y="800"/>
                        <a:pt x="1613" y="755"/>
                      </a:cubicBezTo>
                      <a:cubicBezTo>
                        <a:pt x="1628" y="665"/>
                        <a:pt x="1658" y="591"/>
                        <a:pt x="1688" y="516"/>
                      </a:cubicBezTo>
                      <a:cubicBezTo>
                        <a:pt x="1763" y="396"/>
                        <a:pt x="1837" y="307"/>
                        <a:pt x="1927" y="202"/>
                      </a:cubicBezTo>
                      <a:close/>
                      <a:moveTo>
                        <a:pt x="3809" y="1786"/>
                      </a:moveTo>
                      <a:cubicBezTo>
                        <a:pt x="3928" y="1808"/>
                        <a:pt x="4052" y="1819"/>
                        <a:pt x="4175" y="1819"/>
                      </a:cubicBezTo>
                      <a:cubicBezTo>
                        <a:pt x="4298" y="1819"/>
                        <a:pt x="4421" y="1808"/>
                        <a:pt x="4541" y="1786"/>
                      </a:cubicBezTo>
                      <a:lnTo>
                        <a:pt x="4541" y="1786"/>
                      </a:lnTo>
                      <a:cubicBezTo>
                        <a:pt x="4615" y="1905"/>
                        <a:pt x="4556" y="2039"/>
                        <a:pt x="4436" y="2099"/>
                      </a:cubicBezTo>
                      <a:cubicBezTo>
                        <a:pt x="4317" y="2159"/>
                        <a:pt x="4182" y="2159"/>
                        <a:pt x="4063" y="2174"/>
                      </a:cubicBezTo>
                      <a:cubicBezTo>
                        <a:pt x="3997" y="2174"/>
                        <a:pt x="3929" y="2171"/>
                        <a:pt x="3860" y="2171"/>
                      </a:cubicBezTo>
                      <a:cubicBezTo>
                        <a:pt x="3758" y="2171"/>
                        <a:pt x="3654" y="2177"/>
                        <a:pt x="3555" y="2204"/>
                      </a:cubicBezTo>
                      <a:cubicBezTo>
                        <a:pt x="3465" y="2219"/>
                        <a:pt x="3376" y="2263"/>
                        <a:pt x="3301" y="2323"/>
                      </a:cubicBezTo>
                      <a:lnTo>
                        <a:pt x="3301" y="2338"/>
                      </a:lnTo>
                      <a:cubicBezTo>
                        <a:pt x="3241" y="2338"/>
                        <a:pt x="3182" y="2338"/>
                        <a:pt x="3137" y="2323"/>
                      </a:cubicBezTo>
                      <a:cubicBezTo>
                        <a:pt x="3062" y="2323"/>
                        <a:pt x="2987" y="2308"/>
                        <a:pt x="2913" y="2278"/>
                      </a:cubicBezTo>
                      <a:cubicBezTo>
                        <a:pt x="3122" y="2204"/>
                        <a:pt x="3316" y="2099"/>
                        <a:pt x="3510" y="1980"/>
                      </a:cubicBezTo>
                      <a:cubicBezTo>
                        <a:pt x="3615" y="1920"/>
                        <a:pt x="3719" y="1860"/>
                        <a:pt x="3809" y="1786"/>
                      </a:cubicBezTo>
                      <a:close/>
                      <a:moveTo>
                        <a:pt x="2076" y="561"/>
                      </a:moveTo>
                      <a:lnTo>
                        <a:pt x="2076" y="561"/>
                      </a:lnTo>
                      <a:cubicBezTo>
                        <a:pt x="2181" y="994"/>
                        <a:pt x="2196" y="1472"/>
                        <a:pt x="2002" y="1890"/>
                      </a:cubicBezTo>
                      <a:cubicBezTo>
                        <a:pt x="1988" y="1930"/>
                        <a:pt x="2011" y="1982"/>
                        <a:pt x="2048" y="1982"/>
                      </a:cubicBezTo>
                      <a:cubicBezTo>
                        <a:pt x="2052" y="1982"/>
                        <a:pt x="2057" y="1981"/>
                        <a:pt x="2061" y="1980"/>
                      </a:cubicBezTo>
                      <a:cubicBezTo>
                        <a:pt x="2226" y="1905"/>
                        <a:pt x="2390" y="1800"/>
                        <a:pt x="2509" y="1666"/>
                      </a:cubicBezTo>
                      <a:lnTo>
                        <a:pt x="2509" y="1666"/>
                      </a:lnTo>
                      <a:cubicBezTo>
                        <a:pt x="2480" y="1800"/>
                        <a:pt x="2450" y="1950"/>
                        <a:pt x="2450" y="2084"/>
                      </a:cubicBezTo>
                      <a:cubicBezTo>
                        <a:pt x="2450" y="2144"/>
                        <a:pt x="2450" y="2219"/>
                        <a:pt x="2450" y="2278"/>
                      </a:cubicBezTo>
                      <a:cubicBezTo>
                        <a:pt x="2275" y="2341"/>
                        <a:pt x="2091" y="2372"/>
                        <a:pt x="1905" y="2372"/>
                      </a:cubicBezTo>
                      <a:cubicBezTo>
                        <a:pt x="1867" y="2372"/>
                        <a:pt x="1830" y="2370"/>
                        <a:pt x="1793" y="2368"/>
                      </a:cubicBezTo>
                      <a:cubicBezTo>
                        <a:pt x="1942" y="2010"/>
                        <a:pt x="2002" y="1606"/>
                        <a:pt x="2046" y="1218"/>
                      </a:cubicBezTo>
                      <a:cubicBezTo>
                        <a:pt x="2061" y="994"/>
                        <a:pt x="2076" y="770"/>
                        <a:pt x="2076" y="561"/>
                      </a:cubicBezTo>
                      <a:close/>
                      <a:moveTo>
                        <a:pt x="648" y="2128"/>
                      </a:moveTo>
                      <a:cubicBezTo>
                        <a:pt x="1009" y="2128"/>
                        <a:pt x="1372" y="2231"/>
                        <a:pt x="1628" y="2487"/>
                      </a:cubicBezTo>
                      <a:cubicBezTo>
                        <a:pt x="1643" y="2502"/>
                        <a:pt x="1658" y="2517"/>
                        <a:pt x="1673" y="2517"/>
                      </a:cubicBezTo>
                      <a:lnTo>
                        <a:pt x="1703" y="2517"/>
                      </a:lnTo>
                      <a:cubicBezTo>
                        <a:pt x="1765" y="2525"/>
                        <a:pt x="1827" y="2529"/>
                        <a:pt x="1888" y="2529"/>
                      </a:cubicBezTo>
                      <a:cubicBezTo>
                        <a:pt x="2165" y="2529"/>
                        <a:pt x="2432" y="2454"/>
                        <a:pt x="2689" y="2368"/>
                      </a:cubicBezTo>
                      <a:cubicBezTo>
                        <a:pt x="2734" y="2353"/>
                        <a:pt x="2778" y="2338"/>
                        <a:pt x="2823" y="2323"/>
                      </a:cubicBezTo>
                      <a:cubicBezTo>
                        <a:pt x="2913" y="2368"/>
                        <a:pt x="3017" y="2398"/>
                        <a:pt x="3122" y="2413"/>
                      </a:cubicBezTo>
                      <a:lnTo>
                        <a:pt x="3211" y="2413"/>
                      </a:lnTo>
                      <a:cubicBezTo>
                        <a:pt x="3167" y="2458"/>
                        <a:pt x="3137" y="2502"/>
                        <a:pt x="3092" y="2547"/>
                      </a:cubicBezTo>
                      <a:cubicBezTo>
                        <a:pt x="3062" y="2592"/>
                        <a:pt x="3032" y="2622"/>
                        <a:pt x="2987" y="2637"/>
                      </a:cubicBezTo>
                      <a:cubicBezTo>
                        <a:pt x="2823" y="2577"/>
                        <a:pt x="2644" y="2577"/>
                        <a:pt x="2465" y="2577"/>
                      </a:cubicBezTo>
                      <a:cubicBezTo>
                        <a:pt x="2390" y="2577"/>
                        <a:pt x="2390" y="2697"/>
                        <a:pt x="2465" y="2697"/>
                      </a:cubicBezTo>
                      <a:cubicBezTo>
                        <a:pt x="2569" y="2697"/>
                        <a:pt x="2689" y="2697"/>
                        <a:pt x="2808" y="2712"/>
                      </a:cubicBezTo>
                      <a:cubicBezTo>
                        <a:pt x="2741" y="2719"/>
                        <a:pt x="2674" y="2723"/>
                        <a:pt x="2608" y="2723"/>
                      </a:cubicBezTo>
                      <a:cubicBezTo>
                        <a:pt x="2543" y="2723"/>
                        <a:pt x="2480" y="2719"/>
                        <a:pt x="2420" y="2712"/>
                      </a:cubicBezTo>
                      <a:cubicBezTo>
                        <a:pt x="2345" y="2712"/>
                        <a:pt x="2345" y="2831"/>
                        <a:pt x="2420" y="2831"/>
                      </a:cubicBezTo>
                      <a:cubicBezTo>
                        <a:pt x="2468" y="2831"/>
                        <a:pt x="2518" y="2832"/>
                        <a:pt x="2568" y="2832"/>
                      </a:cubicBezTo>
                      <a:cubicBezTo>
                        <a:pt x="2717" y="2832"/>
                        <a:pt x="2868" y="2824"/>
                        <a:pt x="3002" y="2756"/>
                      </a:cubicBezTo>
                      <a:cubicBezTo>
                        <a:pt x="3047" y="2786"/>
                        <a:pt x="3092" y="2816"/>
                        <a:pt x="3137" y="2861"/>
                      </a:cubicBezTo>
                      <a:cubicBezTo>
                        <a:pt x="3182" y="2906"/>
                        <a:pt x="3211" y="2936"/>
                        <a:pt x="3241" y="2980"/>
                      </a:cubicBezTo>
                      <a:lnTo>
                        <a:pt x="3122" y="2980"/>
                      </a:lnTo>
                      <a:cubicBezTo>
                        <a:pt x="3017" y="2995"/>
                        <a:pt x="2898" y="3025"/>
                        <a:pt x="2808" y="3070"/>
                      </a:cubicBezTo>
                      <a:lnTo>
                        <a:pt x="2778" y="3070"/>
                      </a:lnTo>
                      <a:cubicBezTo>
                        <a:pt x="2490" y="2957"/>
                        <a:pt x="2191" y="2865"/>
                        <a:pt x="1881" y="2865"/>
                      </a:cubicBezTo>
                      <a:cubicBezTo>
                        <a:pt x="1822" y="2865"/>
                        <a:pt x="1763" y="2869"/>
                        <a:pt x="1703" y="2876"/>
                      </a:cubicBezTo>
                      <a:cubicBezTo>
                        <a:pt x="1673" y="2876"/>
                        <a:pt x="1658" y="2876"/>
                        <a:pt x="1658" y="2891"/>
                      </a:cubicBezTo>
                      <a:cubicBezTo>
                        <a:pt x="1643" y="2891"/>
                        <a:pt x="1628" y="2906"/>
                        <a:pt x="1628" y="2906"/>
                      </a:cubicBezTo>
                      <a:cubicBezTo>
                        <a:pt x="1371" y="3163"/>
                        <a:pt x="1015" y="3269"/>
                        <a:pt x="657" y="3269"/>
                      </a:cubicBezTo>
                      <a:cubicBezTo>
                        <a:pt x="537" y="3269"/>
                        <a:pt x="416" y="3257"/>
                        <a:pt x="299" y="3234"/>
                      </a:cubicBezTo>
                      <a:cubicBezTo>
                        <a:pt x="448" y="3055"/>
                        <a:pt x="628" y="2891"/>
                        <a:pt x="837" y="2801"/>
                      </a:cubicBezTo>
                      <a:cubicBezTo>
                        <a:pt x="923" y="2830"/>
                        <a:pt x="1017" y="2847"/>
                        <a:pt x="1116" y="2847"/>
                      </a:cubicBezTo>
                      <a:cubicBezTo>
                        <a:pt x="1170" y="2847"/>
                        <a:pt x="1227" y="2842"/>
                        <a:pt x="1285" y="2831"/>
                      </a:cubicBezTo>
                      <a:cubicBezTo>
                        <a:pt x="1359" y="2816"/>
                        <a:pt x="1374" y="2756"/>
                        <a:pt x="1344" y="2726"/>
                      </a:cubicBezTo>
                      <a:cubicBezTo>
                        <a:pt x="1374" y="2697"/>
                        <a:pt x="1404" y="2592"/>
                        <a:pt x="1330" y="2577"/>
                      </a:cubicBezTo>
                      <a:cubicBezTo>
                        <a:pt x="1284" y="2574"/>
                        <a:pt x="1240" y="2572"/>
                        <a:pt x="1197" y="2572"/>
                      </a:cubicBezTo>
                      <a:cubicBezTo>
                        <a:pt x="1059" y="2572"/>
                        <a:pt x="936" y="2591"/>
                        <a:pt x="822" y="2637"/>
                      </a:cubicBezTo>
                      <a:cubicBezTo>
                        <a:pt x="598" y="2547"/>
                        <a:pt x="404" y="2368"/>
                        <a:pt x="224" y="2174"/>
                      </a:cubicBezTo>
                      <a:cubicBezTo>
                        <a:pt x="360" y="2144"/>
                        <a:pt x="504" y="2128"/>
                        <a:pt x="648" y="2128"/>
                      </a:cubicBezTo>
                      <a:close/>
                      <a:moveTo>
                        <a:pt x="3316" y="3055"/>
                      </a:moveTo>
                      <a:cubicBezTo>
                        <a:pt x="3316" y="3070"/>
                        <a:pt x="3331" y="3070"/>
                        <a:pt x="3331" y="3085"/>
                      </a:cubicBezTo>
                      <a:cubicBezTo>
                        <a:pt x="3406" y="3145"/>
                        <a:pt x="3495" y="3189"/>
                        <a:pt x="3600" y="3219"/>
                      </a:cubicBezTo>
                      <a:cubicBezTo>
                        <a:pt x="3682" y="3242"/>
                        <a:pt x="3768" y="3245"/>
                        <a:pt x="3854" y="3245"/>
                      </a:cubicBezTo>
                      <a:cubicBezTo>
                        <a:pt x="3897" y="3245"/>
                        <a:pt x="3940" y="3245"/>
                        <a:pt x="3982" y="3245"/>
                      </a:cubicBezTo>
                      <a:cubicBezTo>
                        <a:pt x="4025" y="3245"/>
                        <a:pt x="4067" y="3245"/>
                        <a:pt x="4108" y="3249"/>
                      </a:cubicBezTo>
                      <a:cubicBezTo>
                        <a:pt x="4227" y="3249"/>
                        <a:pt x="4362" y="3249"/>
                        <a:pt x="4466" y="3309"/>
                      </a:cubicBezTo>
                      <a:cubicBezTo>
                        <a:pt x="4586" y="3369"/>
                        <a:pt x="4675" y="3488"/>
                        <a:pt x="4600" y="3623"/>
                      </a:cubicBezTo>
                      <a:cubicBezTo>
                        <a:pt x="4465" y="3599"/>
                        <a:pt x="4320" y="3583"/>
                        <a:pt x="4176" y="3583"/>
                      </a:cubicBezTo>
                      <a:cubicBezTo>
                        <a:pt x="4051" y="3583"/>
                        <a:pt x="3927" y="3595"/>
                        <a:pt x="3809" y="3623"/>
                      </a:cubicBezTo>
                      <a:cubicBezTo>
                        <a:pt x="3540" y="3414"/>
                        <a:pt x="3226" y="3249"/>
                        <a:pt x="2913" y="3115"/>
                      </a:cubicBezTo>
                      <a:cubicBezTo>
                        <a:pt x="2987" y="3085"/>
                        <a:pt x="3062" y="3070"/>
                        <a:pt x="3137" y="3070"/>
                      </a:cubicBezTo>
                      <a:cubicBezTo>
                        <a:pt x="3197" y="3055"/>
                        <a:pt x="3256" y="3055"/>
                        <a:pt x="3316" y="3055"/>
                      </a:cubicBezTo>
                      <a:close/>
                      <a:moveTo>
                        <a:pt x="2539" y="3145"/>
                      </a:moveTo>
                      <a:cubicBezTo>
                        <a:pt x="2569" y="3145"/>
                        <a:pt x="2599" y="3160"/>
                        <a:pt x="2629" y="3175"/>
                      </a:cubicBezTo>
                      <a:cubicBezTo>
                        <a:pt x="2853" y="3249"/>
                        <a:pt x="3077" y="3354"/>
                        <a:pt x="3301" y="3473"/>
                      </a:cubicBezTo>
                      <a:cubicBezTo>
                        <a:pt x="3286" y="3533"/>
                        <a:pt x="3271" y="3608"/>
                        <a:pt x="3271" y="3682"/>
                      </a:cubicBezTo>
                      <a:cubicBezTo>
                        <a:pt x="3241" y="3906"/>
                        <a:pt x="3241" y="4116"/>
                        <a:pt x="3286" y="4325"/>
                      </a:cubicBezTo>
                      <a:cubicBezTo>
                        <a:pt x="3238" y="4373"/>
                        <a:pt x="3179" y="4396"/>
                        <a:pt x="3120" y="4396"/>
                      </a:cubicBezTo>
                      <a:cubicBezTo>
                        <a:pt x="3053" y="4396"/>
                        <a:pt x="2984" y="4366"/>
                        <a:pt x="2928" y="4310"/>
                      </a:cubicBezTo>
                      <a:cubicBezTo>
                        <a:pt x="2838" y="4205"/>
                        <a:pt x="2793" y="4071"/>
                        <a:pt x="2734" y="3951"/>
                      </a:cubicBezTo>
                      <a:cubicBezTo>
                        <a:pt x="2704" y="3906"/>
                        <a:pt x="2659" y="3862"/>
                        <a:pt x="2629" y="3817"/>
                      </a:cubicBezTo>
                      <a:cubicBezTo>
                        <a:pt x="2569" y="3652"/>
                        <a:pt x="2524" y="3473"/>
                        <a:pt x="2524" y="3294"/>
                      </a:cubicBezTo>
                      <a:cubicBezTo>
                        <a:pt x="2524" y="3249"/>
                        <a:pt x="2524" y="3189"/>
                        <a:pt x="2539" y="3145"/>
                      </a:cubicBezTo>
                      <a:close/>
                      <a:moveTo>
                        <a:pt x="4161" y="3666"/>
                      </a:moveTo>
                      <a:cubicBezTo>
                        <a:pt x="4305" y="3666"/>
                        <a:pt x="4453" y="3679"/>
                        <a:pt x="4600" y="3697"/>
                      </a:cubicBezTo>
                      <a:cubicBezTo>
                        <a:pt x="4600" y="3712"/>
                        <a:pt x="4615" y="3712"/>
                        <a:pt x="4615" y="3712"/>
                      </a:cubicBezTo>
                      <a:cubicBezTo>
                        <a:pt x="4839" y="3802"/>
                        <a:pt x="5064" y="3906"/>
                        <a:pt x="5243" y="4086"/>
                      </a:cubicBezTo>
                      <a:cubicBezTo>
                        <a:pt x="5317" y="4160"/>
                        <a:pt x="5377" y="4265"/>
                        <a:pt x="5407" y="4369"/>
                      </a:cubicBezTo>
                      <a:cubicBezTo>
                        <a:pt x="5437" y="4474"/>
                        <a:pt x="5467" y="4728"/>
                        <a:pt x="5317" y="4743"/>
                      </a:cubicBezTo>
                      <a:lnTo>
                        <a:pt x="5302" y="4743"/>
                      </a:lnTo>
                      <a:cubicBezTo>
                        <a:pt x="5243" y="4668"/>
                        <a:pt x="5168" y="4608"/>
                        <a:pt x="5093" y="4549"/>
                      </a:cubicBezTo>
                      <a:cubicBezTo>
                        <a:pt x="4929" y="4429"/>
                        <a:pt x="4720" y="4354"/>
                        <a:pt x="4511" y="4340"/>
                      </a:cubicBezTo>
                      <a:cubicBezTo>
                        <a:pt x="4451" y="4250"/>
                        <a:pt x="4391" y="4175"/>
                        <a:pt x="4332" y="4101"/>
                      </a:cubicBezTo>
                      <a:cubicBezTo>
                        <a:pt x="4197" y="3951"/>
                        <a:pt x="4048" y="3817"/>
                        <a:pt x="3899" y="3682"/>
                      </a:cubicBezTo>
                      <a:cubicBezTo>
                        <a:pt x="3984" y="3671"/>
                        <a:pt x="4072" y="3666"/>
                        <a:pt x="4161" y="3666"/>
                      </a:cubicBezTo>
                      <a:close/>
                      <a:moveTo>
                        <a:pt x="1793" y="3010"/>
                      </a:moveTo>
                      <a:cubicBezTo>
                        <a:pt x="2017" y="3010"/>
                        <a:pt x="2241" y="3040"/>
                        <a:pt x="2450" y="3115"/>
                      </a:cubicBezTo>
                      <a:cubicBezTo>
                        <a:pt x="2450" y="3175"/>
                        <a:pt x="2450" y="3249"/>
                        <a:pt x="2450" y="3309"/>
                      </a:cubicBezTo>
                      <a:cubicBezTo>
                        <a:pt x="2450" y="3443"/>
                        <a:pt x="2465" y="3563"/>
                        <a:pt x="2495" y="3682"/>
                      </a:cubicBezTo>
                      <a:cubicBezTo>
                        <a:pt x="2390" y="3593"/>
                        <a:pt x="2256" y="3503"/>
                        <a:pt x="2121" y="3443"/>
                      </a:cubicBezTo>
                      <a:cubicBezTo>
                        <a:pt x="2115" y="3442"/>
                        <a:pt x="2109" y="3441"/>
                        <a:pt x="2103" y="3441"/>
                      </a:cubicBezTo>
                      <a:cubicBezTo>
                        <a:pt x="2056" y="3441"/>
                        <a:pt x="2035" y="3493"/>
                        <a:pt x="2061" y="3533"/>
                      </a:cubicBezTo>
                      <a:cubicBezTo>
                        <a:pt x="2285" y="4026"/>
                        <a:pt x="2226" y="4593"/>
                        <a:pt x="2076" y="5101"/>
                      </a:cubicBezTo>
                      <a:cubicBezTo>
                        <a:pt x="2076" y="4788"/>
                        <a:pt x="2061" y="4474"/>
                        <a:pt x="2032" y="4160"/>
                      </a:cubicBezTo>
                      <a:cubicBezTo>
                        <a:pt x="1987" y="3772"/>
                        <a:pt x="1942" y="3384"/>
                        <a:pt x="1793" y="3010"/>
                      </a:cubicBezTo>
                      <a:close/>
                      <a:moveTo>
                        <a:pt x="1656" y="3095"/>
                      </a:moveTo>
                      <a:cubicBezTo>
                        <a:pt x="1800" y="3457"/>
                        <a:pt x="1841" y="3851"/>
                        <a:pt x="1882" y="4220"/>
                      </a:cubicBezTo>
                      <a:cubicBezTo>
                        <a:pt x="1912" y="4534"/>
                        <a:pt x="1927" y="4832"/>
                        <a:pt x="1927" y="5146"/>
                      </a:cubicBezTo>
                      <a:cubicBezTo>
                        <a:pt x="1852" y="5071"/>
                        <a:pt x="1793" y="4982"/>
                        <a:pt x="1748" y="4907"/>
                      </a:cubicBezTo>
                      <a:cubicBezTo>
                        <a:pt x="1703" y="4832"/>
                        <a:pt x="1673" y="4743"/>
                        <a:pt x="1658" y="4668"/>
                      </a:cubicBezTo>
                      <a:cubicBezTo>
                        <a:pt x="1658" y="4623"/>
                        <a:pt x="1643" y="4564"/>
                        <a:pt x="1643" y="4519"/>
                      </a:cubicBezTo>
                      <a:cubicBezTo>
                        <a:pt x="1643" y="4489"/>
                        <a:pt x="1658" y="4459"/>
                        <a:pt x="1643" y="4429"/>
                      </a:cubicBezTo>
                      <a:cubicBezTo>
                        <a:pt x="1628" y="4399"/>
                        <a:pt x="1598" y="4369"/>
                        <a:pt x="1583" y="4354"/>
                      </a:cubicBezTo>
                      <a:cubicBezTo>
                        <a:pt x="1554" y="4310"/>
                        <a:pt x="1524" y="4280"/>
                        <a:pt x="1509" y="4235"/>
                      </a:cubicBezTo>
                      <a:cubicBezTo>
                        <a:pt x="1464" y="4160"/>
                        <a:pt x="1434" y="4101"/>
                        <a:pt x="1434" y="4026"/>
                      </a:cubicBezTo>
                      <a:cubicBezTo>
                        <a:pt x="1404" y="3847"/>
                        <a:pt x="1434" y="3652"/>
                        <a:pt x="1539" y="3503"/>
                      </a:cubicBezTo>
                      <a:cubicBezTo>
                        <a:pt x="1565" y="3464"/>
                        <a:pt x="1523" y="3426"/>
                        <a:pt x="1483" y="3426"/>
                      </a:cubicBezTo>
                      <a:cubicBezTo>
                        <a:pt x="1476" y="3426"/>
                        <a:pt x="1470" y="3426"/>
                        <a:pt x="1464" y="3428"/>
                      </a:cubicBezTo>
                      <a:cubicBezTo>
                        <a:pt x="1450" y="3435"/>
                        <a:pt x="1437" y="3441"/>
                        <a:pt x="1423" y="3447"/>
                      </a:cubicBezTo>
                      <a:lnTo>
                        <a:pt x="1423" y="3447"/>
                      </a:lnTo>
                      <a:lnTo>
                        <a:pt x="1404" y="3428"/>
                      </a:lnTo>
                      <a:lnTo>
                        <a:pt x="1404" y="3428"/>
                      </a:lnTo>
                      <a:cubicBezTo>
                        <a:pt x="1397" y="3440"/>
                        <a:pt x="1390" y="3451"/>
                        <a:pt x="1383" y="3463"/>
                      </a:cubicBezTo>
                      <a:lnTo>
                        <a:pt x="1383" y="3463"/>
                      </a:lnTo>
                      <a:cubicBezTo>
                        <a:pt x="1263" y="3508"/>
                        <a:pt x="1137" y="3528"/>
                        <a:pt x="1009" y="3528"/>
                      </a:cubicBezTo>
                      <a:cubicBezTo>
                        <a:pt x="826" y="3528"/>
                        <a:pt x="640" y="3486"/>
                        <a:pt x="463" y="3414"/>
                      </a:cubicBezTo>
                      <a:lnTo>
                        <a:pt x="463" y="3414"/>
                      </a:lnTo>
                      <a:cubicBezTo>
                        <a:pt x="526" y="3420"/>
                        <a:pt x="589" y="3423"/>
                        <a:pt x="652" y="3423"/>
                      </a:cubicBezTo>
                      <a:cubicBezTo>
                        <a:pt x="1019" y="3423"/>
                        <a:pt x="1388" y="3318"/>
                        <a:pt x="1656" y="3095"/>
                      </a:cubicBezTo>
                      <a:close/>
                      <a:moveTo>
                        <a:pt x="4571" y="4414"/>
                      </a:moveTo>
                      <a:lnTo>
                        <a:pt x="4571" y="4414"/>
                      </a:lnTo>
                      <a:cubicBezTo>
                        <a:pt x="4750" y="4444"/>
                        <a:pt x="4914" y="4519"/>
                        <a:pt x="5049" y="4623"/>
                      </a:cubicBezTo>
                      <a:cubicBezTo>
                        <a:pt x="5108" y="4653"/>
                        <a:pt x="5153" y="4713"/>
                        <a:pt x="5213" y="4758"/>
                      </a:cubicBezTo>
                      <a:cubicBezTo>
                        <a:pt x="5228" y="4773"/>
                        <a:pt x="5243" y="4788"/>
                        <a:pt x="5243" y="4803"/>
                      </a:cubicBezTo>
                      <a:lnTo>
                        <a:pt x="5258" y="4803"/>
                      </a:lnTo>
                      <a:cubicBezTo>
                        <a:pt x="5243" y="4982"/>
                        <a:pt x="5123" y="5116"/>
                        <a:pt x="4974" y="5191"/>
                      </a:cubicBezTo>
                      <a:cubicBezTo>
                        <a:pt x="4989" y="5176"/>
                        <a:pt x="4989" y="5161"/>
                        <a:pt x="4974" y="5146"/>
                      </a:cubicBezTo>
                      <a:cubicBezTo>
                        <a:pt x="4884" y="4892"/>
                        <a:pt x="4735" y="4653"/>
                        <a:pt x="4571" y="4414"/>
                      </a:cubicBezTo>
                      <a:close/>
                      <a:moveTo>
                        <a:pt x="4272" y="4280"/>
                      </a:moveTo>
                      <a:cubicBezTo>
                        <a:pt x="4421" y="4444"/>
                        <a:pt x="4541" y="4623"/>
                        <a:pt x="4645" y="4817"/>
                      </a:cubicBezTo>
                      <a:cubicBezTo>
                        <a:pt x="4720" y="4937"/>
                        <a:pt x="4780" y="5056"/>
                        <a:pt x="4825" y="5191"/>
                      </a:cubicBezTo>
                      <a:cubicBezTo>
                        <a:pt x="4839" y="5206"/>
                        <a:pt x="4854" y="5221"/>
                        <a:pt x="4869" y="5236"/>
                      </a:cubicBezTo>
                      <a:lnTo>
                        <a:pt x="4854" y="5236"/>
                      </a:lnTo>
                      <a:cubicBezTo>
                        <a:pt x="4820" y="5241"/>
                        <a:pt x="4785" y="5243"/>
                        <a:pt x="4749" y="5243"/>
                      </a:cubicBezTo>
                      <a:cubicBezTo>
                        <a:pt x="4583" y="5243"/>
                        <a:pt x="4407" y="5190"/>
                        <a:pt x="4272" y="5116"/>
                      </a:cubicBezTo>
                      <a:lnTo>
                        <a:pt x="4242" y="5116"/>
                      </a:lnTo>
                      <a:cubicBezTo>
                        <a:pt x="4182" y="4892"/>
                        <a:pt x="4167" y="4653"/>
                        <a:pt x="4227" y="4444"/>
                      </a:cubicBezTo>
                      <a:cubicBezTo>
                        <a:pt x="4242" y="4384"/>
                        <a:pt x="4257" y="4325"/>
                        <a:pt x="4272" y="4280"/>
                      </a:cubicBezTo>
                      <a:close/>
                      <a:moveTo>
                        <a:pt x="3391" y="3518"/>
                      </a:moveTo>
                      <a:cubicBezTo>
                        <a:pt x="3704" y="3712"/>
                        <a:pt x="3988" y="3936"/>
                        <a:pt x="4227" y="4205"/>
                      </a:cubicBezTo>
                      <a:cubicBezTo>
                        <a:pt x="4182" y="4280"/>
                        <a:pt x="4167" y="4354"/>
                        <a:pt x="4152" y="4429"/>
                      </a:cubicBezTo>
                      <a:cubicBezTo>
                        <a:pt x="4093" y="4668"/>
                        <a:pt x="4108" y="4922"/>
                        <a:pt x="4167" y="5161"/>
                      </a:cubicBezTo>
                      <a:cubicBezTo>
                        <a:pt x="4126" y="5223"/>
                        <a:pt x="4050" y="5263"/>
                        <a:pt x="3977" y="5263"/>
                      </a:cubicBezTo>
                      <a:cubicBezTo>
                        <a:pt x="3944" y="5263"/>
                        <a:pt x="3912" y="5254"/>
                        <a:pt x="3884" y="5236"/>
                      </a:cubicBezTo>
                      <a:cubicBezTo>
                        <a:pt x="3764" y="5176"/>
                        <a:pt x="3719" y="5056"/>
                        <a:pt x="3674" y="4967"/>
                      </a:cubicBezTo>
                      <a:cubicBezTo>
                        <a:pt x="3645" y="4862"/>
                        <a:pt x="3615" y="4758"/>
                        <a:pt x="3570" y="4638"/>
                      </a:cubicBezTo>
                      <a:cubicBezTo>
                        <a:pt x="3525" y="4534"/>
                        <a:pt x="3450" y="4414"/>
                        <a:pt x="3391" y="4310"/>
                      </a:cubicBezTo>
                      <a:cubicBezTo>
                        <a:pt x="3391" y="4295"/>
                        <a:pt x="3376" y="4295"/>
                        <a:pt x="3361" y="4295"/>
                      </a:cubicBezTo>
                      <a:cubicBezTo>
                        <a:pt x="3316" y="4041"/>
                        <a:pt x="3316" y="3772"/>
                        <a:pt x="3376" y="3518"/>
                      </a:cubicBezTo>
                      <a:close/>
                      <a:moveTo>
                        <a:pt x="2061" y="5295"/>
                      </a:moveTo>
                      <a:lnTo>
                        <a:pt x="2091" y="5325"/>
                      </a:lnTo>
                      <a:cubicBezTo>
                        <a:pt x="2046" y="5325"/>
                        <a:pt x="2017" y="5340"/>
                        <a:pt x="1987" y="5340"/>
                      </a:cubicBezTo>
                      <a:cubicBezTo>
                        <a:pt x="2017" y="5340"/>
                        <a:pt x="2046" y="5325"/>
                        <a:pt x="2061" y="5295"/>
                      </a:cubicBezTo>
                      <a:close/>
                      <a:moveTo>
                        <a:pt x="1973" y="1"/>
                      </a:moveTo>
                      <a:cubicBezTo>
                        <a:pt x="1958" y="1"/>
                        <a:pt x="1943" y="7"/>
                        <a:pt x="1927" y="23"/>
                      </a:cubicBezTo>
                      <a:cubicBezTo>
                        <a:pt x="1793" y="158"/>
                        <a:pt x="1658" y="307"/>
                        <a:pt x="1569" y="486"/>
                      </a:cubicBezTo>
                      <a:cubicBezTo>
                        <a:pt x="1539" y="576"/>
                        <a:pt x="1494" y="650"/>
                        <a:pt x="1479" y="755"/>
                      </a:cubicBezTo>
                      <a:cubicBezTo>
                        <a:pt x="1464" y="785"/>
                        <a:pt x="1464" y="830"/>
                        <a:pt x="1464" y="874"/>
                      </a:cubicBezTo>
                      <a:cubicBezTo>
                        <a:pt x="1464" y="949"/>
                        <a:pt x="1464" y="949"/>
                        <a:pt x="1419" y="1009"/>
                      </a:cubicBezTo>
                      <a:cubicBezTo>
                        <a:pt x="1226" y="1241"/>
                        <a:pt x="1188" y="1573"/>
                        <a:pt x="1297" y="1852"/>
                      </a:cubicBezTo>
                      <a:lnTo>
                        <a:pt x="1297" y="1852"/>
                      </a:lnTo>
                      <a:cubicBezTo>
                        <a:pt x="1175" y="1813"/>
                        <a:pt x="1048" y="1795"/>
                        <a:pt x="920" y="1795"/>
                      </a:cubicBezTo>
                      <a:cubicBezTo>
                        <a:pt x="608" y="1795"/>
                        <a:pt x="293" y="1903"/>
                        <a:pt x="45" y="2084"/>
                      </a:cubicBezTo>
                      <a:cubicBezTo>
                        <a:pt x="15" y="2099"/>
                        <a:pt x="0" y="2144"/>
                        <a:pt x="30" y="2174"/>
                      </a:cubicBezTo>
                      <a:cubicBezTo>
                        <a:pt x="209" y="2383"/>
                        <a:pt x="404" y="2592"/>
                        <a:pt x="643" y="2712"/>
                      </a:cubicBezTo>
                      <a:cubicBezTo>
                        <a:pt x="418" y="2846"/>
                        <a:pt x="239" y="3040"/>
                        <a:pt x="60" y="3234"/>
                      </a:cubicBezTo>
                      <a:cubicBezTo>
                        <a:pt x="45" y="3264"/>
                        <a:pt x="45" y="3309"/>
                        <a:pt x="75" y="3339"/>
                      </a:cubicBezTo>
                      <a:cubicBezTo>
                        <a:pt x="328" y="3517"/>
                        <a:pt x="640" y="3624"/>
                        <a:pt x="948" y="3624"/>
                      </a:cubicBezTo>
                      <a:cubicBezTo>
                        <a:pt x="1079" y="3624"/>
                        <a:pt x="1209" y="3605"/>
                        <a:pt x="1334" y="3563"/>
                      </a:cubicBezTo>
                      <a:lnTo>
                        <a:pt x="1334" y="3563"/>
                      </a:lnTo>
                      <a:cubicBezTo>
                        <a:pt x="1219" y="3844"/>
                        <a:pt x="1259" y="4184"/>
                        <a:pt x="1464" y="4414"/>
                      </a:cubicBezTo>
                      <a:cubicBezTo>
                        <a:pt x="1509" y="4459"/>
                        <a:pt x="1509" y="4459"/>
                        <a:pt x="1509" y="4519"/>
                      </a:cubicBezTo>
                      <a:cubicBezTo>
                        <a:pt x="1509" y="4564"/>
                        <a:pt x="1509" y="4608"/>
                        <a:pt x="1509" y="4653"/>
                      </a:cubicBezTo>
                      <a:cubicBezTo>
                        <a:pt x="1524" y="4743"/>
                        <a:pt x="1554" y="4832"/>
                        <a:pt x="1598" y="4922"/>
                      </a:cubicBezTo>
                      <a:cubicBezTo>
                        <a:pt x="1688" y="5101"/>
                        <a:pt x="1837" y="5251"/>
                        <a:pt x="1972" y="5400"/>
                      </a:cubicBezTo>
                      <a:cubicBezTo>
                        <a:pt x="1982" y="5411"/>
                        <a:pt x="1997" y="5416"/>
                        <a:pt x="2011" y="5416"/>
                      </a:cubicBezTo>
                      <a:cubicBezTo>
                        <a:pt x="2038" y="5416"/>
                        <a:pt x="2067" y="5399"/>
                        <a:pt x="2076" y="5370"/>
                      </a:cubicBezTo>
                      <a:cubicBezTo>
                        <a:pt x="2282" y="4808"/>
                        <a:pt x="2400" y="4182"/>
                        <a:pt x="2197" y="3609"/>
                      </a:cubicBezTo>
                      <a:lnTo>
                        <a:pt x="2197" y="3609"/>
                      </a:lnTo>
                      <a:cubicBezTo>
                        <a:pt x="2309" y="3672"/>
                        <a:pt x="2406" y="3747"/>
                        <a:pt x="2495" y="3847"/>
                      </a:cubicBezTo>
                      <a:cubicBezTo>
                        <a:pt x="2614" y="3981"/>
                        <a:pt x="2689" y="4130"/>
                        <a:pt x="2763" y="4280"/>
                      </a:cubicBezTo>
                      <a:cubicBezTo>
                        <a:pt x="2823" y="4384"/>
                        <a:pt x="2928" y="4489"/>
                        <a:pt x="3047" y="4519"/>
                      </a:cubicBezTo>
                      <a:cubicBezTo>
                        <a:pt x="3061" y="4520"/>
                        <a:pt x="3074" y="4521"/>
                        <a:pt x="3088" y="4521"/>
                      </a:cubicBezTo>
                      <a:cubicBezTo>
                        <a:pt x="3175" y="4521"/>
                        <a:pt x="3255" y="4489"/>
                        <a:pt x="3324" y="4435"/>
                      </a:cubicBezTo>
                      <a:lnTo>
                        <a:pt x="3324" y="4435"/>
                      </a:lnTo>
                      <a:cubicBezTo>
                        <a:pt x="3397" y="4566"/>
                        <a:pt x="3459" y="4704"/>
                        <a:pt x="3510" y="4832"/>
                      </a:cubicBezTo>
                      <a:cubicBezTo>
                        <a:pt x="3555" y="4967"/>
                        <a:pt x="3600" y="5101"/>
                        <a:pt x="3689" y="5221"/>
                      </a:cubicBezTo>
                      <a:cubicBezTo>
                        <a:pt x="3769" y="5314"/>
                        <a:pt x="3879" y="5363"/>
                        <a:pt x="3987" y="5363"/>
                      </a:cubicBezTo>
                      <a:cubicBezTo>
                        <a:pt x="4087" y="5363"/>
                        <a:pt x="4185" y="5322"/>
                        <a:pt x="4255" y="5236"/>
                      </a:cubicBezTo>
                      <a:lnTo>
                        <a:pt x="4255" y="5236"/>
                      </a:lnTo>
                      <a:cubicBezTo>
                        <a:pt x="4397" y="5306"/>
                        <a:pt x="4566" y="5349"/>
                        <a:pt x="4730" y="5349"/>
                      </a:cubicBezTo>
                      <a:cubicBezTo>
                        <a:pt x="4798" y="5349"/>
                        <a:pt x="4865" y="5341"/>
                        <a:pt x="4929" y="5325"/>
                      </a:cubicBezTo>
                      <a:cubicBezTo>
                        <a:pt x="5152" y="5270"/>
                        <a:pt x="5323" y="5071"/>
                        <a:pt x="5369" y="4838"/>
                      </a:cubicBezTo>
                      <a:lnTo>
                        <a:pt x="5369" y="4838"/>
                      </a:lnTo>
                      <a:cubicBezTo>
                        <a:pt x="5636" y="4766"/>
                        <a:pt x="5550" y="4344"/>
                        <a:pt x="5452" y="4160"/>
                      </a:cubicBezTo>
                      <a:cubicBezTo>
                        <a:pt x="5285" y="3896"/>
                        <a:pt x="5002" y="3749"/>
                        <a:pt x="4723" y="3633"/>
                      </a:cubicBezTo>
                      <a:lnTo>
                        <a:pt x="4723" y="3633"/>
                      </a:lnTo>
                      <a:cubicBezTo>
                        <a:pt x="4793" y="3447"/>
                        <a:pt x="4655" y="3271"/>
                        <a:pt x="4481" y="3204"/>
                      </a:cubicBezTo>
                      <a:cubicBezTo>
                        <a:pt x="4272" y="3115"/>
                        <a:pt x="4003" y="3145"/>
                        <a:pt x="3779" y="3130"/>
                      </a:cubicBezTo>
                      <a:cubicBezTo>
                        <a:pt x="3660" y="3130"/>
                        <a:pt x="3540" y="3100"/>
                        <a:pt x="3450" y="3025"/>
                      </a:cubicBezTo>
                      <a:cubicBezTo>
                        <a:pt x="3331" y="2951"/>
                        <a:pt x="3271" y="2831"/>
                        <a:pt x="3182" y="2741"/>
                      </a:cubicBezTo>
                      <a:cubicBezTo>
                        <a:pt x="3152" y="2726"/>
                        <a:pt x="3122" y="2712"/>
                        <a:pt x="3107" y="2697"/>
                      </a:cubicBezTo>
                      <a:cubicBezTo>
                        <a:pt x="3107" y="2682"/>
                        <a:pt x="3122" y="2682"/>
                        <a:pt x="3137" y="2667"/>
                      </a:cubicBezTo>
                      <a:cubicBezTo>
                        <a:pt x="3226" y="2592"/>
                        <a:pt x="3286" y="2473"/>
                        <a:pt x="3406" y="2398"/>
                      </a:cubicBezTo>
                      <a:cubicBezTo>
                        <a:pt x="3495" y="2323"/>
                        <a:pt x="3615" y="2293"/>
                        <a:pt x="3734" y="2278"/>
                      </a:cubicBezTo>
                      <a:cubicBezTo>
                        <a:pt x="3824" y="2278"/>
                        <a:pt x="3918" y="2283"/>
                        <a:pt x="4014" y="2283"/>
                      </a:cubicBezTo>
                      <a:cubicBezTo>
                        <a:pt x="4157" y="2283"/>
                        <a:pt x="4302" y="2272"/>
                        <a:pt x="4436" y="2219"/>
                      </a:cubicBezTo>
                      <a:cubicBezTo>
                        <a:pt x="4618" y="2149"/>
                        <a:pt x="4747" y="1961"/>
                        <a:pt x="4677" y="1778"/>
                      </a:cubicBezTo>
                      <a:lnTo>
                        <a:pt x="4677" y="1778"/>
                      </a:lnTo>
                      <a:cubicBezTo>
                        <a:pt x="4957" y="1675"/>
                        <a:pt x="5239" y="1527"/>
                        <a:pt x="5392" y="1263"/>
                      </a:cubicBezTo>
                      <a:cubicBezTo>
                        <a:pt x="5504" y="1081"/>
                        <a:pt x="5590" y="663"/>
                        <a:pt x="5330" y="574"/>
                      </a:cubicBezTo>
                      <a:lnTo>
                        <a:pt x="5330" y="574"/>
                      </a:lnTo>
                      <a:cubicBezTo>
                        <a:pt x="5294" y="356"/>
                        <a:pt x="5117" y="156"/>
                        <a:pt x="4884" y="98"/>
                      </a:cubicBezTo>
                      <a:cubicBezTo>
                        <a:pt x="4821" y="77"/>
                        <a:pt x="4752" y="68"/>
                        <a:pt x="4681" y="68"/>
                      </a:cubicBezTo>
                      <a:cubicBezTo>
                        <a:pt x="4517" y="68"/>
                        <a:pt x="4342" y="116"/>
                        <a:pt x="4199" y="180"/>
                      </a:cubicBezTo>
                      <a:lnTo>
                        <a:pt x="4199" y="180"/>
                      </a:lnTo>
                      <a:cubicBezTo>
                        <a:pt x="4127" y="94"/>
                        <a:pt x="4031" y="53"/>
                        <a:pt x="3936" y="53"/>
                      </a:cubicBezTo>
                      <a:cubicBezTo>
                        <a:pt x="3828" y="53"/>
                        <a:pt x="3719" y="105"/>
                        <a:pt x="3645" y="202"/>
                      </a:cubicBezTo>
                      <a:cubicBezTo>
                        <a:pt x="3540" y="307"/>
                        <a:pt x="3510" y="441"/>
                        <a:pt x="3465" y="576"/>
                      </a:cubicBezTo>
                      <a:cubicBezTo>
                        <a:pt x="3414" y="730"/>
                        <a:pt x="3340" y="852"/>
                        <a:pt x="3273" y="987"/>
                      </a:cubicBezTo>
                      <a:lnTo>
                        <a:pt x="3273" y="987"/>
                      </a:lnTo>
                      <a:cubicBezTo>
                        <a:pt x="3214" y="933"/>
                        <a:pt x="3142" y="902"/>
                        <a:pt x="3058" y="902"/>
                      </a:cubicBezTo>
                      <a:cubicBezTo>
                        <a:pt x="3044" y="902"/>
                        <a:pt x="3031" y="903"/>
                        <a:pt x="3017" y="904"/>
                      </a:cubicBezTo>
                      <a:cubicBezTo>
                        <a:pt x="2883" y="919"/>
                        <a:pt x="2793" y="1024"/>
                        <a:pt x="2719" y="1143"/>
                      </a:cubicBezTo>
                      <a:cubicBezTo>
                        <a:pt x="2644" y="1293"/>
                        <a:pt x="2569" y="1442"/>
                        <a:pt x="2465" y="1561"/>
                      </a:cubicBezTo>
                      <a:cubicBezTo>
                        <a:pt x="2375" y="1662"/>
                        <a:pt x="2269" y="1746"/>
                        <a:pt x="2153" y="1807"/>
                      </a:cubicBezTo>
                      <a:lnTo>
                        <a:pt x="2153" y="1807"/>
                      </a:lnTo>
                      <a:cubicBezTo>
                        <a:pt x="2346" y="1290"/>
                        <a:pt x="2269" y="721"/>
                        <a:pt x="2091" y="202"/>
                      </a:cubicBezTo>
                      <a:lnTo>
                        <a:pt x="2091" y="172"/>
                      </a:lnTo>
                      <a:cubicBezTo>
                        <a:pt x="2091" y="158"/>
                        <a:pt x="2076" y="128"/>
                        <a:pt x="2061" y="113"/>
                      </a:cubicBezTo>
                      <a:cubicBezTo>
                        <a:pt x="2046" y="98"/>
                        <a:pt x="2046" y="68"/>
                        <a:pt x="2032" y="53"/>
                      </a:cubicBezTo>
                      <a:cubicBezTo>
                        <a:pt x="2022" y="24"/>
                        <a:pt x="1999" y="1"/>
                        <a:pt x="1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nvSpPr>
              <p:spPr>
                <a:xfrm>
                  <a:off x="-804577" y="3629630"/>
                  <a:ext cx="168308" cy="140205"/>
                </a:xfrm>
                <a:custGeom>
                  <a:avLst/>
                  <a:gdLst/>
                  <a:ahLst/>
                  <a:cxnLst/>
                  <a:rect l="l" t="t" r="r" b="b"/>
                  <a:pathLst>
                    <a:path w="1629" h="1357" extrusionOk="0">
                      <a:moveTo>
                        <a:pt x="784" y="0"/>
                      </a:moveTo>
                      <a:cubicBezTo>
                        <a:pt x="565" y="0"/>
                        <a:pt x="139" y="423"/>
                        <a:pt x="0" y="675"/>
                      </a:cubicBezTo>
                      <a:cubicBezTo>
                        <a:pt x="0" y="675"/>
                        <a:pt x="492" y="1357"/>
                        <a:pt x="770" y="1357"/>
                      </a:cubicBezTo>
                      <a:cubicBezTo>
                        <a:pt x="813" y="1357"/>
                        <a:pt x="852" y="1340"/>
                        <a:pt x="882" y="1302"/>
                      </a:cubicBezTo>
                      <a:cubicBezTo>
                        <a:pt x="927" y="1227"/>
                        <a:pt x="897" y="1153"/>
                        <a:pt x="822" y="1063"/>
                      </a:cubicBezTo>
                      <a:lnTo>
                        <a:pt x="822" y="1063"/>
                      </a:lnTo>
                      <a:cubicBezTo>
                        <a:pt x="924" y="1090"/>
                        <a:pt x="1021" y="1108"/>
                        <a:pt x="1098" y="1108"/>
                      </a:cubicBezTo>
                      <a:cubicBezTo>
                        <a:pt x="1189" y="1108"/>
                        <a:pt x="1254" y="1083"/>
                        <a:pt x="1270" y="1018"/>
                      </a:cubicBezTo>
                      <a:cubicBezTo>
                        <a:pt x="1285" y="943"/>
                        <a:pt x="1225" y="884"/>
                        <a:pt x="1136" y="824"/>
                      </a:cubicBezTo>
                      <a:lnTo>
                        <a:pt x="1136" y="824"/>
                      </a:lnTo>
                      <a:cubicBezTo>
                        <a:pt x="1194" y="831"/>
                        <a:pt x="1252" y="835"/>
                        <a:pt x="1306" y="835"/>
                      </a:cubicBezTo>
                      <a:cubicBezTo>
                        <a:pt x="1487" y="835"/>
                        <a:pt x="1628" y="793"/>
                        <a:pt x="1628" y="690"/>
                      </a:cubicBezTo>
                      <a:cubicBezTo>
                        <a:pt x="1628" y="555"/>
                        <a:pt x="1464" y="510"/>
                        <a:pt x="1165" y="510"/>
                      </a:cubicBezTo>
                      <a:cubicBezTo>
                        <a:pt x="1240" y="465"/>
                        <a:pt x="1285" y="406"/>
                        <a:pt x="1270" y="331"/>
                      </a:cubicBezTo>
                      <a:cubicBezTo>
                        <a:pt x="1254" y="266"/>
                        <a:pt x="1189" y="241"/>
                        <a:pt x="1098" y="241"/>
                      </a:cubicBezTo>
                      <a:cubicBezTo>
                        <a:pt x="1021" y="241"/>
                        <a:pt x="924" y="259"/>
                        <a:pt x="822" y="286"/>
                      </a:cubicBezTo>
                      <a:cubicBezTo>
                        <a:pt x="897" y="197"/>
                        <a:pt x="927" y="122"/>
                        <a:pt x="882" y="47"/>
                      </a:cubicBezTo>
                      <a:cubicBezTo>
                        <a:pt x="858" y="15"/>
                        <a:pt x="825" y="0"/>
                        <a:pt x="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nvSpPr>
              <p:spPr>
                <a:xfrm>
                  <a:off x="-1266004" y="3643062"/>
                  <a:ext cx="501619" cy="112825"/>
                </a:xfrm>
                <a:custGeom>
                  <a:avLst/>
                  <a:gdLst/>
                  <a:ahLst/>
                  <a:cxnLst/>
                  <a:rect l="l" t="t" r="r" b="b"/>
                  <a:pathLst>
                    <a:path w="4855" h="1092" extrusionOk="0">
                      <a:moveTo>
                        <a:pt x="4713" y="0"/>
                      </a:moveTo>
                      <a:cubicBezTo>
                        <a:pt x="4596" y="0"/>
                        <a:pt x="4419" y="137"/>
                        <a:pt x="4242" y="380"/>
                      </a:cubicBezTo>
                      <a:lnTo>
                        <a:pt x="195" y="380"/>
                      </a:lnTo>
                      <a:cubicBezTo>
                        <a:pt x="1" y="380"/>
                        <a:pt x="1" y="694"/>
                        <a:pt x="195" y="694"/>
                      </a:cubicBezTo>
                      <a:lnTo>
                        <a:pt x="4257" y="694"/>
                      </a:lnTo>
                      <a:cubicBezTo>
                        <a:pt x="4419" y="902"/>
                        <a:pt x="4589" y="1091"/>
                        <a:pt x="4714" y="1091"/>
                      </a:cubicBezTo>
                      <a:cubicBezTo>
                        <a:pt x="4750" y="1091"/>
                        <a:pt x="4783" y="1075"/>
                        <a:pt x="4810" y="1037"/>
                      </a:cubicBezTo>
                      <a:cubicBezTo>
                        <a:pt x="4855" y="978"/>
                        <a:pt x="4840" y="918"/>
                        <a:pt x="4765" y="843"/>
                      </a:cubicBezTo>
                      <a:lnTo>
                        <a:pt x="4616" y="694"/>
                      </a:lnTo>
                      <a:cubicBezTo>
                        <a:pt x="4541" y="604"/>
                        <a:pt x="4541" y="485"/>
                        <a:pt x="4616" y="410"/>
                      </a:cubicBezTo>
                      <a:lnTo>
                        <a:pt x="4765" y="246"/>
                      </a:lnTo>
                      <a:cubicBezTo>
                        <a:pt x="4840" y="171"/>
                        <a:pt x="4855" y="111"/>
                        <a:pt x="4810" y="52"/>
                      </a:cubicBezTo>
                      <a:cubicBezTo>
                        <a:pt x="4787" y="17"/>
                        <a:pt x="4753" y="0"/>
                        <a:pt x="4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1"/>
                <p:cNvSpPr/>
                <p:nvPr/>
              </p:nvSpPr>
              <p:spPr>
                <a:xfrm>
                  <a:off x="-1271583" y="3639239"/>
                  <a:ext cx="513397" cy="119025"/>
                </a:xfrm>
                <a:custGeom>
                  <a:avLst/>
                  <a:gdLst/>
                  <a:ahLst/>
                  <a:cxnLst/>
                  <a:rect l="l" t="t" r="r" b="b"/>
                  <a:pathLst>
                    <a:path w="4969" h="1152" extrusionOk="0">
                      <a:moveTo>
                        <a:pt x="4791" y="72"/>
                      </a:moveTo>
                      <a:cubicBezTo>
                        <a:pt x="4832" y="72"/>
                        <a:pt x="4859" y="95"/>
                        <a:pt x="4849" y="163"/>
                      </a:cubicBezTo>
                      <a:cubicBezTo>
                        <a:pt x="4834" y="253"/>
                        <a:pt x="4715" y="343"/>
                        <a:pt x="4655" y="402"/>
                      </a:cubicBezTo>
                      <a:cubicBezTo>
                        <a:pt x="4580" y="477"/>
                        <a:pt x="4550" y="582"/>
                        <a:pt x="4610" y="686"/>
                      </a:cubicBezTo>
                      <a:cubicBezTo>
                        <a:pt x="4655" y="761"/>
                        <a:pt x="4730" y="821"/>
                        <a:pt x="4789" y="880"/>
                      </a:cubicBezTo>
                      <a:cubicBezTo>
                        <a:pt x="4834" y="940"/>
                        <a:pt x="4894" y="1045"/>
                        <a:pt x="4789" y="1074"/>
                      </a:cubicBezTo>
                      <a:cubicBezTo>
                        <a:pt x="4779" y="1079"/>
                        <a:pt x="4768" y="1080"/>
                        <a:pt x="4757" y="1080"/>
                      </a:cubicBezTo>
                      <a:cubicBezTo>
                        <a:pt x="4687" y="1080"/>
                        <a:pt x="4604" y="1009"/>
                        <a:pt x="4565" y="970"/>
                      </a:cubicBezTo>
                      <a:cubicBezTo>
                        <a:pt x="4506" y="895"/>
                        <a:pt x="4446" y="821"/>
                        <a:pt x="4371" y="761"/>
                      </a:cubicBezTo>
                      <a:cubicBezTo>
                        <a:pt x="4356" y="731"/>
                        <a:pt x="4341" y="701"/>
                        <a:pt x="4311" y="686"/>
                      </a:cubicBezTo>
                      <a:cubicBezTo>
                        <a:pt x="4301" y="681"/>
                        <a:pt x="4290" y="680"/>
                        <a:pt x="4277" y="680"/>
                      </a:cubicBezTo>
                      <a:cubicBezTo>
                        <a:pt x="4252" y="680"/>
                        <a:pt x="4222" y="686"/>
                        <a:pt x="4192" y="686"/>
                      </a:cubicBezTo>
                      <a:lnTo>
                        <a:pt x="338" y="686"/>
                      </a:lnTo>
                      <a:cubicBezTo>
                        <a:pt x="319" y="686"/>
                        <a:pt x="299" y="687"/>
                        <a:pt x="279" y="687"/>
                      </a:cubicBezTo>
                      <a:cubicBezTo>
                        <a:pt x="212" y="687"/>
                        <a:pt x="153" y="678"/>
                        <a:pt x="129" y="597"/>
                      </a:cubicBezTo>
                      <a:cubicBezTo>
                        <a:pt x="114" y="522"/>
                        <a:pt x="159" y="462"/>
                        <a:pt x="249" y="447"/>
                      </a:cubicBezTo>
                      <a:lnTo>
                        <a:pt x="4192" y="447"/>
                      </a:lnTo>
                      <a:cubicBezTo>
                        <a:pt x="4214" y="447"/>
                        <a:pt x="4237" y="451"/>
                        <a:pt x="4259" y="451"/>
                      </a:cubicBezTo>
                      <a:cubicBezTo>
                        <a:pt x="4282" y="451"/>
                        <a:pt x="4304" y="447"/>
                        <a:pt x="4326" y="432"/>
                      </a:cubicBezTo>
                      <a:cubicBezTo>
                        <a:pt x="4356" y="402"/>
                        <a:pt x="4386" y="343"/>
                        <a:pt x="4431" y="313"/>
                      </a:cubicBezTo>
                      <a:cubicBezTo>
                        <a:pt x="4461" y="268"/>
                        <a:pt x="4491" y="223"/>
                        <a:pt x="4535" y="193"/>
                      </a:cubicBezTo>
                      <a:cubicBezTo>
                        <a:pt x="4556" y="173"/>
                        <a:pt x="4705" y="72"/>
                        <a:pt x="4791" y="72"/>
                      </a:cubicBezTo>
                      <a:close/>
                      <a:moveTo>
                        <a:pt x="4787" y="1"/>
                      </a:moveTo>
                      <a:cubicBezTo>
                        <a:pt x="4751" y="1"/>
                        <a:pt x="4714" y="11"/>
                        <a:pt x="4685" y="29"/>
                      </a:cubicBezTo>
                      <a:cubicBezTo>
                        <a:pt x="4535" y="89"/>
                        <a:pt x="4416" y="223"/>
                        <a:pt x="4311" y="343"/>
                      </a:cubicBezTo>
                      <a:cubicBezTo>
                        <a:pt x="4282" y="387"/>
                        <a:pt x="4282" y="387"/>
                        <a:pt x="4237" y="387"/>
                      </a:cubicBezTo>
                      <a:lnTo>
                        <a:pt x="269" y="387"/>
                      </a:lnTo>
                      <a:cubicBezTo>
                        <a:pt x="267" y="386"/>
                        <a:pt x="264" y="385"/>
                        <a:pt x="260" y="385"/>
                      </a:cubicBezTo>
                      <a:cubicBezTo>
                        <a:pt x="257" y="385"/>
                        <a:pt x="253" y="386"/>
                        <a:pt x="249" y="387"/>
                      </a:cubicBezTo>
                      <a:cubicBezTo>
                        <a:pt x="243" y="387"/>
                        <a:pt x="237" y="388"/>
                        <a:pt x="233" y="389"/>
                      </a:cubicBezTo>
                      <a:lnTo>
                        <a:pt x="233" y="389"/>
                      </a:lnTo>
                      <a:cubicBezTo>
                        <a:pt x="23" y="419"/>
                        <a:pt x="0" y="746"/>
                        <a:pt x="219" y="761"/>
                      </a:cubicBezTo>
                      <a:cubicBezTo>
                        <a:pt x="254" y="766"/>
                        <a:pt x="290" y="767"/>
                        <a:pt x="327" y="767"/>
                      </a:cubicBezTo>
                      <a:cubicBezTo>
                        <a:pt x="402" y="767"/>
                        <a:pt x="478" y="761"/>
                        <a:pt x="548" y="761"/>
                      </a:cubicBezTo>
                      <a:lnTo>
                        <a:pt x="4192" y="761"/>
                      </a:lnTo>
                      <a:cubicBezTo>
                        <a:pt x="4282" y="761"/>
                        <a:pt x="4296" y="761"/>
                        <a:pt x="4356" y="836"/>
                      </a:cubicBezTo>
                      <a:cubicBezTo>
                        <a:pt x="4446" y="955"/>
                        <a:pt x="4580" y="1119"/>
                        <a:pt x="4745" y="1149"/>
                      </a:cubicBezTo>
                      <a:cubicBezTo>
                        <a:pt x="4753" y="1150"/>
                        <a:pt x="4762" y="1151"/>
                        <a:pt x="4771" y="1151"/>
                      </a:cubicBezTo>
                      <a:cubicBezTo>
                        <a:pt x="4866" y="1151"/>
                        <a:pt x="4951" y="1079"/>
                        <a:pt x="4924" y="970"/>
                      </a:cubicBezTo>
                      <a:cubicBezTo>
                        <a:pt x="4909" y="865"/>
                        <a:pt x="4789" y="791"/>
                        <a:pt x="4730" y="716"/>
                      </a:cubicBezTo>
                      <a:cubicBezTo>
                        <a:pt x="4655" y="626"/>
                        <a:pt x="4640" y="552"/>
                        <a:pt x="4700" y="462"/>
                      </a:cubicBezTo>
                      <a:cubicBezTo>
                        <a:pt x="4730" y="417"/>
                        <a:pt x="4759" y="387"/>
                        <a:pt x="4804" y="358"/>
                      </a:cubicBezTo>
                      <a:cubicBezTo>
                        <a:pt x="4864" y="283"/>
                        <a:pt x="4969" y="193"/>
                        <a:pt x="4924" y="89"/>
                      </a:cubicBezTo>
                      <a:cubicBezTo>
                        <a:pt x="4897" y="26"/>
                        <a:pt x="4842" y="1"/>
                        <a:pt x="4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1"/>
                <p:cNvSpPr/>
                <p:nvPr/>
              </p:nvSpPr>
              <p:spPr>
                <a:xfrm>
                  <a:off x="-767588" y="3654324"/>
                  <a:ext cx="86582" cy="89785"/>
                </a:xfrm>
                <a:custGeom>
                  <a:avLst/>
                  <a:gdLst/>
                  <a:ahLst/>
                  <a:cxnLst/>
                  <a:rect l="l" t="t" r="r" b="b"/>
                  <a:pathLst>
                    <a:path w="838" h="869" extrusionOk="0">
                      <a:moveTo>
                        <a:pt x="475" y="1"/>
                      </a:moveTo>
                      <a:cubicBezTo>
                        <a:pt x="472" y="1"/>
                        <a:pt x="468" y="1"/>
                        <a:pt x="464" y="2"/>
                      </a:cubicBezTo>
                      <a:cubicBezTo>
                        <a:pt x="419" y="17"/>
                        <a:pt x="374" y="32"/>
                        <a:pt x="344" y="47"/>
                      </a:cubicBezTo>
                      <a:cubicBezTo>
                        <a:pt x="225" y="122"/>
                        <a:pt x="120" y="182"/>
                        <a:pt x="31" y="256"/>
                      </a:cubicBezTo>
                      <a:cubicBezTo>
                        <a:pt x="16" y="271"/>
                        <a:pt x="1" y="286"/>
                        <a:pt x="16" y="316"/>
                      </a:cubicBezTo>
                      <a:cubicBezTo>
                        <a:pt x="16" y="327"/>
                        <a:pt x="31" y="337"/>
                        <a:pt x="45" y="337"/>
                      </a:cubicBezTo>
                      <a:cubicBezTo>
                        <a:pt x="51" y="337"/>
                        <a:pt x="56" y="335"/>
                        <a:pt x="61" y="331"/>
                      </a:cubicBezTo>
                      <a:cubicBezTo>
                        <a:pt x="165" y="256"/>
                        <a:pt x="270" y="182"/>
                        <a:pt x="374" y="137"/>
                      </a:cubicBezTo>
                      <a:lnTo>
                        <a:pt x="419" y="107"/>
                      </a:lnTo>
                      <a:lnTo>
                        <a:pt x="449" y="107"/>
                      </a:lnTo>
                      <a:cubicBezTo>
                        <a:pt x="464" y="107"/>
                        <a:pt x="464" y="92"/>
                        <a:pt x="479" y="92"/>
                      </a:cubicBezTo>
                      <a:cubicBezTo>
                        <a:pt x="520" y="65"/>
                        <a:pt x="511" y="1"/>
                        <a:pt x="475" y="1"/>
                      </a:cubicBezTo>
                      <a:close/>
                      <a:moveTo>
                        <a:pt x="658" y="226"/>
                      </a:moveTo>
                      <a:cubicBezTo>
                        <a:pt x="539" y="241"/>
                        <a:pt x="419" y="271"/>
                        <a:pt x="315" y="316"/>
                      </a:cubicBezTo>
                      <a:cubicBezTo>
                        <a:pt x="300" y="316"/>
                        <a:pt x="285" y="346"/>
                        <a:pt x="300" y="361"/>
                      </a:cubicBezTo>
                      <a:cubicBezTo>
                        <a:pt x="300" y="373"/>
                        <a:pt x="319" y="395"/>
                        <a:pt x="335" y="395"/>
                      </a:cubicBezTo>
                      <a:cubicBezTo>
                        <a:pt x="338" y="395"/>
                        <a:pt x="342" y="394"/>
                        <a:pt x="344" y="391"/>
                      </a:cubicBezTo>
                      <a:cubicBezTo>
                        <a:pt x="434" y="346"/>
                        <a:pt x="554" y="301"/>
                        <a:pt x="658" y="301"/>
                      </a:cubicBezTo>
                      <a:cubicBezTo>
                        <a:pt x="688" y="294"/>
                        <a:pt x="710" y="290"/>
                        <a:pt x="731" y="290"/>
                      </a:cubicBezTo>
                      <a:cubicBezTo>
                        <a:pt x="751" y="290"/>
                        <a:pt x="770" y="294"/>
                        <a:pt x="793" y="301"/>
                      </a:cubicBezTo>
                      <a:cubicBezTo>
                        <a:pt x="822" y="301"/>
                        <a:pt x="837" y="271"/>
                        <a:pt x="837" y="256"/>
                      </a:cubicBezTo>
                      <a:cubicBezTo>
                        <a:pt x="837" y="241"/>
                        <a:pt x="822" y="226"/>
                        <a:pt x="793" y="226"/>
                      </a:cubicBezTo>
                      <a:close/>
                      <a:moveTo>
                        <a:pt x="344" y="465"/>
                      </a:moveTo>
                      <a:cubicBezTo>
                        <a:pt x="330" y="465"/>
                        <a:pt x="300" y="480"/>
                        <a:pt x="300" y="495"/>
                      </a:cubicBezTo>
                      <a:cubicBezTo>
                        <a:pt x="285" y="510"/>
                        <a:pt x="300" y="525"/>
                        <a:pt x="315" y="540"/>
                      </a:cubicBezTo>
                      <a:cubicBezTo>
                        <a:pt x="419" y="585"/>
                        <a:pt x="539" y="615"/>
                        <a:pt x="658" y="630"/>
                      </a:cubicBezTo>
                      <a:lnTo>
                        <a:pt x="793" y="630"/>
                      </a:lnTo>
                      <a:cubicBezTo>
                        <a:pt x="822" y="630"/>
                        <a:pt x="837" y="615"/>
                        <a:pt x="837" y="585"/>
                      </a:cubicBezTo>
                      <a:cubicBezTo>
                        <a:pt x="837" y="585"/>
                        <a:pt x="822" y="555"/>
                        <a:pt x="793" y="555"/>
                      </a:cubicBezTo>
                      <a:cubicBezTo>
                        <a:pt x="778" y="560"/>
                        <a:pt x="764" y="562"/>
                        <a:pt x="751" y="562"/>
                      </a:cubicBezTo>
                      <a:cubicBezTo>
                        <a:pt x="725" y="562"/>
                        <a:pt x="698" y="555"/>
                        <a:pt x="658" y="555"/>
                      </a:cubicBezTo>
                      <a:cubicBezTo>
                        <a:pt x="554" y="540"/>
                        <a:pt x="434" y="510"/>
                        <a:pt x="344" y="465"/>
                      </a:cubicBezTo>
                      <a:close/>
                      <a:moveTo>
                        <a:pt x="46" y="534"/>
                      </a:moveTo>
                      <a:cubicBezTo>
                        <a:pt x="32" y="534"/>
                        <a:pt x="16" y="548"/>
                        <a:pt x="16" y="570"/>
                      </a:cubicBezTo>
                      <a:cubicBezTo>
                        <a:pt x="1" y="585"/>
                        <a:pt x="16" y="600"/>
                        <a:pt x="31" y="615"/>
                      </a:cubicBezTo>
                      <a:cubicBezTo>
                        <a:pt x="120" y="690"/>
                        <a:pt x="240" y="764"/>
                        <a:pt x="344" y="824"/>
                      </a:cubicBezTo>
                      <a:cubicBezTo>
                        <a:pt x="374" y="839"/>
                        <a:pt x="419" y="869"/>
                        <a:pt x="464" y="869"/>
                      </a:cubicBezTo>
                      <a:cubicBezTo>
                        <a:pt x="509" y="869"/>
                        <a:pt x="524" y="794"/>
                        <a:pt x="479" y="779"/>
                      </a:cubicBezTo>
                      <a:lnTo>
                        <a:pt x="434" y="779"/>
                      </a:lnTo>
                      <a:cubicBezTo>
                        <a:pt x="434" y="779"/>
                        <a:pt x="419" y="764"/>
                        <a:pt x="419" y="764"/>
                      </a:cubicBezTo>
                      <a:lnTo>
                        <a:pt x="374" y="749"/>
                      </a:lnTo>
                      <a:cubicBezTo>
                        <a:pt x="270" y="690"/>
                        <a:pt x="165" y="615"/>
                        <a:pt x="61" y="540"/>
                      </a:cubicBezTo>
                      <a:cubicBezTo>
                        <a:pt x="57" y="536"/>
                        <a:pt x="52" y="534"/>
                        <a:pt x="46" y="5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5" name="Google Shape;2135;p31"/>
              <p:cNvSpPr/>
              <p:nvPr/>
            </p:nvSpPr>
            <p:spPr>
              <a:xfrm rot="5400000" flipH="1">
                <a:off x="924229" y="358807"/>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1"/>
              <p:cNvSpPr/>
              <p:nvPr/>
            </p:nvSpPr>
            <p:spPr>
              <a:xfrm rot="5400000" flipH="1">
                <a:off x="463654" y="806532"/>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31"/>
            <p:cNvGrpSpPr/>
            <p:nvPr/>
          </p:nvGrpSpPr>
          <p:grpSpPr>
            <a:xfrm rot="10800000">
              <a:off x="7966035" y="4094543"/>
              <a:ext cx="919274" cy="919277"/>
              <a:chOff x="293460" y="179499"/>
              <a:chExt cx="919274" cy="919277"/>
            </a:xfrm>
          </p:grpSpPr>
          <p:grpSp>
            <p:nvGrpSpPr>
              <p:cNvPr id="2138" name="Google Shape;2138;p31"/>
              <p:cNvGrpSpPr/>
              <p:nvPr/>
            </p:nvGrpSpPr>
            <p:grpSpPr>
              <a:xfrm rot="2700243">
                <a:off x="422040" y="320169"/>
                <a:ext cx="662115" cy="637937"/>
                <a:chOff x="-1298343" y="3380216"/>
                <a:chExt cx="662075" cy="637898"/>
              </a:xfrm>
            </p:grpSpPr>
            <p:sp>
              <p:nvSpPr>
                <p:cNvPr id="2139" name="Google Shape;2139;p31"/>
                <p:cNvSpPr/>
                <p:nvPr/>
              </p:nvSpPr>
              <p:spPr>
                <a:xfrm>
                  <a:off x="-1284498" y="3752478"/>
                  <a:ext cx="170168" cy="262226"/>
                </a:xfrm>
                <a:custGeom>
                  <a:avLst/>
                  <a:gdLst/>
                  <a:ahLst/>
                  <a:cxnLst/>
                  <a:rect l="l" t="t" r="r" b="b"/>
                  <a:pathLst>
                    <a:path w="1647" h="2538" extrusionOk="0">
                      <a:moveTo>
                        <a:pt x="1486" y="1"/>
                      </a:moveTo>
                      <a:cubicBezTo>
                        <a:pt x="1474" y="1"/>
                        <a:pt x="1462" y="3"/>
                        <a:pt x="1449" y="8"/>
                      </a:cubicBezTo>
                      <a:cubicBezTo>
                        <a:pt x="956" y="277"/>
                        <a:pt x="449" y="651"/>
                        <a:pt x="195" y="1158"/>
                      </a:cubicBezTo>
                      <a:cubicBezTo>
                        <a:pt x="75" y="1368"/>
                        <a:pt x="0" y="1621"/>
                        <a:pt x="30" y="1860"/>
                      </a:cubicBezTo>
                      <a:cubicBezTo>
                        <a:pt x="45" y="2084"/>
                        <a:pt x="180" y="2294"/>
                        <a:pt x="359" y="2428"/>
                      </a:cubicBezTo>
                      <a:cubicBezTo>
                        <a:pt x="465" y="2503"/>
                        <a:pt x="584" y="2538"/>
                        <a:pt x="699" y="2538"/>
                      </a:cubicBezTo>
                      <a:cubicBezTo>
                        <a:pt x="972" y="2538"/>
                        <a:pt x="1228" y="2344"/>
                        <a:pt x="1270" y="2040"/>
                      </a:cubicBezTo>
                      <a:cubicBezTo>
                        <a:pt x="1315" y="1860"/>
                        <a:pt x="1270" y="1681"/>
                        <a:pt x="1136" y="1562"/>
                      </a:cubicBezTo>
                      <a:cubicBezTo>
                        <a:pt x="1050" y="1486"/>
                        <a:pt x="940" y="1440"/>
                        <a:pt x="833" y="1440"/>
                      </a:cubicBezTo>
                      <a:cubicBezTo>
                        <a:pt x="772" y="1440"/>
                        <a:pt x="712" y="1455"/>
                        <a:pt x="658" y="1487"/>
                      </a:cubicBezTo>
                      <a:cubicBezTo>
                        <a:pt x="523" y="1562"/>
                        <a:pt x="463" y="1726"/>
                        <a:pt x="493" y="1875"/>
                      </a:cubicBezTo>
                      <a:cubicBezTo>
                        <a:pt x="521" y="2026"/>
                        <a:pt x="661" y="2101"/>
                        <a:pt x="799" y="2101"/>
                      </a:cubicBezTo>
                      <a:cubicBezTo>
                        <a:pt x="812" y="2101"/>
                        <a:pt x="824" y="2101"/>
                        <a:pt x="837" y="2099"/>
                      </a:cubicBezTo>
                      <a:cubicBezTo>
                        <a:pt x="967" y="2099"/>
                        <a:pt x="971" y="1904"/>
                        <a:pt x="850" y="1904"/>
                      </a:cubicBezTo>
                      <a:cubicBezTo>
                        <a:pt x="846" y="1904"/>
                        <a:pt x="841" y="1905"/>
                        <a:pt x="837" y="1905"/>
                      </a:cubicBezTo>
                      <a:cubicBezTo>
                        <a:pt x="732" y="1905"/>
                        <a:pt x="658" y="1860"/>
                        <a:pt x="688" y="1756"/>
                      </a:cubicBezTo>
                      <a:cubicBezTo>
                        <a:pt x="708" y="1683"/>
                        <a:pt x="766" y="1646"/>
                        <a:pt x="834" y="1646"/>
                      </a:cubicBezTo>
                      <a:cubicBezTo>
                        <a:pt x="864" y="1646"/>
                        <a:pt x="895" y="1653"/>
                        <a:pt x="926" y="1666"/>
                      </a:cubicBezTo>
                      <a:cubicBezTo>
                        <a:pt x="1165" y="1771"/>
                        <a:pt x="1121" y="2114"/>
                        <a:pt x="941" y="2264"/>
                      </a:cubicBezTo>
                      <a:cubicBezTo>
                        <a:pt x="866" y="2324"/>
                        <a:pt x="787" y="2350"/>
                        <a:pt x="711" y="2350"/>
                      </a:cubicBezTo>
                      <a:cubicBezTo>
                        <a:pt x="487" y="2350"/>
                        <a:pt x="284" y="2124"/>
                        <a:pt x="239" y="1890"/>
                      </a:cubicBezTo>
                      <a:cubicBezTo>
                        <a:pt x="165" y="1547"/>
                        <a:pt x="404" y="1143"/>
                        <a:pt x="628" y="890"/>
                      </a:cubicBezTo>
                      <a:cubicBezTo>
                        <a:pt x="882" y="606"/>
                        <a:pt x="1210" y="382"/>
                        <a:pt x="1554" y="188"/>
                      </a:cubicBezTo>
                      <a:cubicBezTo>
                        <a:pt x="1646" y="135"/>
                        <a:pt x="1575" y="1"/>
                        <a:pt x="1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1"/>
                <p:cNvSpPr/>
                <p:nvPr/>
              </p:nvSpPr>
              <p:spPr>
                <a:xfrm>
                  <a:off x="-1295347" y="3383315"/>
                  <a:ext cx="180707" cy="263259"/>
                </a:xfrm>
                <a:custGeom>
                  <a:avLst/>
                  <a:gdLst/>
                  <a:ahLst/>
                  <a:cxnLst/>
                  <a:rect l="l" t="t" r="r" b="b"/>
                  <a:pathLst>
                    <a:path w="1749" h="2548" extrusionOk="0">
                      <a:moveTo>
                        <a:pt x="812" y="0"/>
                      </a:moveTo>
                      <a:cubicBezTo>
                        <a:pt x="632" y="0"/>
                        <a:pt x="468" y="85"/>
                        <a:pt x="344" y="221"/>
                      </a:cubicBezTo>
                      <a:cubicBezTo>
                        <a:pt x="1" y="609"/>
                        <a:pt x="135" y="1147"/>
                        <a:pt x="389" y="1535"/>
                      </a:cubicBezTo>
                      <a:cubicBezTo>
                        <a:pt x="673" y="1953"/>
                        <a:pt x="1106" y="2282"/>
                        <a:pt x="1554" y="2536"/>
                      </a:cubicBezTo>
                      <a:cubicBezTo>
                        <a:pt x="1571" y="2544"/>
                        <a:pt x="1587" y="2548"/>
                        <a:pt x="1602" y="2548"/>
                      </a:cubicBezTo>
                      <a:cubicBezTo>
                        <a:pt x="1695" y="2548"/>
                        <a:pt x="1749" y="2410"/>
                        <a:pt x="1659" y="2372"/>
                      </a:cubicBezTo>
                      <a:cubicBezTo>
                        <a:pt x="1270" y="2162"/>
                        <a:pt x="912" y="1894"/>
                        <a:pt x="643" y="1550"/>
                      </a:cubicBezTo>
                      <a:cubicBezTo>
                        <a:pt x="434" y="1281"/>
                        <a:pt x="225" y="878"/>
                        <a:pt x="374" y="534"/>
                      </a:cubicBezTo>
                      <a:cubicBezTo>
                        <a:pt x="449" y="385"/>
                        <a:pt x="568" y="251"/>
                        <a:pt x="733" y="221"/>
                      </a:cubicBezTo>
                      <a:cubicBezTo>
                        <a:pt x="756" y="216"/>
                        <a:pt x="781" y="213"/>
                        <a:pt x="805" y="213"/>
                      </a:cubicBezTo>
                      <a:cubicBezTo>
                        <a:pt x="922" y="213"/>
                        <a:pt x="1044" y="269"/>
                        <a:pt x="1106" y="355"/>
                      </a:cubicBezTo>
                      <a:cubicBezTo>
                        <a:pt x="1238" y="531"/>
                        <a:pt x="1226" y="908"/>
                        <a:pt x="958" y="908"/>
                      </a:cubicBezTo>
                      <a:cubicBezTo>
                        <a:pt x="952" y="908"/>
                        <a:pt x="947" y="908"/>
                        <a:pt x="942" y="908"/>
                      </a:cubicBezTo>
                      <a:cubicBezTo>
                        <a:pt x="852" y="908"/>
                        <a:pt x="793" y="848"/>
                        <a:pt x="793" y="773"/>
                      </a:cubicBezTo>
                      <a:cubicBezTo>
                        <a:pt x="780" y="685"/>
                        <a:pt x="831" y="650"/>
                        <a:pt x="901" y="650"/>
                      </a:cubicBezTo>
                      <a:cubicBezTo>
                        <a:pt x="914" y="650"/>
                        <a:pt x="928" y="652"/>
                        <a:pt x="942" y="654"/>
                      </a:cubicBezTo>
                      <a:cubicBezTo>
                        <a:pt x="1076" y="654"/>
                        <a:pt x="1076" y="460"/>
                        <a:pt x="942" y="445"/>
                      </a:cubicBezTo>
                      <a:cubicBezTo>
                        <a:pt x="932" y="444"/>
                        <a:pt x="922" y="444"/>
                        <a:pt x="912" y="444"/>
                      </a:cubicBezTo>
                      <a:cubicBezTo>
                        <a:pt x="743" y="444"/>
                        <a:pt x="583" y="560"/>
                        <a:pt x="583" y="744"/>
                      </a:cubicBezTo>
                      <a:cubicBezTo>
                        <a:pt x="583" y="908"/>
                        <a:pt x="703" y="1057"/>
                        <a:pt x="867" y="1087"/>
                      </a:cubicBezTo>
                      <a:cubicBezTo>
                        <a:pt x="896" y="1094"/>
                        <a:pt x="924" y="1098"/>
                        <a:pt x="953" y="1098"/>
                      </a:cubicBezTo>
                      <a:cubicBezTo>
                        <a:pt x="1105" y="1098"/>
                        <a:pt x="1255" y="1004"/>
                        <a:pt x="1330" y="878"/>
                      </a:cubicBezTo>
                      <a:cubicBezTo>
                        <a:pt x="1420" y="729"/>
                        <a:pt x="1420" y="534"/>
                        <a:pt x="1360" y="370"/>
                      </a:cubicBezTo>
                      <a:cubicBezTo>
                        <a:pt x="1285" y="191"/>
                        <a:pt x="1121" y="56"/>
                        <a:pt x="927" y="12"/>
                      </a:cubicBezTo>
                      <a:cubicBezTo>
                        <a:pt x="888" y="4"/>
                        <a:pt x="850" y="0"/>
                        <a:pt x="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1"/>
                <p:cNvSpPr/>
                <p:nvPr/>
              </p:nvSpPr>
              <p:spPr>
                <a:xfrm>
                  <a:off x="-1298343" y="3380216"/>
                  <a:ext cx="185149" cy="637898"/>
                </a:xfrm>
                <a:custGeom>
                  <a:avLst/>
                  <a:gdLst/>
                  <a:ahLst/>
                  <a:cxnLst/>
                  <a:rect l="l" t="t" r="r" b="b"/>
                  <a:pathLst>
                    <a:path w="1792" h="6174" extrusionOk="0">
                      <a:moveTo>
                        <a:pt x="840" y="68"/>
                      </a:moveTo>
                      <a:cubicBezTo>
                        <a:pt x="938" y="68"/>
                        <a:pt x="1038" y="97"/>
                        <a:pt x="1135" y="161"/>
                      </a:cubicBezTo>
                      <a:cubicBezTo>
                        <a:pt x="1329" y="281"/>
                        <a:pt x="1419" y="520"/>
                        <a:pt x="1374" y="744"/>
                      </a:cubicBezTo>
                      <a:cubicBezTo>
                        <a:pt x="1334" y="931"/>
                        <a:pt x="1162" y="1094"/>
                        <a:pt x="966" y="1094"/>
                      </a:cubicBezTo>
                      <a:cubicBezTo>
                        <a:pt x="943" y="1094"/>
                        <a:pt x="920" y="1092"/>
                        <a:pt x="896" y="1087"/>
                      </a:cubicBezTo>
                      <a:cubicBezTo>
                        <a:pt x="702" y="1042"/>
                        <a:pt x="568" y="788"/>
                        <a:pt x="687" y="609"/>
                      </a:cubicBezTo>
                      <a:cubicBezTo>
                        <a:pt x="737" y="559"/>
                        <a:pt x="841" y="498"/>
                        <a:pt x="926" y="498"/>
                      </a:cubicBezTo>
                      <a:cubicBezTo>
                        <a:pt x="942" y="498"/>
                        <a:pt x="957" y="500"/>
                        <a:pt x="971" y="505"/>
                      </a:cubicBezTo>
                      <a:cubicBezTo>
                        <a:pt x="1001" y="520"/>
                        <a:pt x="1031" y="550"/>
                        <a:pt x="1016" y="594"/>
                      </a:cubicBezTo>
                      <a:cubicBezTo>
                        <a:pt x="1001" y="639"/>
                        <a:pt x="941" y="624"/>
                        <a:pt x="896" y="639"/>
                      </a:cubicBezTo>
                      <a:cubicBezTo>
                        <a:pt x="777" y="654"/>
                        <a:pt x="732" y="788"/>
                        <a:pt x="807" y="878"/>
                      </a:cubicBezTo>
                      <a:cubicBezTo>
                        <a:pt x="840" y="945"/>
                        <a:pt x="906" y="974"/>
                        <a:pt x="973" y="974"/>
                      </a:cubicBezTo>
                      <a:cubicBezTo>
                        <a:pt x="1027" y="974"/>
                        <a:pt x="1081" y="956"/>
                        <a:pt x="1120" y="923"/>
                      </a:cubicBezTo>
                      <a:cubicBezTo>
                        <a:pt x="1299" y="788"/>
                        <a:pt x="1270" y="475"/>
                        <a:pt x="1120" y="325"/>
                      </a:cubicBezTo>
                      <a:cubicBezTo>
                        <a:pt x="1037" y="238"/>
                        <a:pt x="942" y="201"/>
                        <a:pt x="846" y="201"/>
                      </a:cubicBezTo>
                      <a:cubicBezTo>
                        <a:pt x="648" y="201"/>
                        <a:pt x="449" y="358"/>
                        <a:pt x="358" y="550"/>
                      </a:cubicBezTo>
                      <a:cubicBezTo>
                        <a:pt x="194" y="953"/>
                        <a:pt x="433" y="1386"/>
                        <a:pt x="687" y="1685"/>
                      </a:cubicBezTo>
                      <a:cubicBezTo>
                        <a:pt x="836" y="1864"/>
                        <a:pt x="1001" y="1998"/>
                        <a:pt x="1180" y="2148"/>
                      </a:cubicBezTo>
                      <a:cubicBezTo>
                        <a:pt x="1285" y="2207"/>
                        <a:pt x="1374" y="2267"/>
                        <a:pt x="1479" y="2342"/>
                      </a:cubicBezTo>
                      <a:cubicBezTo>
                        <a:pt x="1523" y="2372"/>
                        <a:pt x="1568" y="2387"/>
                        <a:pt x="1613" y="2416"/>
                      </a:cubicBezTo>
                      <a:cubicBezTo>
                        <a:pt x="1643" y="2431"/>
                        <a:pt x="1673" y="2446"/>
                        <a:pt x="1673" y="2476"/>
                      </a:cubicBezTo>
                      <a:cubicBezTo>
                        <a:pt x="1697" y="2513"/>
                        <a:pt x="1661" y="2540"/>
                        <a:pt x="1623" y="2540"/>
                      </a:cubicBezTo>
                      <a:cubicBezTo>
                        <a:pt x="1620" y="2540"/>
                        <a:pt x="1618" y="2540"/>
                        <a:pt x="1615" y="2540"/>
                      </a:cubicBezTo>
                      <a:lnTo>
                        <a:pt x="1615" y="2540"/>
                      </a:lnTo>
                      <a:cubicBezTo>
                        <a:pt x="1612" y="2533"/>
                        <a:pt x="1606" y="2526"/>
                        <a:pt x="1598" y="2521"/>
                      </a:cubicBezTo>
                      <a:lnTo>
                        <a:pt x="1598" y="2521"/>
                      </a:lnTo>
                      <a:lnTo>
                        <a:pt x="1598" y="2536"/>
                      </a:lnTo>
                      <a:cubicBezTo>
                        <a:pt x="1595" y="2532"/>
                        <a:pt x="1591" y="2530"/>
                        <a:pt x="1587" y="2529"/>
                      </a:cubicBezTo>
                      <a:lnTo>
                        <a:pt x="1587" y="2529"/>
                      </a:lnTo>
                      <a:cubicBezTo>
                        <a:pt x="1233" y="2322"/>
                        <a:pt x="893" y="2084"/>
                        <a:pt x="612" y="1759"/>
                      </a:cubicBezTo>
                      <a:cubicBezTo>
                        <a:pt x="358" y="1476"/>
                        <a:pt x="149" y="1072"/>
                        <a:pt x="209" y="669"/>
                      </a:cubicBezTo>
                      <a:cubicBezTo>
                        <a:pt x="255" y="351"/>
                        <a:pt x="533" y="68"/>
                        <a:pt x="840" y="68"/>
                      </a:cubicBezTo>
                      <a:close/>
                      <a:moveTo>
                        <a:pt x="848" y="0"/>
                      </a:moveTo>
                      <a:cubicBezTo>
                        <a:pt x="593" y="0"/>
                        <a:pt x="342" y="165"/>
                        <a:pt x="209" y="400"/>
                      </a:cubicBezTo>
                      <a:cubicBezTo>
                        <a:pt x="0" y="803"/>
                        <a:pt x="164" y="1281"/>
                        <a:pt x="418" y="1640"/>
                      </a:cubicBezTo>
                      <a:cubicBezTo>
                        <a:pt x="702" y="2043"/>
                        <a:pt x="1120" y="2357"/>
                        <a:pt x="1553" y="2596"/>
                      </a:cubicBezTo>
                      <a:cubicBezTo>
                        <a:pt x="1560" y="2597"/>
                        <a:pt x="1566" y="2598"/>
                        <a:pt x="1572" y="2598"/>
                      </a:cubicBezTo>
                      <a:cubicBezTo>
                        <a:pt x="1572" y="2598"/>
                        <a:pt x="1573" y="2598"/>
                        <a:pt x="1573" y="2598"/>
                      </a:cubicBezTo>
                      <a:lnTo>
                        <a:pt x="1573" y="2598"/>
                      </a:lnTo>
                      <a:cubicBezTo>
                        <a:pt x="1590" y="2605"/>
                        <a:pt x="1607" y="2609"/>
                        <a:pt x="1625" y="2609"/>
                      </a:cubicBezTo>
                      <a:cubicBezTo>
                        <a:pt x="1705" y="2609"/>
                        <a:pt x="1786" y="2539"/>
                        <a:pt x="1762" y="2431"/>
                      </a:cubicBezTo>
                      <a:cubicBezTo>
                        <a:pt x="1748" y="2357"/>
                        <a:pt x="1643" y="2327"/>
                        <a:pt x="1583" y="2297"/>
                      </a:cubicBezTo>
                      <a:cubicBezTo>
                        <a:pt x="1494" y="2237"/>
                        <a:pt x="1389" y="2178"/>
                        <a:pt x="1285" y="2103"/>
                      </a:cubicBezTo>
                      <a:cubicBezTo>
                        <a:pt x="911" y="1849"/>
                        <a:pt x="538" y="1461"/>
                        <a:pt x="418" y="1013"/>
                      </a:cubicBezTo>
                      <a:cubicBezTo>
                        <a:pt x="358" y="774"/>
                        <a:pt x="403" y="535"/>
                        <a:pt x="597" y="370"/>
                      </a:cubicBezTo>
                      <a:cubicBezTo>
                        <a:pt x="666" y="308"/>
                        <a:pt x="751" y="278"/>
                        <a:pt x="835" y="278"/>
                      </a:cubicBezTo>
                      <a:cubicBezTo>
                        <a:pt x="972" y="278"/>
                        <a:pt x="1104" y="357"/>
                        <a:pt x="1150" y="505"/>
                      </a:cubicBezTo>
                      <a:cubicBezTo>
                        <a:pt x="1195" y="639"/>
                        <a:pt x="1180" y="863"/>
                        <a:pt x="1016" y="893"/>
                      </a:cubicBezTo>
                      <a:cubicBezTo>
                        <a:pt x="1003" y="896"/>
                        <a:pt x="991" y="897"/>
                        <a:pt x="980" y="897"/>
                      </a:cubicBezTo>
                      <a:cubicBezTo>
                        <a:pt x="922" y="897"/>
                        <a:pt x="876" y="866"/>
                        <a:pt x="851" y="803"/>
                      </a:cubicBezTo>
                      <a:cubicBezTo>
                        <a:pt x="822" y="714"/>
                        <a:pt x="896" y="714"/>
                        <a:pt x="956" y="714"/>
                      </a:cubicBezTo>
                      <a:cubicBezTo>
                        <a:pt x="1016" y="699"/>
                        <a:pt x="1060" y="684"/>
                        <a:pt x="1090" y="624"/>
                      </a:cubicBezTo>
                      <a:cubicBezTo>
                        <a:pt x="1132" y="513"/>
                        <a:pt x="1032" y="428"/>
                        <a:pt x="934" y="428"/>
                      </a:cubicBezTo>
                      <a:cubicBezTo>
                        <a:pt x="927" y="428"/>
                        <a:pt x="919" y="429"/>
                        <a:pt x="911" y="430"/>
                      </a:cubicBezTo>
                      <a:cubicBezTo>
                        <a:pt x="762" y="430"/>
                        <a:pt x="612" y="535"/>
                        <a:pt x="583" y="699"/>
                      </a:cubicBezTo>
                      <a:cubicBezTo>
                        <a:pt x="553" y="863"/>
                        <a:pt x="627" y="1027"/>
                        <a:pt x="777" y="1117"/>
                      </a:cubicBezTo>
                      <a:cubicBezTo>
                        <a:pt x="836" y="1152"/>
                        <a:pt x="901" y="1169"/>
                        <a:pt x="968" y="1169"/>
                      </a:cubicBezTo>
                      <a:cubicBezTo>
                        <a:pt x="1070" y="1169"/>
                        <a:pt x="1173" y="1130"/>
                        <a:pt x="1255" y="1057"/>
                      </a:cubicBezTo>
                      <a:cubicBezTo>
                        <a:pt x="1553" y="818"/>
                        <a:pt x="1494" y="325"/>
                        <a:pt x="1195" y="116"/>
                      </a:cubicBezTo>
                      <a:cubicBezTo>
                        <a:pt x="1086" y="36"/>
                        <a:pt x="967" y="0"/>
                        <a:pt x="848" y="0"/>
                      </a:cubicBezTo>
                      <a:close/>
                      <a:moveTo>
                        <a:pt x="1643" y="3641"/>
                      </a:moveTo>
                      <a:cubicBezTo>
                        <a:pt x="1703" y="3656"/>
                        <a:pt x="1703" y="3731"/>
                        <a:pt x="1658" y="3761"/>
                      </a:cubicBezTo>
                      <a:cubicBezTo>
                        <a:pt x="1299" y="3970"/>
                        <a:pt x="941" y="4209"/>
                        <a:pt x="672" y="4537"/>
                      </a:cubicBezTo>
                      <a:cubicBezTo>
                        <a:pt x="448" y="4806"/>
                        <a:pt x="239" y="5180"/>
                        <a:pt x="344" y="5553"/>
                      </a:cubicBezTo>
                      <a:cubicBezTo>
                        <a:pt x="403" y="5767"/>
                        <a:pt x="613" y="5990"/>
                        <a:pt x="847" y="5990"/>
                      </a:cubicBezTo>
                      <a:cubicBezTo>
                        <a:pt x="907" y="5990"/>
                        <a:pt x="969" y="5975"/>
                        <a:pt x="1031" y="5941"/>
                      </a:cubicBezTo>
                      <a:cubicBezTo>
                        <a:pt x="1240" y="5822"/>
                        <a:pt x="1344" y="5463"/>
                        <a:pt x="1150" y="5299"/>
                      </a:cubicBezTo>
                      <a:cubicBezTo>
                        <a:pt x="1098" y="5247"/>
                        <a:pt x="1026" y="5215"/>
                        <a:pt x="957" y="5215"/>
                      </a:cubicBezTo>
                      <a:cubicBezTo>
                        <a:pt x="907" y="5215"/>
                        <a:pt x="859" y="5232"/>
                        <a:pt x="822" y="5269"/>
                      </a:cubicBezTo>
                      <a:cubicBezTo>
                        <a:pt x="732" y="5359"/>
                        <a:pt x="762" y="5508"/>
                        <a:pt x="881" y="5553"/>
                      </a:cubicBezTo>
                      <a:cubicBezTo>
                        <a:pt x="926" y="5568"/>
                        <a:pt x="1060" y="5553"/>
                        <a:pt x="1016" y="5643"/>
                      </a:cubicBezTo>
                      <a:cubicBezTo>
                        <a:pt x="995" y="5673"/>
                        <a:pt x="961" y="5685"/>
                        <a:pt x="922" y="5685"/>
                      </a:cubicBezTo>
                      <a:cubicBezTo>
                        <a:pt x="847" y="5685"/>
                        <a:pt x="756" y="5642"/>
                        <a:pt x="717" y="5613"/>
                      </a:cubicBezTo>
                      <a:cubicBezTo>
                        <a:pt x="523" y="5434"/>
                        <a:pt x="702" y="5105"/>
                        <a:pt x="941" y="5090"/>
                      </a:cubicBezTo>
                      <a:cubicBezTo>
                        <a:pt x="949" y="5089"/>
                        <a:pt x="957" y="5089"/>
                        <a:pt x="965" y="5089"/>
                      </a:cubicBezTo>
                      <a:cubicBezTo>
                        <a:pt x="1178" y="5089"/>
                        <a:pt x="1345" y="5277"/>
                        <a:pt x="1374" y="5493"/>
                      </a:cubicBezTo>
                      <a:cubicBezTo>
                        <a:pt x="1389" y="5673"/>
                        <a:pt x="1329" y="5852"/>
                        <a:pt x="1180" y="5986"/>
                      </a:cubicBezTo>
                      <a:cubicBezTo>
                        <a:pt x="1076" y="6075"/>
                        <a:pt x="957" y="6114"/>
                        <a:pt x="839" y="6114"/>
                      </a:cubicBezTo>
                      <a:cubicBezTo>
                        <a:pt x="619" y="6114"/>
                        <a:pt x="401" y="5976"/>
                        <a:pt x="284" y="5762"/>
                      </a:cubicBezTo>
                      <a:cubicBezTo>
                        <a:pt x="30" y="5314"/>
                        <a:pt x="314" y="4746"/>
                        <a:pt x="627" y="4403"/>
                      </a:cubicBezTo>
                      <a:cubicBezTo>
                        <a:pt x="777" y="4224"/>
                        <a:pt x="956" y="4059"/>
                        <a:pt x="1150" y="3925"/>
                      </a:cubicBezTo>
                      <a:cubicBezTo>
                        <a:pt x="1240" y="3865"/>
                        <a:pt x="1329" y="3806"/>
                        <a:pt x="1419" y="3746"/>
                      </a:cubicBezTo>
                      <a:cubicBezTo>
                        <a:pt x="1464" y="3716"/>
                        <a:pt x="1509" y="3686"/>
                        <a:pt x="1568" y="3656"/>
                      </a:cubicBezTo>
                      <a:cubicBezTo>
                        <a:pt x="1583" y="3656"/>
                        <a:pt x="1613" y="3641"/>
                        <a:pt x="1643" y="3641"/>
                      </a:cubicBezTo>
                      <a:close/>
                      <a:moveTo>
                        <a:pt x="1625" y="3573"/>
                      </a:moveTo>
                      <a:cubicBezTo>
                        <a:pt x="1560" y="3573"/>
                        <a:pt x="1512" y="3617"/>
                        <a:pt x="1464" y="3641"/>
                      </a:cubicBezTo>
                      <a:cubicBezTo>
                        <a:pt x="1359" y="3701"/>
                        <a:pt x="1270" y="3761"/>
                        <a:pt x="1165" y="3820"/>
                      </a:cubicBezTo>
                      <a:cubicBezTo>
                        <a:pt x="807" y="4074"/>
                        <a:pt x="478" y="4388"/>
                        <a:pt x="284" y="4776"/>
                      </a:cubicBezTo>
                      <a:cubicBezTo>
                        <a:pt x="90" y="5165"/>
                        <a:pt x="45" y="5628"/>
                        <a:pt x="358" y="5956"/>
                      </a:cubicBezTo>
                      <a:cubicBezTo>
                        <a:pt x="489" y="6095"/>
                        <a:pt x="665" y="6174"/>
                        <a:pt x="845" y="6174"/>
                      </a:cubicBezTo>
                      <a:cubicBezTo>
                        <a:pt x="974" y="6174"/>
                        <a:pt x="1106" y="6133"/>
                        <a:pt x="1225" y="6046"/>
                      </a:cubicBezTo>
                      <a:cubicBezTo>
                        <a:pt x="1494" y="5837"/>
                        <a:pt x="1568" y="5389"/>
                        <a:pt x="1299" y="5135"/>
                      </a:cubicBezTo>
                      <a:cubicBezTo>
                        <a:pt x="1210" y="5055"/>
                        <a:pt x="1087" y="5009"/>
                        <a:pt x="971" y="5009"/>
                      </a:cubicBezTo>
                      <a:cubicBezTo>
                        <a:pt x="913" y="5009"/>
                        <a:pt x="856" y="5020"/>
                        <a:pt x="807" y="5045"/>
                      </a:cubicBezTo>
                      <a:cubicBezTo>
                        <a:pt x="642" y="5135"/>
                        <a:pt x="553" y="5329"/>
                        <a:pt x="597" y="5493"/>
                      </a:cubicBezTo>
                      <a:cubicBezTo>
                        <a:pt x="627" y="5658"/>
                        <a:pt x="792" y="5747"/>
                        <a:pt x="941" y="5747"/>
                      </a:cubicBezTo>
                      <a:cubicBezTo>
                        <a:pt x="1060" y="5747"/>
                        <a:pt x="1150" y="5643"/>
                        <a:pt x="1090" y="5538"/>
                      </a:cubicBezTo>
                      <a:cubicBezTo>
                        <a:pt x="1060" y="5478"/>
                        <a:pt x="1016" y="5478"/>
                        <a:pt x="971" y="5463"/>
                      </a:cubicBezTo>
                      <a:cubicBezTo>
                        <a:pt x="896" y="5463"/>
                        <a:pt x="822" y="5434"/>
                        <a:pt x="866" y="5344"/>
                      </a:cubicBezTo>
                      <a:cubicBezTo>
                        <a:pt x="892" y="5302"/>
                        <a:pt x="936" y="5283"/>
                        <a:pt x="980" y="5283"/>
                      </a:cubicBezTo>
                      <a:cubicBezTo>
                        <a:pt x="1015" y="5283"/>
                        <a:pt x="1049" y="5294"/>
                        <a:pt x="1075" y="5314"/>
                      </a:cubicBezTo>
                      <a:cubicBezTo>
                        <a:pt x="1240" y="5419"/>
                        <a:pt x="1210" y="5658"/>
                        <a:pt x="1105" y="5777"/>
                      </a:cubicBezTo>
                      <a:cubicBezTo>
                        <a:pt x="1038" y="5867"/>
                        <a:pt x="953" y="5904"/>
                        <a:pt x="866" y="5904"/>
                      </a:cubicBezTo>
                      <a:cubicBezTo>
                        <a:pt x="722" y="5904"/>
                        <a:pt x="571" y="5803"/>
                        <a:pt x="478" y="5673"/>
                      </a:cubicBezTo>
                      <a:cubicBezTo>
                        <a:pt x="344" y="5434"/>
                        <a:pt x="388" y="5150"/>
                        <a:pt x="523" y="4911"/>
                      </a:cubicBezTo>
                      <a:cubicBezTo>
                        <a:pt x="775" y="4436"/>
                        <a:pt x="1234" y="4079"/>
                        <a:pt x="1695" y="3825"/>
                      </a:cubicBezTo>
                      <a:lnTo>
                        <a:pt x="1695" y="3825"/>
                      </a:lnTo>
                      <a:cubicBezTo>
                        <a:pt x="1697" y="3824"/>
                        <a:pt x="1700" y="3822"/>
                        <a:pt x="1703" y="3820"/>
                      </a:cubicBezTo>
                      <a:lnTo>
                        <a:pt x="1703" y="3820"/>
                      </a:lnTo>
                      <a:cubicBezTo>
                        <a:pt x="1703" y="3820"/>
                        <a:pt x="1703" y="3820"/>
                        <a:pt x="1703" y="3820"/>
                      </a:cubicBezTo>
                      <a:cubicBezTo>
                        <a:pt x="1705" y="3819"/>
                        <a:pt x="1707" y="3818"/>
                        <a:pt x="1708" y="3816"/>
                      </a:cubicBezTo>
                      <a:lnTo>
                        <a:pt x="1708" y="3816"/>
                      </a:lnTo>
                      <a:cubicBezTo>
                        <a:pt x="1792" y="3754"/>
                        <a:pt x="1775" y="3611"/>
                        <a:pt x="1673" y="3581"/>
                      </a:cubicBezTo>
                      <a:cubicBezTo>
                        <a:pt x="1656" y="3576"/>
                        <a:pt x="1640" y="3573"/>
                        <a:pt x="1625" y="35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1"/>
                <p:cNvSpPr/>
                <p:nvPr/>
              </p:nvSpPr>
              <p:spPr>
                <a:xfrm>
                  <a:off x="-1269103" y="3424643"/>
                  <a:ext cx="555655" cy="282270"/>
                </a:xfrm>
                <a:custGeom>
                  <a:avLst/>
                  <a:gdLst/>
                  <a:ahLst/>
                  <a:cxnLst/>
                  <a:rect l="l" t="t" r="r" b="b"/>
                  <a:pathLst>
                    <a:path w="5378" h="2732" extrusionOk="0">
                      <a:moveTo>
                        <a:pt x="1898" y="0"/>
                      </a:moveTo>
                      <a:cubicBezTo>
                        <a:pt x="1778" y="134"/>
                        <a:pt x="1659" y="269"/>
                        <a:pt x="1569" y="418"/>
                      </a:cubicBezTo>
                      <a:cubicBezTo>
                        <a:pt x="1479" y="568"/>
                        <a:pt x="1420" y="747"/>
                        <a:pt x="1450" y="911"/>
                      </a:cubicBezTo>
                      <a:cubicBezTo>
                        <a:pt x="1315" y="1046"/>
                        <a:pt x="1240" y="1210"/>
                        <a:pt x="1226" y="1374"/>
                      </a:cubicBezTo>
                      <a:cubicBezTo>
                        <a:pt x="1211" y="1538"/>
                        <a:pt x="1240" y="1748"/>
                        <a:pt x="1330" y="1897"/>
                      </a:cubicBezTo>
                      <a:cubicBezTo>
                        <a:pt x="1188" y="1823"/>
                        <a:pt x="1028" y="1790"/>
                        <a:pt x="863" y="1790"/>
                      </a:cubicBezTo>
                      <a:cubicBezTo>
                        <a:pt x="560" y="1790"/>
                        <a:pt x="243" y="1902"/>
                        <a:pt x="1" y="2076"/>
                      </a:cubicBezTo>
                      <a:cubicBezTo>
                        <a:pt x="151" y="2267"/>
                        <a:pt x="525" y="2732"/>
                        <a:pt x="1055" y="2732"/>
                      </a:cubicBezTo>
                      <a:cubicBezTo>
                        <a:pt x="1105" y="2732"/>
                        <a:pt x="1157" y="2727"/>
                        <a:pt x="1211" y="2718"/>
                      </a:cubicBezTo>
                      <a:lnTo>
                        <a:pt x="2346" y="2703"/>
                      </a:lnTo>
                      <a:cubicBezTo>
                        <a:pt x="2401" y="2710"/>
                        <a:pt x="2462" y="2713"/>
                        <a:pt x="2524" y="2713"/>
                      </a:cubicBezTo>
                      <a:cubicBezTo>
                        <a:pt x="2611" y="2713"/>
                        <a:pt x="2700" y="2706"/>
                        <a:pt x="2779" y="2688"/>
                      </a:cubicBezTo>
                      <a:cubicBezTo>
                        <a:pt x="2898" y="2659"/>
                        <a:pt x="3018" y="2584"/>
                        <a:pt x="3093" y="2479"/>
                      </a:cubicBezTo>
                      <a:cubicBezTo>
                        <a:pt x="3122" y="2420"/>
                        <a:pt x="3182" y="2375"/>
                        <a:pt x="3242" y="2315"/>
                      </a:cubicBezTo>
                      <a:cubicBezTo>
                        <a:pt x="3511" y="2121"/>
                        <a:pt x="3660" y="2196"/>
                        <a:pt x="3914" y="2166"/>
                      </a:cubicBezTo>
                      <a:cubicBezTo>
                        <a:pt x="4019" y="2166"/>
                        <a:pt x="4123" y="2166"/>
                        <a:pt x="4228" y="2136"/>
                      </a:cubicBezTo>
                      <a:cubicBezTo>
                        <a:pt x="4332" y="2121"/>
                        <a:pt x="4452" y="2061"/>
                        <a:pt x="4511" y="1986"/>
                      </a:cubicBezTo>
                      <a:cubicBezTo>
                        <a:pt x="4571" y="1897"/>
                        <a:pt x="4571" y="1777"/>
                        <a:pt x="4511" y="1688"/>
                      </a:cubicBezTo>
                      <a:cubicBezTo>
                        <a:pt x="4721" y="1613"/>
                        <a:pt x="4930" y="1523"/>
                        <a:pt x="5094" y="1374"/>
                      </a:cubicBezTo>
                      <a:cubicBezTo>
                        <a:pt x="5258" y="1240"/>
                        <a:pt x="5378" y="1016"/>
                        <a:pt x="5363" y="807"/>
                      </a:cubicBezTo>
                      <a:cubicBezTo>
                        <a:pt x="5363" y="747"/>
                        <a:pt x="5348" y="687"/>
                        <a:pt x="5318" y="642"/>
                      </a:cubicBezTo>
                      <a:cubicBezTo>
                        <a:pt x="5288" y="612"/>
                        <a:pt x="5243" y="568"/>
                        <a:pt x="5184" y="568"/>
                      </a:cubicBezTo>
                      <a:cubicBezTo>
                        <a:pt x="5184" y="358"/>
                        <a:pt x="5019" y="164"/>
                        <a:pt x="4825" y="105"/>
                      </a:cubicBezTo>
                      <a:cubicBezTo>
                        <a:pt x="4765" y="81"/>
                        <a:pt x="4690" y="71"/>
                        <a:pt x="4611" y="71"/>
                      </a:cubicBezTo>
                      <a:cubicBezTo>
                        <a:pt x="4434" y="71"/>
                        <a:pt x="4232" y="122"/>
                        <a:pt x="4108" y="194"/>
                      </a:cubicBezTo>
                      <a:cubicBezTo>
                        <a:pt x="4061" y="111"/>
                        <a:pt x="3965" y="46"/>
                        <a:pt x="3868" y="46"/>
                      </a:cubicBezTo>
                      <a:cubicBezTo>
                        <a:pt x="3844" y="46"/>
                        <a:pt x="3819" y="51"/>
                        <a:pt x="3795" y="60"/>
                      </a:cubicBezTo>
                      <a:cubicBezTo>
                        <a:pt x="3675" y="75"/>
                        <a:pt x="3600" y="164"/>
                        <a:pt x="3541" y="254"/>
                      </a:cubicBezTo>
                      <a:cubicBezTo>
                        <a:pt x="3496" y="358"/>
                        <a:pt x="3451" y="463"/>
                        <a:pt x="3421" y="568"/>
                      </a:cubicBezTo>
                      <a:cubicBezTo>
                        <a:pt x="3376" y="732"/>
                        <a:pt x="3287" y="866"/>
                        <a:pt x="3197" y="1016"/>
                      </a:cubicBezTo>
                      <a:cubicBezTo>
                        <a:pt x="3156" y="943"/>
                        <a:pt x="3064" y="899"/>
                        <a:pt x="2971" y="899"/>
                      </a:cubicBezTo>
                      <a:cubicBezTo>
                        <a:pt x="2931" y="899"/>
                        <a:pt x="2890" y="908"/>
                        <a:pt x="2854" y="926"/>
                      </a:cubicBezTo>
                      <a:cubicBezTo>
                        <a:pt x="2719" y="1001"/>
                        <a:pt x="2674" y="1135"/>
                        <a:pt x="2615" y="1270"/>
                      </a:cubicBezTo>
                      <a:cubicBezTo>
                        <a:pt x="2480" y="1538"/>
                        <a:pt x="2241" y="1762"/>
                        <a:pt x="1972" y="1867"/>
                      </a:cubicBezTo>
                      <a:cubicBezTo>
                        <a:pt x="2107" y="1583"/>
                        <a:pt x="2152" y="1255"/>
                        <a:pt x="2122" y="941"/>
                      </a:cubicBezTo>
                      <a:cubicBezTo>
                        <a:pt x="2107" y="627"/>
                        <a:pt x="2017" y="299"/>
                        <a:pt x="1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1"/>
                <p:cNvSpPr/>
                <p:nvPr/>
              </p:nvSpPr>
              <p:spPr>
                <a:xfrm>
                  <a:off x="-1269103" y="3691726"/>
                  <a:ext cx="555655" cy="280824"/>
                </a:xfrm>
                <a:custGeom>
                  <a:avLst/>
                  <a:gdLst/>
                  <a:ahLst/>
                  <a:cxnLst/>
                  <a:rect l="l" t="t" r="r" b="b"/>
                  <a:pathLst>
                    <a:path w="5378" h="2718" extrusionOk="0">
                      <a:moveTo>
                        <a:pt x="1055" y="1"/>
                      </a:moveTo>
                      <a:cubicBezTo>
                        <a:pt x="525" y="1"/>
                        <a:pt x="151" y="465"/>
                        <a:pt x="1" y="656"/>
                      </a:cubicBezTo>
                      <a:cubicBezTo>
                        <a:pt x="243" y="830"/>
                        <a:pt x="560" y="942"/>
                        <a:pt x="863" y="942"/>
                      </a:cubicBezTo>
                      <a:cubicBezTo>
                        <a:pt x="1028" y="942"/>
                        <a:pt x="1188" y="909"/>
                        <a:pt x="1330" y="835"/>
                      </a:cubicBezTo>
                      <a:lnTo>
                        <a:pt x="1330" y="835"/>
                      </a:lnTo>
                      <a:cubicBezTo>
                        <a:pt x="1240" y="985"/>
                        <a:pt x="1211" y="1194"/>
                        <a:pt x="1226" y="1358"/>
                      </a:cubicBezTo>
                      <a:cubicBezTo>
                        <a:pt x="1240" y="1522"/>
                        <a:pt x="1315" y="1687"/>
                        <a:pt x="1450" y="1821"/>
                      </a:cubicBezTo>
                      <a:cubicBezTo>
                        <a:pt x="1420" y="1985"/>
                        <a:pt x="1479" y="2165"/>
                        <a:pt x="1569" y="2314"/>
                      </a:cubicBezTo>
                      <a:cubicBezTo>
                        <a:pt x="1659" y="2463"/>
                        <a:pt x="1778" y="2598"/>
                        <a:pt x="1898" y="2717"/>
                      </a:cubicBezTo>
                      <a:cubicBezTo>
                        <a:pt x="2017" y="2433"/>
                        <a:pt x="2107" y="2105"/>
                        <a:pt x="2122" y="1791"/>
                      </a:cubicBezTo>
                      <a:cubicBezTo>
                        <a:pt x="2152" y="1478"/>
                        <a:pt x="2107" y="1149"/>
                        <a:pt x="1972" y="865"/>
                      </a:cubicBezTo>
                      <a:lnTo>
                        <a:pt x="1972" y="865"/>
                      </a:lnTo>
                      <a:cubicBezTo>
                        <a:pt x="2241" y="970"/>
                        <a:pt x="2480" y="1194"/>
                        <a:pt x="2615" y="1463"/>
                      </a:cubicBezTo>
                      <a:cubicBezTo>
                        <a:pt x="2674" y="1597"/>
                        <a:pt x="2719" y="1731"/>
                        <a:pt x="2854" y="1806"/>
                      </a:cubicBezTo>
                      <a:cubicBezTo>
                        <a:pt x="2890" y="1824"/>
                        <a:pt x="2931" y="1833"/>
                        <a:pt x="2971" y="1833"/>
                      </a:cubicBezTo>
                      <a:cubicBezTo>
                        <a:pt x="3064" y="1833"/>
                        <a:pt x="3156" y="1789"/>
                        <a:pt x="3197" y="1717"/>
                      </a:cubicBezTo>
                      <a:cubicBezTo>
                        <a:pt x="3287" y="1866"/>
                        <a:pt x="3376" y="2000"/>
                        <a:pt x="3421" y="2165"/>
                      </a:cubicBezTo>
                      <a:cubicBezTo>
                        <a:pt x="3451" y="2269"/>
                        <a:pt x="3496" y="2374"/>
                        <a:pt x="3541" y="2478"/>
                      </a:cubicBezTo>
                      <a:cubicBezTo>
                        <a:pt x="3600" y="2568"/>
                        <a:pt x="3675" y="2658"/>
                        <a:pt x="3795" y="2672"/>
                      </a:cubicBezTo>
                      <a:cubicBezTo>
                        <a:pt x="3815" y="2678"/>
                        <a:pt x="3837" y="2680"/>
                        <a:pt x="3858" y="2680"/>
                      </a:cubicBezTo>
                      <a:cubicBezTo>
                        <a:pt x="3959" y="2680"/>
                        <a:pt x="4059" y="2624"/>
                        <a:pt x="4108" y="2538"/>
                      </a:cubicBezTo>
                      <a:cubicBezTo>
                        <a:pt x="4232" y="2610"/>
                        <a:pt x="4434" y="2661"/>
                        <a:pt x="4611" y="2661"/>
                      </a:cubicBezTo>
                      <a:cubicBezTo>
                        <a:pt x="4690" y="2661"/>
                        <a:pt x="4765" y="2651"/>
                        <a:pt x="4825" y="2628"/>
                      </a:cubicBezTo>
                      <a:cubicBezTo>
                        <a:pt x="5019" y="2568"/>
                        <a:pt x="5184" y="2374"/>
                        <a:pt x="5184" y="2165"/>
                      </a:cubicBezTo>
                      <a:cubicBezTo>
                        <a:pt x="5243" y="2165"/>
                        <a:pt x="5288" y="2120"/>
                        <a:pt x="5318" y="2090"/>
                      </a:cubicBezTo>
                      <a:cubicBezTo>
                        <a:pt x="5348" y="2045"/>
                        <a:pt x="5363" y="1985"/>
                        <a:pt x="5363" y="1926"/>
                      </a:cubicBezTo>
                      <a:cubicBezTo>
                        <a:pt x="5378" y="1717"/>
                        <a:pt x="5258" y="1493"/>
                        <a:pt x="5094" y="1358"/>
                      </a:cubicBezTo>
                      <a:cubicBezTo>
                        <a:pt x="4930" y="1209"/>
                        <a:pt x="4721" y="1119"/>
                        <a:pt x="4511" y="1044"/>
                      </a:cubicBezTo>
                      <a:cubicBezTo>
                        <a:pt x="4571" y="955"/>
                        <a:pt x="4571" y="835"/>
                        <a:pt x="4511" y="746"/>
                      </a:cubicBezTo>
                      <a:cubicBezTo>
                        <a:pt x="4452" y="671"/>
                        <a:pt x="4332" y="611"/>
                        <a:pt x="4228" y="596"/>
                      </a:cubicBezTo>
                      <a:cubicBezTo>
                        <a:pt x="4123" y="566"/>
                        <a:pt x="4019" y="566"/>
                        <a:pt x="3914" y="566"/>
                      </a:cubicBezTo>
                      <a:cubicBezTo>
                        <a:pt x="3660" y="537"/>
                        <a:pt x="3511" y="611"/>
                        <a:pt x="3242" y="402"/>
                      </a:cubicBezTo>
                      <a:cubicBezTo>
                        <a:pt x="3182" y="357"/>
                        <a:pt x="3122" y="313"/>
                        <a:pt x="3093" y="253"/>
                      </a:cubicBezTo>
                      <a:cubicBezTo>
                        <a:pt x="3018" y="148"/>
                        <a:pt x="2898" y="74"/>
                        <a:pt x="2779" y="44"/>
                      </a:cubicBezTo>
                      <a:cubicBezTo>
                        <a:pt x="2700" y="26"/>
                        <a:pt x="2611" y="19"/>
                        <a:pt x="2524" y="19"/>
                      </a:cubicBezTo>
                      <a:cubicBezTo>
                        <a:pt x="2462" y="19"/>
                        <a:pt x="2401" y="23"/>
                        <a:pt x="2346" y="29"/>
                      </a:cubicBezTo>
                      <a:lnTo>
                        <a:pt x="1211" y="14"/>
                      </a:lnTo>
                      <a:cubicBezTo>
                        <a:pt x="1157" y="5"/>
                        <a:pt x="1105"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1"/>
                <p:cNvSpPr/>
                <p:nvPr/>
              </p:nvSpPr>
              <p:spPr>
                <a:xfrm>
                  <a:off x="-1279849" y="3420717"/>
                  <a:ext cx="582312" cy="559581"/>
                </a:xfrm>
                <a:custGeom>
                  <a:avLst/>
                  <a:gdLst/>
                  <a:ahLst/>
                  <a:cxnLst/>
                  <a:rect l="l" t="t" r="r" b="b"/>
                  <a:pathLst>
                    <a:path w="5636" h="5416" extrusionOk="0">
                      <a:moveTo>
                        <a:pt x="4974" y="262"/>
                      </a:moveTo>
                      <a:cubicBezTo>
                        <a:pt x="5093" y="337"/>
                        <a:pt x="5183" y="471"/>
                        <a:pt x="5198" y="621"/>
                      </a:cubicBezTo>
                      <a:cubicBezTo>
                        <a:pt x="5198" y="635"/>
                        <a:pt x="5198" y="650"/>
                        <a:pt x="5213" y="650"/>
                      </a:cubicBezTo>
                      <a:cubicBezTo>
                        <a:pt x="5168" y="695"/>
                        <a:pt x="5108" y="740"/>
                        <a:pt x="5064" y="785"/>
                      </a:cubicBezTo>
                      <a:cubicBezTo>
                        <a:pt x="4914" y="874"/>
                        <a:pt x="4750" y="949"/>
                        <a:pt x="4586" y="979"/>
                      </a:cubicBezTo>
                      <a:cubicBezTo>
                        <a:pt x="4660" y="859"/>
                        <a:pt x="4735" y="740"/>
                        <a:pt x="4795" y="621"/>
                      </a:cubicBezTo>
                      <a:cubicBezTo>
                        <a:pt x="4854" y="501"/>
                        <a:pt x="4914" y="382"/>
                        <a:pt x="4974" y="262"/>
                      </a:cubicBezTo>
                      <a:close/>
                      <a:moveTo>
                        <a:pt x="3320" y="1039"/>
                      </a:moveTo>
                      <a:lnTo>
                        <a:pt x="3320" y="1039"/>
                      </a:lnTo>
                      <a:cubicBezTo>
                        <a:pt x="3324" y="1043"/>
                        <a:pt x="3328" y="1047"/>
                        <a:pt x="3331" y="1054"/>
                      </a:cubicBezTo>
                      <a:cubicBezTo>
                        <a:pt x="3327" y="1049"/>
                        <a:pt x="3324" y="1044"/>
                        <a:pt x="3320" y="1039"/>
                      </a:cubicBezTo>
                      <a:close/>
                      <a:moveTo>
                        <a:pt x="4679" y="178"/>
                      </a:moveTo>
                      <a:cubicBezTo>
                        <a:pt x="4719" y="178"/>
                        <a:pt x="4757" y="181"/>
                        <a:pt x="4795" y="187"/>
                      </a:cubicBezTo>
                      <a:cubicBezTo>
                        <a:pt x="4810" y="187"/>
                        <a:pt x="4810" y="202"/>
                        <a:pt x="4825" y="202"/>
                      </a:cubicBezTo>
                      <a:cubicBezTo>
                        <a:pt x="4705" y="531"/>
                        <a:pt x="4496" y="845"/>
                        <a:pt x="4272" y="1113"/>
                      </a:cubicBezTo>
                      <a:cubicBezTo>
                        <a:pt x="4257" y="1069"/>
                        <a:pt x="4242" y="1009"/>
                        <a:pt x="4227" y="949"/>
                      </a:cubicBezTo>
                      <a:cubicBezTo>
                        <a:pt x="4167" y="740"/>
                        <a:pt x="4182" y="501"/>
                        <a:pt x="4242" y="292"/>
                      </a:cubicBezTo>
                      <a:cubicBezTo>
                        <a:pt x="4372" y="221"/>
                        <a:pt x="4530" y="178"/>
                        <a:pt x="4679" y="178"/>
                      </a:cubicBezTo>
                      <a:close/>
                      <a:moveTo>
                        <a:pt x="5288" y="695"/>
                      </a:moveTo>
                      <a:cubicBezTo>
                        <a:pt x="5407" y="725"/>
                        <a:pt x="5377" y="949"/>
                        <a:pt x="5362" y="1039"/>
                      </a:cubicBezTo>
                      <a:cubicBezTo>
                        <a:pt x="5332" y="1143"/>
                        <a:pt x="5273" y="1263"/>
                        <a:pt x="5198" y="1337"/>
                      </a:cubicBezTo>
                      <a:cubicBezTo>
                        <a:pt x="5034" y="1517"/>
                        <a:pt x="4795" y="1606"/>
                        <a:pt x="4571" y="1696"/>
                      </a:cubicBezTo>
                      <a:cubicBezTo>
                        <a:pt x="4571" y="1696"/>
                        <a:pt x="4571" y="1696"/>
                        <a:pt x="4556" y="1711"/>
                      </a:cubicBezTo>
                      <a:cubicBezTo>
                        <a:pt x="4451" y="1726"/>
                        <a:pt x="4339" y="1733"/>
                        <a:pt x="4227" y="1733"/>
                      </a:cubicBezTo>
                      <a:cubicBezTo>
                        <a:pt x="4115" y="1733"/>
                        <a:pt x="4003" y="1726"/>
                        <a:pt x="3899" y="1711"/>
                      </a:cubicBezTo>
                      <a:cubicBezTo>
                        <a:pt x="4123" y="1517"/>
                        <a:pt x="4332" y="1308"/>
                        <a:pt x="4511" y="1069"/>
                      </a:cubicBezTo>
                      <a:cubicBezTo>
                        <a:pt x="4720" y="1039"/>
                        <a:pt x="4929" y="964"/>
                        <a:pt x="5108" y="845"/>
                      </a:cubicBezTo>
                      <a:cubicBezTo>
                        <a:pt x="5168" y="800"/>
                        <a:pt x="5228" y="755"/>
                        <a:pt x="5288" y="695"/>
                      </a:cubicBezTo>
                      <a:close/>
                      <a:moveTo>
                        <a:pt x="3935" y="161"/>
                      </a:moveTo>
                      <a:cubicBezTo>
                        <a:pt x="4019" y="161"/>
                        <a:pt x="4096" y="204"/>
                        <a:pt x="4137" y="277"/>
                      </a:cubicBezTo>
                      <a:cubicBezTo>
                        <a:pt x="4137" y="292"/>
                        <a:pt x="4152" y="307"/>
                        <a:pt x="4152" y="307"/>
                      </a:cubicBezTo>
                      <a:cubicBezTo>
                        <a:pt x="4108" y="531"/>
                        <a:pt x="4093" y="740"/>
                        <a:pt x="4152" y="964"/>
                      </a:cubicBezTo>
                      <a:cubicBezTo>
                        <a:pt x="4167" y="1039"/>
                        <a:pt x="4182" y="1113"/>
                        <a:pt x="4227" y="1188"/>
                      </a:cubicBezTo>
                      <a:cubicBezTo>
                        <a:pt x="3973" y="1472"/>
                        <a:pt x="3689" y="1696"/>
                        <a:pt x="3376" y="1890"/>
                      </a:cubicBezTo>
                      <a:cubicBezTo>
                        <a:pt x="3301" y="1636"/>
                        <a:pt x="3301" y="1352"/>
                        <a:pt x="3346" y="1098"/>
                      </a:cubicBezTo>
                      <a:cubicBezTo>
                        <a:pt x="3406" y="994"/>
                        <a:pt x="3465" y="889"/>
                        <a:pt x="3510" y="785"/>
                      </a:cubicBezTo>
                      <a:cubicBezTo>
                        <a:pt x="3555" y="680"/>
                        <a:pt x="3585" y="576"/>
                        <a:pt x="3630" y="456"/>
                      </a:cubicBezTo>
                      <a:cubicBezTo>
                        <a:pt x="3660" y="352"/>
                        <a:pt x="3719" y="247"/>
                        <a:pt x="3824" y="187"/>
                      </a:cubicBezTo>
                      <a:cubicBezTo>
                        <a:pt x="3860" y="169"/>
                        <a:pt x="3898" y="161"/>
                        <a:pt x="3935" y="161"/>
                      </a:cubicBezTo>
                      <a:close/>
                      <a:moveTo>
                        <a:pt x="3072" y="1019"/>
                      </a:moveTo>
                      <a:cubicBezTo>
                        <a:pt x="3133" y="1019"/>
                        <a:pt x="3195" y="1047"/>
                        <a:pt x="3241" y="1113"/>
                      </a:cubicBezTo>
                      <a:cubicBezTo>
                        <a:pt x="3241" y="1113"/>
                        <a:pt x="3256" y="1128"/>
                        <a:pt x="3256" y="1128"/>
                      </a:cubicBezTo>
                      <a:cubicBezTo>
                        <a:pt x="3226" y="1323"/>
                        <a:pt x="3226" y="1517"/>
                        <a:pt x="3256" y="1711"/>
                      </a:cubicBezTo>
                      <a:cubicBezTo>
                        <a:pt x="3271" y="1771"/>
                        <a:pt x="3271" y="1860"/>
                        <a:pt x="3286" y="1935"/>
                      </a:cubicBezTo>
                      <a:cubicBezTo>
                        <a:pt x="3122" y="2024"/>
                        <a:pt x="2943" y="2099"/>
                        <a:pt x="2763" y="2174"/>
                      </a:cubicBezTo>
                      <a:cubicBezTo>
                        <a:pt x="2689" y="2204"/>
                        <a:pt x="2599" y="2234"/>
                        <a:pt x="2524" y="2263"/>
                      </a:cubicBezTo>
                      <a:cubicBezTo>
                        <a:pt x="2524" y="2204"/>
                        <a:pt x="2524" y="2144"/>
                        <a:pt x="2524" y="2099"/>
                      </a:cubicBezTo>
                      <a:cubicBezTo>
                        <a:pt x="2539" y="1890"/>
                        <a:pt x="2584" y="1681"/>
                        <a:pt x="2659" y="1487"/>
                      </a:cubicBezTo>
                      <a:lnTo>
                        <a:pt x="2674" y="1472"/>
                      </a:lnTo>
                      <a:cubicBezTo>
                        <a:pt x="2748" y="1367"/>
                        <a:pt x="2793" y="1233"/>
                        <a:pt x="2868" y="1128"/>
                      </a:cubicBezTo>
                      <a:cubicBezTo>
                        <a:pt x="2918" y="1062"/>
                        <a:pt x="2995" y="1019"/>
                        <a:pt x="3072" y="1019"/>
                      </a:cubicBezTo>
                      <a:close/>
                      <a:moveTo>
                        <a:pt x="1927" y="202"/>
                      </a:moveTo>
                      <a:lnTo>
                        <a:pt x="1927" y="202"/>
                      </a:lnTo>
                      <a:cubicBezTo>
                        <a:pt x="1942" y="531"/>
                        <a:pt x="1927" y="845"/>
                        <a:pt x="1897" y="1158"/>
                      </a:cubicBezTo>
                      <a:cubicBezTo>
                        <a:pt x="1856" y="1542"/>
                        <a:pt x="1802" y="1938"/>
                        <a:pt x="1656" y="2300"/>
                      </a:cubicBezTo>
                      <a:lnTo>
                        <a:pt x="1656" y="2300"/>
                      </a:lnTo>
                      <a:cubicBezTo>
                        <a:pt x="1370" y="2070"/>
                        <a:pt x="993" y="1975"/>
                        <a:pt x="624" y="1975"/>
                      </a:cubicBezTo>
                      <a:cubicBezTo>
                        <a:pt x="575" y="1975"/>
                        <a:pt x="527" y="1976"/>
                        <a:pt x="478" y="1980"/>
                      </a:cubicBezTo>
                      <a:cubicBezTo>
                        <a:pt x="632" y="1926"/>
                        <a:pt x="798" y="1892"/>
                        <a:pt x="961" y="1892"/>
                      </a:cubicBezTo>
                      <a:cubicBezTo>
                        <a:pt x="1096" y="1892"/>
                        <a:pt x="1230" y="1915"/>
                        <a:pt x="1354" y="1970"/>
                      </a:cubicBezTo>
                      <a:lnTo>
                        <a:pt x="1354" y="1970"/>
                      </a:lnTo>
                      <a:cubicBezTo>
                        <a:pt x="1356" y="1973"/>
                        <a:pt x="1358" y="1977"/>
                        <a:pt x="1359" y="1980"/>
                      </a:cubicBezTo>
                      <a:lnTo>
                        <a:pt x="1364" y="1975"/>
                      </a:lnTo>
                      <a:lnTo>
                        <a:pt x="1364" y="1975"/>
                      </a:lnTo>
                      <a:cubicBezTo>
                        <a:pt x="1378" y="1981"/>
                        <a:pt x="1391" y="1988"/>
                        <a:pt x="1404" y="1995"/>
                      </a:cubicBezTo>
                      <a:cubicBezTo>
                        <a:pt x="1410" y="1997"/>
                        <a:pt x="1417" y="1998"/>
                        <a:pt x="1424" y="1998"/>
                      </a:cubicBezTo>
                      <a:cubicBezTo>
                        <a:pt x="1467" y="1998"/>
                        <a:pt x="1520" y="1959"/>
                        <a:pt x="1494" y="1920"/>
                      </a:cubicBezTo>
                      <a:cubicBezTo>
                        <a:pt x="1389" y="1771"/>
                        <a:pt x="1359" y="1576"/>
                        <a:pt x="1374" y="1397"/>
                      </a:cubicBezTo>
                      <a:cubicBezTo>
                        <a:pt x="1389" y="1323"/>
                        <a:pt x="1419" y="1263"/>
                        <a:pt x="1449" y="1188"/>
                      </a:cubicBezTo>
                      <a:cubicBezTo>
                        <a:pt x="1464" y="1143"/>
                        <a:pt x="1494" y="1113"/>
                        <a:pt x="1524" y="1069"/>
                      </a:cubicBezTo>
                      <a:cubicBezTo>
                        <a:pt x="1554" y="1054"/>
                        <a:pt x="1583" y="1024"/>
                        <a:pt x="1598" y="994"/>
                      </a:cubicBezTo>
                      <a:cubicBezTo>
                        <a:pt x="1613" y="964"/>
                        <a:pt x="1598" y="934"/>
                        <a:pt x="1598" y="904"/>
                      </a:cubicBezTo>
                      <a:cubicBezTo>
                        <a:pt x="1598" y="859"/>
                        <a:pt x="1598" y="800"/>
                        <a:pt x="1613" y="755"/>
                      </a:cubicBezTo>
                      <a:cubicBezTo>
                        <a:pt x="1628" y="665"/>
                        <a:pt x="1658" y="591"/>
                        <a:pt x="1688" y="516"/>
                      </a:cubicBezTo>
                      <a:cubicBezTo>
                        <a:pt x="1763" y="396"/>
                        <a:pt x="1837" y="307"/>
                        <a:pt x="1927" y="202"/>
                      </a:cubicBezTo>
                      <a:close/>
                      <a:moveTo>
                        <a:pt x="3809" y="1786"/>
                      </a:moveTo>
                      <a:cubicBezTo>
                        <a:pt x="3928" y="1808"/>
                        <a:pt x="4052" y="1819"/>
                        <a:pt x="4175" y="1819"/>
                      </a:cubicBezTo>
                      <a:cubicBezTo>
                        <a:pt x="4298" y="1819"/>
                        <a:pt x="4421" y="1808"/>
                        <a:pt x="4541" y="1786"/>
                      </a:cubicBezTo>
                      <a:lnTo>
                        <a:pt x="4541" y="1786"/>
                      </a:lnTo>
                      <a:cubicBezTo>
                        <a:pt x="4615" y="1905"/>
                        <a:pt x="4556" y="2039"/>
                        <a:pt x="4436" y="2099"/>
                      </a:cubicBezTo>
                      <a:cubicBezTo>
                        <a:pt x="4317" y="2159"/>
                        <a:pt x="4182" y="2159"/>
                        <a:pt x="4063" y="2174"/>
                      </a:cubicBezTo>
                      <a:cubicBezTo>
                        <a:pt x="3997" y="2174"/>
                        <a:pt x="3929" y="2171"/>
                        <a:pt x="3860" y="2171"/>
                      </a:cubicBezTo>
                      <a:cubicBezTo>
                        <a:pt x="3758" y="2171"/>
                        <a:pt x="3654" y="2177"/>
                        <a:pt x="3555" y="2204"/>
                      </a:cubicBezTo>
                      <a:cubicBezTo>
                        <a:pt x="3465" y="2219"/>
                        <a:pt x="3376" y="2263"/>
                        <a:pt x="3301" y="2323"/>
                      </a:cubicBezTo>
                      <a:lnTo>
                        <a:pt x="3301" y="2338"/>
                      </a:lnTo>
                      <a:cubicBezTo>
                        <a:pt x="3241" y="2338"/>
                        <a:pt x="3182" y="2338"/>
                        <a:pt x="3137" y="2323"/>
                      </a:cubicBezTo>
                      <a:cubicBezTo>
                        <a:pt x="3062" y="2323"/>
                        <a:pt x="2987" y="2308"/>
                        <a:pt x="2913" y="2278"/>
                      </a:cubicBezTo>
                      <a:cubicBezTo>
                        <a:pt x="3122" y="2204"/>
                        <a:pt x="3316" y="2099"/>
                        <a:pt x="3510" y="1980"/>
                      </a:cubicBezTo>
                      <a:cubicBezTo>
                        <a:pt x="3615" y="1920"/>
                        <a:pt x="3719" y="1860"/>
                        <a:pt x="3809" y="1786"/>
                      </a:cubicBezTo>
                      <a:close/>
                      <a:moveTo>
                        <a:pt x="2076" y="561"/>
                      </a:moveTo>
                      <a:lnTo>
                        <a:pt x="2076" y="561"/>
                      </a:lnTo>
                      <a:cubicBezTo>
                        <a:pt x="2181" y="994"/>
                        <a:pt x="2196" y="1472"/>
                        <a:pt x="2002" y="1890"/>
                      </a:cubicBezTo>
                      <a:cubicBezTo>
                        <a:pt x="1988" y="1930"/>
                        <a:pt x="2011" y="1982"/>
                        <a:pt x="2048" y="1982"/>
                      </a:cubicBezTo>
                      <a:cubicBezTo>
                        <a:pt x="2052" y="1982"/>
                        <a:pt x="2057" y="1981"/>
                        <a:pt x="2061" y="1980"/>
                      </a:cubicBezTo>
                      <a:cubicBezTo>
                        <a:pt x="2226" y="1905"/>
                        <a:pt x="2390" y="1800"/>
                        <a:pt x="2509" y="1666"/>
                      </a:cubicBezTo>
                      <a:lnTo>
                        <a:pt x="2509" y="1666"/>
                      </a:lnTo>
                      <a:cubicBezTo>
                        <a:pt x="2480" y="1800"/>
                        <a:pt x="2450" y="1950"/>
                        <a:pt x="2450" y="2084"/>
                      </a:cubicBezTo>
                      <a:cubicBezTo>
                        <a:pt x="2450" y="2144"/>
                        <a:pt x="2450" y="2219"/>
                        <a:pt x="2450" y="2278"/>
                      </a:cubicBezTo>
                      <a:cubicBezTo>
                        <a:pt x="2275" y="2341"/>
                        <a:pt x="2091" y="2372"/>
                        <a:pt x="1905" y="2372"/>
                      </a:cubicBezTo>
                      <a:cubicBezTo>
                        <a:pt x="1867" y="2372"/>
                        <a:pt x="1830" y="2370"/>
                        <a:pt x="1793" y="2368"/>
                      </a:cubicBezTo>
                      <a:cubicBezTo>
                        <a:pt x="1942" y="2010"/>
                        <a:pt x="2002" y="1606"/>
                        <a:pt x="2046" y="1218"/>
                      </a:cubicBezTo>
                      <a:cubicBezTo>
                        <a:pt x="2061" y="994"/>
                        <a:pt x="2076" y="770"/>
                        <a:pt x="2076" y="561"/>
                      </a:cubicBezTo>
                      <a:close/>
                      <a:moveTo>
                        <a:pt x="648" y="2128"/>
                      </a:moveTo>
                      <a:cubicBezTo>
                        <a:pt x="1009" y="2128"/>
                        <a:pt x="1372" y="2231"/>
                        <a:pt x="1628" y="2487"/>
                      </a:cubicBezTo>
                      <a:cubicBezTo>
                        <a:pt x="1643" y="2502"/>
                        <a:pt x="1658" y="2517"/>
                        <a:pt x="1673" y="2517"/>
                      </a:cubicBezTo>
                      <a:lnTo>
                        <a:pt x="1703" y="2517"/>
                      </a:lnTo>
                      <a:cubicBezTo>
                        <a:pt x="1765" y="2525"/>
                        <a:pt x="1827" y="2529"/>
                        <a:pt x="1888" y="2529"/>
                      </a:cubicBezTo>
                      <a:cubicBezTo>
                        <a:pt x="2165" y="2529"/>
                        <a:pt x="2432" y="2454"/>
                        <a:pt x="2689" y="2368"/>
                      </a:cubicBezTo>
                      <a:cubicBezTo>
                        <a:pt x="2734" y="2353"/>
                        <a:pt x="2778" y="2338"/>
                        <a:pt x="2823" y="2323"/>
                      </a:cubicBezTo>
                      <a:cubicBezTo>
                        <a:pt x="2913" y="2368"/>
                        <a:pt x="3017" y="2398"/>
                        <a:pt x="3122" y="2413"/>
                      </a:cubicBezTo>
                      <a:lnTo>
                        <a:pt x="3211" y="2413"/>
                      </a:lnTo>
                      <a:cubicBezTo>
                        <a:pt x="3167" y="2458"/>
                        <a:pt x="3137" y="2502"/>
                        <a:pt x="3092" y="2547"/>
                      </a:cubicBezTo>
                      <a:cubicBezTo>
                        <a:pt x="3062" y="2592"/>
                        <a:pt x="3032" y="2622"/>
                        <a:pt x="2987" y="2637"/>
                      </a:cubicBezTo>
                      <a:cubicBezTo>
                        <a:pt x="2823" y="2577"/>
                        <a:pt x="2644" y="2577"/>
                        <a:pt x="2465" y="2577"/>
                      </a:cubicBezTo>
                      <a:cubicBezTo>
                        <a:pt x="2390" y="2577"/>
                        <a:pt x="2390" y="2697"/>
                        <a:pt x="2465" y="2697"/>
                      </a:cubicBezTo>
                      <a:cubicBezTo>
                        <a:pt x="2569" y="2697"/>
                        <a:pt x="2689" y="2697"/>
                        <a:pt x="2808" y="2712"/>
                      </a:cubicBezTo>
                      <a:cubicBezTo>
                        <a:pt x="2741" y="2719"/>
                        <a:pt x="2674" y="2723"/>
                        <a:pt x="2608" y="2723"/>
                      </a:cubicBezTo>
                      <a:cubicBezTo>
                        <a:pt x="2543" y="2723"/>
                        <a:pt x="2480" y="2719"/>
                        <a:pt x="2420" y="2712"/>
                      </a:cubicBezTo>
                      <a:cubicBezTo>
                        <a:pt x="2345" y="2712"/>
                        <a:pt x="2345" y="2831"/>
                        <a:pt x="2420" y="2831"/>
                      </a:cubicBezTo>
                      <a:cubicBezTo>
                        <a:pt x="2468" y="2831"/>
                        <a:pt x="2518" y="2832"/>
                        <a:pt x="2568" y="2832"/>
                      </a:cubicBezTo>
                      <a:cubicBezTo>
                        <a:pt x="2717" y="2832"/>
                        <a:pt x="2868" y="2824"/>
                        <a:pt x="3002" y="2756"/>
                      </a:cubicBezTo>
                      <a:cubicBezTo>
                        <a:pt x="3047" y="2786"/>
                        <a:pt x="3092" y="2816"/>
                        <a:pt x="3137" y="2861"/>
                      </a:cubicBezTo>
                      <a:cubicBezTo>
                        <a:pt x="3182" y="2906"/>
                        <a:pt x="3211" y="2936"/>
                        <a:pt x="3241" y="2980"/>
                      </a:cubicBezTo>
                      <a:lnTo>
                        <a:pt x="3122" y="2980"/>
                      </a:lnTo>
                      <a:cubicBezTo>
                        <a:pt x="3017" y="2995"/>
                        <a:pt x="2898" y="3025"/>
                        <a:pt x="2808" y="3070"/>
                      </a:cubicBezTo>
                      <a:lnTo>
                        <a:pt x="2778" y="3070"/>
                      </a:lnTo>
                      <a:cubicBezTo>
                        <a:pt x="2490" y="2957"/>
                        <a:pt x="2191" y="2865"/>
                        <a:pt x="1881" y="2865"/>
                      </a:cubicBezTo>
                      <a:cubicBezTo>
                        <a:pt x="1822" y="2865"/>
                        <a:pt x="1763" y="2869"/>
                        <a:pt x="1703" y="2876"/>
                      </a:cubicBezTo>
                      <a:cubicBezTo>
                        <a:pt x="1673" y="2876"/>
                        <a:pt x="1658" y="2876"/>
                        <a:pt x="1658" y="2891"/>
                      </a:cubicBezTo>
                      <a:cubicBezTo>
                        <a:pt x="1643" y="2891"/>
                        <a:pt x="1628" y="2906"/>
                        <a:pt x="1628" y="2906"/>
                      </a:cubicBezTo>
                      <a:cubicBezTo>
                        <a:pt x="1371" y="3163"/>
                        <a:pt x="1015" y="3269"/>
                        <a:pt x="657" y="3269"/>
                      </a:cubicBezTo>
                      <a:cubicBezTo>
                        <a:pt x="537" y="3269"/>
                        <a:pt x="416" y="3257"/>
                        <a:pt x="299" y="3234"/>
                      </a:cubicBezTo>
                      <a:cubicBezTo>
                        <a:pt x="448" y="3055"/>
                        <a:pt x="628" y="2891"/>
                        <a:pt x="837" y="2801"/>
                      </a:cubicBezTo>
                      <a:cubicBezTo>
                        <a:pt x="923" y="2830"/>
                        <a:pt x="1017" y="2847"/>
                        <a:pt x="1116" y="2847"/>
                      </a:cubicBezTo>
                      <a:cubicBezTo>
                        <a:pt x="1170" y="2847"/>
                        <a:pt x="1227" y="2842"/>
                        <a:pt x="1285" y="2831"/>
                      </a:cubicBezTo>
                      <a:cubicBezTo>
                        <a:pt x="1359" y="2816"/>
                        <a:pt x="1374" y="2756"/>
                        <a:pt x="1344" y="2726"/>
                      </a:cubicBezTo>
                      <a:cubicBezTo>
                        <a:pt x="1374" y="2697"/>
                        <a:pt x="1404" y="2592"/>
                        <a:pt x="1330" y="2577"/>
                      </a:cubicBezTo>
                      <a:cubicBezTo>
                        <a:pt x="1284" y="2574"/>
                        <a:pt x="1240" y="2572"/>
                        <a:pt x="1197" y="2572"/>
                      </a:cubicBezTo>
                      <a:cubicBezTo>
                        <a:pt x="1059" y="2572"/>
                        <a:pt x="936" y="2591"/>
                        <a:pt x="822" y="2637"/>
                      </a:cubicBezTo>
                      <a:cubicBezTo>
                        <a:pt x="598" y="2547"/>
                        <a:pt x="404" y="2368"/>
                        <a:pt x="224" y="2174"/>
                      </a:cubicBezTo>
                      <a:cubicBezTo>
                        <a:pt x="360" y="2144"/>
                        <a:pt x="504" y="2128"/>
                        <a:pt x="648" y="2128"/>
                      </a:cubicBezTo>
                      <a:close/>
                      <a:moveTo>
                        <a:pt x="3316" y="3055"/>
                      </a:moveTo>
                      <a:cubicBezTo>
                        <a:pt x="3316" y="3070"/>
                        <a:pt x="3331" y="3070"/>
                        <a:pt x="3331" y="3085"/>
                      </a:cubicBezTo>
                      <a:cubicBezTo>
                        <a:pt x="3406" y="3145"/>
                        <a:pt x="3495" y="3189"/>
                        <a:pt x="3600" y="3219"/>
                      </a:cubicBezTo>
                      <a:cubicBezTo>
                        <a:pt x="3682" y="3242"/>
                        <a:pt x="3768" y="3245"/>
                        <a:pt x="3854" y="3245"/>
                      </a:cubicBezTo>
                      <a:cubicBezTo>
                        <a:pt x="3897" y="3245"/>
                        <a:pt x="3940" y="3245"/>
                        <a:pt x="3982" y="3245"/>
                      </a:cubicBezTo>
                      <a:cubicBezTo>
                        <a:pt x="4025" y="3245"/>
                        <a:pt x="4067" y="3245"/>
                        <a:pt x="4108" y="3249"/>
                      </a:cubicBezTo>
                      <a:cubicBezTo>
                        <a:pt x="4227" y="3249"/>
                        <a:pt x="4362" y="3249"/>
                        <a:pt x="4466" y="3309"/>
                      </a:cubicBezTo>
                      <a:cubicBezTo>
                        <a:pt x="4586" y="3369"/>
                        <a:pt x="4675" y="3488"/>
                        <a:pt x="4600" y="3623"/>
                      </a:cubicBezTo>
                      <a:cubicBezTo>
                        <a:pt x="4465" y="3599"/>
                        <a:pt x="4320" y="3583"/>
                        <a:pt x="4176" y="3583"/>
                      </a:cubicBezTo>
                      <a:cubicBezTo>
                        <a:pt x="4051" y="3583"/>
                        <a:pt x="3927" y="3595"/>
                        <a:pt x="3809" y="3623"/>
                      </a:cubicBezTo>
                      <a:cubicBezTo>
                        <a:pt x="3540" y="3414"/>
                        <a:pt x="3226" y="3249"/>
                        <a:pt x="2913" y="3115"/>
                      </a:cubicBezTo>
                      <a:cubicBezTo>
                        <a:pt x="2987" y="3085"/>
                        <a:pt x="3062" y="3070"/>
                        <a:pt x="3137" y="3070"/>
                      </a:cubicBezTo>
                      <a:cubicBezTo>
                        <a:pt x="3197" y="3055"/>
                        <a:pt x="3256" y="3055"/>
                        <a:pt x="3316" y="3055"/>
                      </a:cubicBezTo>
                      <a:close/>
                      <a:moveTo>
                        <a:pt x="2539" y="3145"/>
                      </a:moveTo>
                      <a:cubicBezTo>
                        <a:pt x="2569" y="3145"/>
                        <a:pt x="2599" y="3160"/>
                        <a:pt x="2629" y="3175"/>
                      </a:cubicBezTo>
                      <a:cubicBezTo>
                        <a:pt x="2853" y="3249"/>
                        <a:pt x="3077" y="3354"/>
                        <a:pt x="3301" y="3473"/>
                      </a:cubicBezTo>
                      <a:cubicBezTo>
                        <a:pt x="3286" y="3533"/>
                        <a:pt x="3271" y="3608"/>
                        <a:pt x="3271" y="3682"/>
                      </a:cubicBezTo>
                      <a:cubicBezTo>
                        <a:pt x="3241" y="3906"/>
                        <a:pt x="3241" y="4116"/>
                        <a:pt x="3286" y="4325"/>
                      </a:cubicBezTo>
                      <a:cubicBezTo>
                        <a:pt x="3238" y="4373"/>
                        <a:pt x="3179" y="4396"/>
                        <a:pt x="3120" y="4396"/>
                      </a:cubicBezTo>
                      <a:cubicBezTo>
                        <a:pt x="3053" y="4396"/>
                        <a:pt x="2984" y="4366"/>
                        <a:pt x="2928" y="4310"/>
                      </a:cubicBezTo>
                      <a:cubicBezTo>
                        <a:pt x="2838" y="4205"/>
                        <a:pt x="2793" y="4071"/>
                        <a:pt x="2734" y="3951"/>
                      </a:cubicBezTo>
                      <a:cubicBezTo>
                        <a:pt x="2704" y="3906"/>
                        <a:pt x="2659" y="3862"/>
                        <a:pt x="2629" y="3817"/>
                      </a:cubicBezTo>
                      <a:cubicBezTo>
                        <a:pt x="2569" y="3652"/>
                        <a:pt x="2524" y="3473"/>
                        <a:pt x="2524" y="3294"/>
                      </a:cubicBezTo>
                      <a:cubicBezTo>
                        <a:pt x="2524" y="3249"/>
                        <a:pt x="2524" y="3189"/>
                        <a:pt x="2539" y="3145"/>
                      </a:cubicBezTo>
                      <a:close/>
                      <a:moveTo>
                        <a:pt x="4161" y="3666"/>
                      </a:moveTo>
                      <a:cubicBezTo>
                        <a:pt x="4305" y="3666"/>
                        <a:pt x="4453" y="3679"/>
                        <a:pt x="4600" y="3697"/>
                      </a:cubicBezTo>
                      <a:cubicBezTo>
                        <a:pt x="4600" y="3712"/>
                        <a:pt x="4615" y="3712"/>
                        <a:pt x="4615" y="3712"/>
                      </a:cubicBezTo>
                      <a:cubicBezTo>
                        <a:pt x="4839" y="3802"/>
                        <a:pt x="5064" y="3906"/>
                        <a:pt x="5243" y="4086"/>
                      </a:cubicBezTo>
                      <a:cubicBezTo>
                        <a:pt x="5317" y="4160"/>
                        <a:pt x="5377" y="4265"/>
                        <a:pt x="5407" y="4369"/>
                      </a:cubicBezTo>
                      <a:cubicBezTo>
                        <a:pt x="5437" y="4474"/>
                        <a:pt x="5467" y="4728"/>
                        <a:pt x="5317" y="4743"/>
                      </a:cubicBezTo>
                      <a:lnTo>
                        <a:pt x="5302" y="4743"/>
                      </a:lnTo>
                      <a:cubicBezTo>
                        <a:pt x="5243" y="4668"/>
                        <a:pt x="5168" y="4608"/>
                        <a:pt x="5093" y="4549"/>
                      </a:cubicBezTo>
                      <a:cubicBezTo>
                        <a:pt x="4929" y="4429"/>
                        <a:pt x="4720" y="4354"/>
                        <a:pt x="4511" y="4340"/>
                      </a:cubicBezTo>
                      <a:cubicBezTo>
                        <a:pt x="4451" y="4250"/>
                        <a:pt x="4391" y="4175"/>
                        <a:pt x="4332" y="4101"/>
                      </a:cubicBezTo>
                      <a:cubicBezTo>
                        <a:pt x="4197" y="3951"/>
                        <a:pt x="4048" y="3817"/>
                        <a:pt x="3899" y="3682"/>
                      </a:cubicBezTo>
                      <a:cubicBezTo>
                        <a:pt x="3984" y="3671"/>
                        <a:pt x="4072" y="3666"/>
                        <a:pt x="4161" y="3666"/>
                      </a:cubicBezTo>
                      <a:close/>
                      <a:moveTo>
                        <a:pt x="1793" y="3010"/>
                      </a:moveTo>
                      <a:cubicBezTo>
                        <a:pt x="2017" y="3010"/>
                        <a:pt x="2241" y="3040"/>
                        <a:pt x="2450" y="3115"/>
                      </a:cubicBezTo>
                      <a:cubicBezTo>
                        <a:pt x="2450" y="3175"/>
                        <a:pt x="2450" y="3249"/>
                        <a:pt x="2450" y="3309"/>
                      </a:cubicBezTo>
                      <a:cubicBezTo>
                        <a:pt x="2450" y="3443"/>
                        <a:pt x="2465" y="3563"/>
                        <a:pt x="2495" y="3682"/>
                      </a:cubicBezTo>
                      <a:cubicBezTo>
                        <a:pt x="2390" y="3593"/>
                        <a:pt x="2256" y="3503"/>
                        <a:pt x="2121" y="3443"/>
                      </a:cubicBezTo>
                      <a:cubicBezTo>
                        <a:pt x="2115" y="3442"/>
                        <a:pt x="2109" y="3441"/>
                        <a:pt x="2103" y="3441"/>
                      </a:cubicBezTo>
                      <a:cubicBezTo>
                        <a:pt x="2056" y="3441"/>
                        <a:pt x="2035" y="3493"/>
                        <a:pt x="2061" y="3533"/>
                      </a:cubicBezTo>
                      <a:cubicBezTo>
                        <a:pt x="2285" y="4026"/>
                        <a:pt x="2226" y="4593"/>
                        <a:pt x="2076" y="5101"/>
                      </a:cubicBezTo>
                      <a:cubicBezTo>
                        <a:pt x="2076" y="4788"/>
                        <a:pt x="2061" y="4474"/>
                        <a:pt x="2032" y="4160"/>
                      </a:cubicBezTo>
                      <a:cubicBezTo>
                        <a:pt x="1987" y="3772"/>
                        <a:pt x="1942" y="3384"/>
                        <a:pt x="1793" y="3010"/>
                      </a:cubicBezTo>
                      <a:close/>
                      <a:moveTo>
                        <a:pt x="1656" y="3095"/>
                      </a:moveTo>
                      <a:cubicBezTo>
                        <a:pt x="1800" y="3457"/>
                        <a:pt x="1841" y="3851"/>
                        <a:pt x="1882" y="4220"/>
                      </a:cubicBezTo>
                      <a:cubicBezTo>
                        <a:pt x="1912" y="4534"/>
                        <a:pt x="1927" y="4832"/>
                        <a:pt x="1927" y="5146"/>
                      </a:cubicBezTo>
                      <a:cubicBezTo>
                        <a:pt x="1852" y="5071"/>
                        <a:pt x="1793" y="4982"/>
                        <a:pt x="1748" y="4907"/>
                      </a:cubicBezTo>
                      <a:cubicBezTo>
                        <a:pt x="1703" y="4832"/>
                        <a:pt x="1673" y="4743"/>
                        <a:pt x="1658" y="4668"/>
                      </a:cubicBezTo>
                      <a:cubicBezTo>
                        <a:pt x="1658" y="4623"/>
                        <a:pt x="1643" y="4564"/>
                        <a:pt x="1643" y="4519"/>
                      </a:cubicBezTo>
                      <a:cubicBezTo>
                        <a:pt x="1643" y="4489"/>
                        <a:pt x="1658" y="4459"/>
                        <a:pt x="1643" y="4429"/>
                      </a:cubicBezTo>
                      <a:cubicBezTo>
                        <a:pt x="1628" y="4399"/>
                        <a:pt x="1598" y="4369"/>
                        <a:pt x="1583" y="4354"/>
                      </a:cubicBezTo>
                      <a:cubicBezTo>
                        <a:pt x="1554" y="4310"/>
                        <a:pt x="1524" y="4280"/>
                        <a:pt x="1509" y="4235"/>
                      </a:cubicBezTo>
                      <a:cubicBezTo>
                        <a:pt x="1464" y="4160"/>
                        <a:pt x="1434" y="4101"/>
                        <a:pt x="1434" y="4026"/>
                      </a:cubicBezTo>
                      <a:cubicBezTo>
                        <a:pt x="1404" y="3847"/>
                        <a:pt x="1434" y="3652"/>
                        <a:pt x="1539" y="3503"/>
                      </a:cubicBezTo>
                      <a:cubicBezTo>
                        <a:pt x="1565" y="3464"/>
                        <a:pt x="1523" y="3426"/>
                        <a:pt x="1483" y="3426"/>
                      </a:cubicBezTo>
                      <a:cubicBezTo>
                        <a:pt x="1476" y="3426"/>
                        <a:pt x="1470" y="3426"/>
                        <a:pt x="1464" y="3428"/>
                      </a:cubicBezTo>
                      <a:cubicBezTo>
                        <a:pt x="1450" y="3435"/>
                        <a:pt x="1437" y="3441"/>
                        <a:pt x="1423" y="3447"/>
                      </a:cubicBezTo>
                      <a:lnTo>
                        <a:pt x="1423" y="3447"/>
                      </a:lnTo>
                      <a:lnTo>
                        <a:pt x="1404" y="3428"/>
                      </a:lnTo>
                      <a:lnTo>
                        <a:pt x="1404" y="3428"/>
                      </a:lnTo>
                      <a:cubicBezTo>
                        <a:pt x="1397" y="3440"/>
                        <a:pt x="1390" y="3451"/>
                        <a:pt x="1383" y="3463"/>
                      </a:cubicBezTo>
                      <a:lnTo>
                        <a:pt x="1383" y="3463"/>
                      </a:lnTo>
                      <a:cubicBezTo>
                        <a:pt x="1263" y="3508"/>
                        <a:pt x="1137" y="3528"/>
                        <a:pt x="1009" y="3528"/>
                      </a:cubicBezTo>
                      <a:cubicBezTo>
                        <a:pt x="826" y="3528"/>
                        <a:pt x="640" y="3486"/>
                        <a:pt x="463" y="3414"/>
                      </a:cubicBezTo>
                      <a:lnTo>
                        <a:pt x="463" y="3414"/>
                      </a:lnTo>
                      <a:cubicBezTo>
                        <a:pt x="526" y="3420"/>
                        <a:pt x="589" y="3423"/>
                        <a:pt x="652" y="3423"/>
                      </a:cubicBezTo>
                      <a:cubicBezTo>
                        <a:pt x="1019" y="3423"/>
                        <a:pt x="1388" y="3318"/>
                        <a:pt x="1656" y="3095"/>
                      </a:cubicBezTo>
                      <a:close/>
                      <a:moveTo>
                        <a:pt x="4571" y="4414"/>
                      </a:moveTo>
                      <a:lnTo>
                        <a:pt x="4571" y="4414"/>
                      </a:lnTo>
                      <a:cubicBezTo>
                        <a:pt x="4750" y="4444"/>
                        <a:pt x="4914" y="4519"/>
                        <a:pt x="5049" y="4623"/>
                      </a:cubicBezTo>
                      <a:cubicBezTo>
                        <a:pt x="5108" y="4653"/>
                        <a:pt x="5153" y="4713"/>
                        <a:pt x="5213" y="4758"/>
                      </a:cubicBezTo>
                      <a:cubicBezTo>
                        <a:pt x="5228" y="4773"/>
                        <a:pt x="5243" y="4788"/>
                        <a:pt x="5243" y="4803"/>
                      </a:cubicBezTo>
                      <a:lnTo>
                        <a:pt x="5258" y="4803"/>
                      </a:lnTo>
                      <a:cubicBezTo>
                        <a:pt x="5243" y="4982"/>
                        <a:pt x="5123" y="5116"/>
                        <a:pt x="4974" y="5191"/>
                      </a:cubicBezTo>
                      <a:cubicBezTo>
                        <a:pt x="4989" y="5176"/>
                        <a:pt x="4989" y="5161"/>
                        <a:pt x="4974" y="5146"/>
                      </a:cubicBezTo>
                      <a:cubicBezTo>
                        <a:pt x="4884" y="4892"/>
                        <a:pt x="4735" y="4653"/>
                        <a:pt x="4571" y="4414"/>
                      </a:cubicBezTo>
                      <a:close/>
                      <a:moveTo>
                        <a:pt x="4272" y="4280"/>
                      </a:moveTo>
                      <a:cubicBezTo>
                        <a:pt x="4421" y="4444"/>
                        <a:pt x="4541" y="4623"/>
                        <a:pt x="4645" y="4817"/>
                      </a:cubicBezTo>
                      <a:cubicBezTo>
                        <a:pt x="4720" y="4937"/>
                        <a:pt x="4780" y="5056"/>
                        <a:pt x="4825" y="5191"/>
                      </a:cubicBezTo>
                      <a:cubicBezTo>
                        <a:pt x="4839" y="5206"/>
                        <a:pt x="4854" y="5221"/>
                        <a:pt x="4869" y="5236"/>
                      </a:cubicBezTo>
                      <a:lnTo>
                        <a:pt x="4854" y="5236"/>
                      </a:lnTo>
                      <a:cubicBezTo>
                        <a:pt x="4820" y="5241"/>
                        <a:pt x="4785" y="5243"/>
                        <a:pt x="4749" y="5243"/>
                      </a:cubicBezTo>
                      <a:cubicBezTo>
                        <a:pt x="4583" y="5243"/>
                        <a:pt x="4407" y="5190"/>
                        <a:pt x="4272" y="5116"/>
                      </a:cubicBezTo>
                      <a:lnTo>
                        <a:pt x="4242" y="5116"/>
                      </a:lnTo>
                      <a:cubicBezTo>
                        <a:pt x="4182" y="4892"/>
                        <a:pt x="4167" y="4653"/>
                        <a:pt x="4227" y="4444"/>
                      </a:cubicBezTo>
                      <a:cubicBezTo>
                        <a:pt x="4242" y="4384"/>
                        <a:pt x="4257" y="4325"/>
                        <a:pt x="4272" y="4280"/>
                      </a:cubicBezTo>
                      <a:close/>
                      <a:moveTo>
                        <a:pt x="3391" y="3518"/>
                      </a:moveTo>
                      <a:cubicBezTo>
                        <a:pt x="3704" y="3712"/>
                        <a:pt x="3988" y="3936"/>
                        <a:pt x="4227" y="4205"/>
                      </a:cubicBezTo>
                      <a:cubicBezTo>
                        <a:pt x="4182" y="4280"/>
                        <a:pt x="4167" y="4354"/>
                        <a:pt x="4152" y="4429"/>
                      </a:cubicBezTo>
                      <a:cubicBezTo>
                        <a:pt x="4093" y="4668"/>
                        <a:pt x="4108" y="4922"/>
                        <a:pt x="4167" y="5161"/>
                      </a:cubicBezTo>
                      <a:cubicBezTo>
                        <a:pt x="4126" y="5223"/>
                        <a:pt x="4050" y="5263"/>
                        <a:pt x="3977" y="5263"/>
                      </a:cubicBezTo>
                      <a:cubicBezTo>
                        <a:pt x="3944" y="5263"/>
                        <a:pt x="3912" y="5254"/>
                        <a:pt x="3884" y="5236"/>
                      </a:cubicBezTo>
                      <a:cubicBezTo>
                        <a:pt x="3764" y="5176"/>
                        <a:pt x="3719" y="5056"/>
                        <a:pt x="3674" y="4967"/>
                      </a:cubicBezTo>
                      <a:cubicBezTo>
                        <a:pt x="3645" y="4862"/>
                        <a:pt x="3615" y="4758"/>
                        <a:pt x="3570" y="4638"/>
                      </a:cubicBezTo>
                      <a:cubicBezTo>
                        <a:pt x="3525" y="4534"/>
                        <a:pt x="3450" y="4414"/>
                        <a:pt x="3391" y="4310"/>
                      </a:cubicBezTo>
                      <a:cubicBezTo>
                        <a:pt x="3391" y="4295"/>
                        <a:pt x="3376" y="4295"/>
                        <a:pt x="3361" y="4295"/>
                      </a:cubicBezTo>
                      <a:cubicBezTo>
                        <a:pt x="3316" y="4041"/>
                        <a:pt x="3316" y="3772"/>
                        <a:pt x="3376" y="3518"/>
                      </a:cubicBezTo>
                      <a:close/>
                      <a:moveTo>
                        <a:pt x="2061" y="5295"/>
                      </a:moveTo>
                      <a:lnTo>
                        <a:pt x="2091" y="5325"/>
                      </a:lnTo>
                      <a:cubicBezTo>
                        <a:pt x="2046" y="5325"/>
                        <a:pt x="2017" y="5340"/>
                        <a:pt x="1987" y="5340"/>
                      </a:cubicBezTo>
                      <a:cubicBezTo>
                        <a:pt x="2017" y="5340"/>
                        <a:pt x="2046" y="5325"/>
                        <a:pt x="2061" y="5295"/>
                      </a:cubicBezTo>
                      <a:close/>
                      <a:moveTo>
                        <a:pt x="1973" y="1"/>
                      </a:moveTo>
                      <a:cubicBezTo>
                        <a:pt x="1958" y="1"/>
                        <a:pt x="1943" y="7"/>
                        <a:pt x="1927" y="23"/>
                      </a:cubicBezTo>
                      <a:cubicBezTo>
                        <a:pt x="1793" y="158"/>
                        <a:pt x="1658" y="307"/>
                        <a:pt x="1569" y="486"/>
                      </a:cubicBezTo>
                      <a:cubicBezTo>
                        <a:pt x="1539" y="576"/>
                        <a:pt x="1494" y="650"/>
                        <a:pt x="1479" y="755"/>
                      </a:cubicBezTo>
                      <a:cubicBezTo>
                        <a:pt x="1464" y="785"/>
                        <a:pt x="1464" y="830"/>
                        <a:pt x="1464" y="874"/>
                      </a:cubicBezTo>
                      <a:cubicBezTo>
                        <a:pt x="1464" y="949"/>
                        <a:pt x="1464" y="949"/>
                        <a:pt x="1419" y="1009"/>
                      </a:cubicBezTo>
                      <a:cubicBezTo>
                        <a:pt x="1226" y="1241"/>
                        <a:pt x="1188" y="1573"/>
                        <a:pt x="1297" y="1852"/>
                      </a:cubicBezTo>
                      <a:lnTo>
                        <a:pt x="1297" y="1852"/>
                      </a:lnTo>
                      <a:cubicBezTo>
                        <a:pt x="1175" y="1813"/>
                        <a:pt x="1048" y="1795"/>
                        <a:pt x="920" y="1795"/>
                      </a:cubicBezTo>
                      <a:cubicBezTo>
                        <a:pt x="608" y="1795"/>
                        <a:pt x="293" y="1903"/>
                        <a:pt x="45" y="2084"/>
                      </a:cubicBezTo>
                      <a:cubicBezTo>
                        <a:pt x="15" y="2099"/>
                        <a:pt x="0" y="2144"/>
                        <a:pt x="30" y="2174"/>
                      </a:cubicBezTo>
                      <a:cubicBezTo>
                        <a:pt x="209" y="2383"/>
                        <a:pt x="404" y="2592"/>
                        <a:pt x="643" y="2712"/>
                      </a:cubicBezTo>
                      <a:cubicBezTo>
                        <a:pt x="418" y="2846"/>
                        <a:pt x="239" y="3040"/>
                        <a:pt x="60" y="3234"/>
                      </a:cubicBezTo>
                      <a:cubicBezTo>
                        <a:pt x="45" y="3264"/>
                        <a:pt x="45" y="3309"/>
                        <a:pt x="75" y="3339"/>
                      </a:cubicBezTo>
                      <a:cubicBezTo>
                        <a:pt x="328" y="3517"/>
                        <a:pt x="640" y="3624"/>
                        <a:pt x="948" y="3624"/>
                      </a:cubicBezTo>
                      <a:cubicBezTo>
                        <a:pt x="1079" y="3624"/>
                        <a:pt x="1209" y="3605"/>
                        <a:pt x="1334" y="3563"/>
                      </a:cubicBezTo>
                      <a:lnTo>
                        <a:pt x="1334" y="3563"/>
                      </a:lnTo>
                      <a:cubicBezTo>
                        <a:pt x="1219" y="3844"/>
                        <a:pt x="1259" y="4184"/>
                        <a:pt x="1464" y="4414"/>
                      </a:cubicBezTo>
                      <a:cubicBezTo>
                        <a:pt x="1509" y="4459"/>
                        <a:pt x="1509" y="4459"/>
                        <a:pt x="1509" y="4519"/>
                      </a:cubicBezTo>
                      <a:cubicBezTo>
                        <a:pt x="1509" y="4564"/>
                        <a:pt x="1509" y="4608"/>
                        <a:pt x="1509" y="4653"/>
                      </a:cubicBezTo>
                      <a:cubicBezTo>
                        <a:pt x="1524" y="4743"/>
                        <a:pt x="1554" y="4832"/>
                        <a:pt x="1598" y="4922"/>
                      </a:cubicBezTo>
                      <a:cubicBezTo>
                        <a:pt x="1688" y="5101"/>
                        <a:pt x="1837" y="5251"/>
                        <a:pt x="1972" y="5400"/>
                      </a:cubicBezTo>
                      <a:cubicBezTo>
                        <a:pt x="1982" y="5411"/>
                        <a:pt x="1997" y="5416"/>
                        <a:pt x="2011" y="5416"/>
                      </a:cubicBezTo>
                      <a:cubicBezTo>
                        <a:pt x="2038" y="5416"/>
                        <a:pt x="2067" y="5399"/>
                        <a:pt x="2076" y="5370"/>
                      </a:cubicBezTo>
                      <a:cubicBezTo>
                        <a:pt x="2282" y="4808"/>
                        <a:pt x="2400" y="4182"/>
                        <a:pt x="2197" y="3609"/>
                      </a:cubicBezTo>
                      <a:lnTo>
                        <a:pt x="2197" y="3609"/>
                      </a:lnTo>
                      <a:cubicBezTo>
                        <a:pt x="2309" y="3672"/>
                        <a:pt x="2406" y="3747"/>
                        <a:pt x="2495" y="3847"/>
                      </a:cubicBezTo>
                      <a:cubicBezTo>
                        <a:pt x="2614" y="3981"/>
                        <a:pt x="2689" y="4130"/>
                        <a:pt x="2763" y="4280"/>
                      </a:cubicBezTo>
                      <a:cubicBezTo>
                        <a:pt x="2823" y="4384"/>
                        <a:pt x="2928" y="4489"/>
                        <a:pt x="3047" y="4519"/>
                      </a:cubicBezTo>
                      <a:cubicBezTo>
                        <a:pt x="3061" y="4520"/>
                        <a:pt x="3074" y="4521"/>
                        <a:pt x="3088" y="4521"/>
                      </a:cubicBezTo>
                      <a:cubicBezTo>
                        <a:pt x="3175" y="4521"/>
                        <a:pt x="3255" y="4489"/>
                        <a:pt x="3324" y="4435"/>
                      </a:cubicBezTo>
                      <a:lnTo>
                        <a:pt x="3324" y="4435"/>
                      </a:lnTo>
                      <a:cubicBezTo>
                        <a:pt x="3397" y="4566"/>
                        <a:pt x="3459" y="4704"/>
                        <a:pt x="3510" y="4832"/>
                      </a:cubicBezTo>
                      <a:cubicBezTo>
                        <a:pt x="3555" y="4967"/>
                        <a:pt x="3600" y="5101"/>
                        <a:pt x="3689" y="5221"/>
                      </a:cubicBezTo>
                      <a:cubicBezTo>
                        <a:pt x="3769" y="5314"/>
                        <a:pt x="3879" y="5363"/>
                        <a:pt x="3987" y="5363"/>
                      </a:cubicBezTo>
                      <a:cubicBezTo>
                        <a:pt x="4087" y="5363"/>
                        <a:pt x="4185" y="5322"/>
                        <a:pt x="4255" y="5236"/>
                      </a:cubicBezTo>
                      <a:lnTo>
                        <a:pt x="4255" y="5236"/>
                      </a:lnTo>
                      <a:cubicBezTo>
                        <a:pt x="4397" y="5306"/>
                        <a:pt x="4566" y="5349"/>
                        <a:pt x="4730" y="5349"/>
                      </a:cubicBezTo>
                      <a:cubicBezTo>
                        <a:pt x="4798" y="5349"/>
                        <a:pt x="4865" y="5341"/>
                        <a:pt x="4929" y="5325"/>
                      </a:cubicBezTo>
                      <a:cubicBezTo>
                        <a:pt x="5152" y="5270"/>
                        <a:pt x="5323" y="5071"/>
                        <a:pt x="5369" y="4838"/>
                      </a:cubicBezTo>
                      <a:lnTo>
                        <a:pt x="5369" y="4838"/>
                      </a:lnTo>
                      <a:cubicBezTo>
                        <a:pt x="5636" y="4766"/>
                        <a:pt x="5550" y="4344"/>
                        <a:pt x="5452" y="4160"/>
                      </a:cubicBezTo>
                      <a:cubicBezTo>
                        <a:pt x="5285" y="3896"/>
                        <a:pt x="5002" y="3749"/>
                        <a:pt x="4723" y="3633"/>
                      </a:cubicBezTo>
                      <a:lnTo>
                        <a:pt x="4723" y="3633"/>
                      </a:lnTo>
                      <a:cubicBezTo>
                        <a:pt x="4793" y="3447"/>
                        <a:pt x="4655" y="3271"/>
                        <a:pt x="4481" y="3204"/>
                      </a:cubicBezTo>
                      <a:cubicBezTo>
                        <a:pt x="4272" y="3115"/>
                        <a:pt x="4003" y="3145"/>
                        <a:pt x="3779" y="3130"/>
                      </a:cubicBezTo>
                      <a:cubicBezTo>
                        <a:pt x="3660" y="3130"/>
                        <a:pt x="3540" y="3100"/>
                        <a:pt x="3450" y="3025"/>
                      </a:cubicBezTo>
                      <a:cubicBezTo>
                        <a:pt x="3331" y="2951"/>
                        <a:pt x="3271" y="2831"/>
                        <a:pt x="3182" y="2741"/>
                      </a:cubicBezTo>
                      <a:cubicBezTo>
                        <a:pt x="3152" y="2726"/>
                        <a:pt x="3122" y="2712"/>
                        <a:pt x="3107" y="2697"/>
                      </a:cubicBezTo>
                      <a:cubicBezTo>
                        <a:pt x="3107" y="2682"/>
                        <a:pt x="3122" y="2682"/>
                        <a:pt x="3137" y="2667"/>
                      </a:cubicBezTo>
                      <a:cubicBezTo>
                        <a:pt x="3226" y="2592"/>
                        <a:pt x="3286" y="2473"/>
                        <a:pt x="3406" y="2398"/>
                      </a:cubicBezTo>
                      <a:cubicBezTo>
                        <a:pt x="3495" y="2323"/>
                        <a:pt x="3615" y="2293"/>
                        <a:pt x="3734" y="2278"/>
                      </a:cubicBezTo>
                      <a:cubicBezTo>
                        <a:pt x="3824" y="2278"/>
                        <a:pt x="3918" y="2283"/>
                        <a:pt x="4014" y="2283"/>
                      </a:cubicBezTo>
                      <a:cubicBezTo>
                        <a:pt x="4157" y="2283"/>
                        <a:pt x="4302" y="2272"/>
                        <a:pt x="4436" y="2219"/>
                      </a:cubicBezTo>
                      <a:cubicBezTo>
                        <a:pt x="4618" y="2149"/>
                        <a:pt x="4747" y="1961"/>
                        <a:pt x="4677" y="1778"/>
                      </a:cubicBezTo>
                      <a:lnTo>
                        <a:pt x="4677" y="1778"/>
                      </a:lnTo>
                      <a:cubicBezTo>
                        <a:pt x="4957" y="1675"/>
                        <a:pt x="5239" y="1527"/>
                        <a:pt x="5392" y="1263"/>
                      </a:cubicBezTo>
                      <a:cubicBezTo>
                        <a:pt x="5504" y="1081"/>
                        <a:pt x="5590" y="663"/>
                        <a:pt x="5330" y="574"/>
                      </a:cubicBezTo>
                      <a:lnTo>
                        <a:pt x="5330" y="574"/>
                      </a:lnTo>
                      <a:cubicBezTo>
                        <a:pt x="5294" y="356"/>
                        <a:pt x="5117" y="156"/>
                        <a:pt x="4884" y="98"/>
                      </a:cubicBezTo>
                      <a:cubicBezTo>
                        <a:pt x="4821" y="77"/>
                        <a:pt x="4752" y="68"/>
                        <a:pt x="4681" y="68"/>
                      </a:cubicBezTo>
                      <a:cubicBezTo>
                        <a:pt x="4517" y="68"/>
                        <a:pt x="4342" y="116"/>
                        <a:pt x="4199" y="180"/>
                      </a:cubicBezTo>
                      <a:lnTo>
                        <a:pt x="4199" y="180"/>
                      </a:lnTo>
                      <a:cubicBezTo>
                        <a:pt x="4127" y="94"/>
                        <a:pt x="4031" y="53"/>
                        <a:pt x="3936" y="53"/>
                      </a:cubicBezTo>
                      <a:cubicBezTo>
                        <a:pt x="3828" y="53"/>
                        <a:pt x="3719" y="105"/>
                        <a:pt x="3645" y="202"/>
                      </a:cubicBezTo>
                      <a:cubicBezTo>
                        <a:pt x="3540" y="307"/>
                        <a:pt x="3510" y="441"/>
                        <a:pt x="3465" y="576"/>
                      </a:cubicBezTo>
                      <a:cubicBezTo>
                        <a:pt x="3414" y="730"/>
                        <a:pt x="3340" y="852"/>
                        <a:pt x="3273" y="987"/>
                      </a:cubicBezTo>
                      <a:lnTo>
                        <a:pt x="3273" y="987"/>
                      </a:lnTo>
                      <a:cubicBezTo>
                        <a:pt x="3214" y="933"/>
                        <a:pt x="3142" y="902"/>
                        <a:pt x="3058" y="902"/>
                      </a:cubicBezTo>
                      <a:cubicBezTo>
                        <a:pt x="3044" y="902"/>
                        <a:pt x="3031" y="903"/>
                        <a:pt x="3017" y="904"/>
                      </a:cubicBezTo>
                      <a:cubicBezTo>
                        <a:pt x="2883" y="919"/>
                        <a:pt x="2793" y="1024"/>
                        <a:pt x="2719" y="1143"/>
                      </a:cubicBezTo>
                      <a:cubicBezTo>
                        <a:pt x="2644" y="1293"/>
                        <a:pt x="2569" y="1442"/>
                        <a:pt x="2465" y="1561"/>
                      </a:cubicBezTo>
                      <a:cubicBezTo>
                        <a:pt x="2375" y="1662"/>
                        <a:pt x="2269" y="1746"/>
                        <a:pt x="2153" y="1807"/>
                      </a:cubicBezTo>
                      <a:lnTo>
                        <a:pt x="2153" y="1807"/>
                      </a:lnTo>
                      <a:cubicBezTo>
                        <a:pt x="2346" y="1290"/>
                        <a:pt x="2269" y="721"/>
                        <a:pt x="2091" y="202"/>
                      </a:cubicBezTo>
                      <a:lnTo>
                        <a:pt x="2091" y="172"/>
                      </a:lnTo>
                      <a:cubicBezTo>
                        <a:pt x="2091" y="158"/>
                        <a:pt x="2076" y="128"/>
                        <a:pt x="2061" y="113"/>
                      </a:cubicBezTo>
                      <a:cubicBezTo>
                        <a:pt x="2046" y="98"/>
                        <a:pt x="2046" y="68"/>
                        <a:pt x="2032" y="53"/>
                      </a:cubicBezTo>
                      <a:cubicBezTo>
                        <a:pt x="2022" y="24"/>
                        <a:pt x="1999" y="1"/>
                        <a:pt x="1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1"/>
                <p:cNvSpPr/>
                <p:nvPr/>
              </p:nvSpPr>
              <p:spPr>
                <a:xfrm>
                  <a:off x="-804577" y="3629630"/>
                  <a:ext cx="168308" cy="140205"/>
                </a:xfrm>
                <a:custGeom>
                  <a:avLst/>
                  <a:gdLst/>
                  <a:ahLst/>
                  <a:cxnLst/>
                  <a:rect l="l" t="t" r="r" b="b"/>
                  <a:pathLst>
                    <a:path w="1629" h="1357" extrusionOk="0">
                      <a:moveTo>
                        <a:pt x="784" y="0"/>
                      </a:moveTo>
                      <a:cubicBezTo>
                        <a:pt x="565" y="0"/>
                        <a:pt x="139" y="423"/>
                        <a:pt x="0" y="675"/>
                      </a:cubicBezTo>
                      <a:cubicBezTo>
                        <a:pt x="0" y="675"/>
                        <a:pt x="492" y="1357"/>
                        <a:pt x="770" y="1357"/>
                      </a:cubicBezTo>
                      <a:cubicBezTo>
                        <a:pt x="813" y="1357"/>
                        <a:pt x="852" y="1340"/>
                        <a:pt x="882" y="1302"/>
                      </a:cubicBezTo>
                      <a:cubicBezTo>
                        <a:pt x="927" y="1227"/>
                        <a:pt x="897" y="1153"/>
                        <a:pt x="822" y="1063"/>
                      </a:cubicBezTo>
                      <a:lnTo>
                        <a:pt x="822" y="1063"/>
                      </a:lnTo>
                      <a:cubicBezTo>
                        <a:pt x="924" y="1090"/>
                        <a:pt x="1021" y="1108"/>
                        <a:pt x="1098" y="1108"/>
                      </a:cubicBezTo>
                      <a:cubicBezTo>
                        <a:pt x="1189" y="1108"/>
                        <a:pt x="1254" y="1083"/>
                        <a:pt x="1270" y="1018"/>
                      </a:cubicBezTo>
                      <a:cubicBezTo>
                        <a:pt x="1285" y="943"/>
                        <a:pt x="1225" y="884"/>
                        <a:pt x="1136" y="824"/>
                      </a:cubicBezTo>
                      <a:lnTo>
                        <a:pt x="1136" y="824"/>
                      </a:lnTo>
                      <a:cubicBezTo>
                        <a:pt x="1194" y="831"/>
                        <a:pt x="1252" y="835"/>
                        <a:pt x="1306" y="835"/>
                      </a:cubicBezTo>
                      <a:cubicBezTo>
                        <a:pt x="1487" y="835"/>
                        <a:pt x="1628" y="793"/>
                        <a:pt x="1628" y="690"/>
                      </a:cubicBezTo>
                      <a:cubicBezTo>
                        <a:pt x="1628" y="555"/>
                        <a:pt x="1464" y="510"/>
                        <a:pt x="1165" y="510"/>
                      </a:cubicBezTo>
                      <a:cubicBezTo>
                        <a:pt x="1240" y="465"/>
                        <a:pt x="1285" y="406"/>
                        <a:pt x="1270" y="331"/>
                      </a:cubicBezTo>
                      <a:cubicBezTo>
                        <a:pt x="1254" y="266"/>
                        <a:pt x="1189" y="241"/>
                        <a:pt x="1098" y="241"/>
                      </a:cubicBezTo>
                      <a:cubicBezTo>
                        <a:pt x="1021" y="241"/>
                        <a:pt x="924" y="259"/>
                        <a:pt x="822" y="286"/>
                      </a:cubicBezTo>
                      <a:cubicBezTo>
                        <a:pt x="897" y="197"/>
                        <a:pt x="927" y="122"/>
                        <a:pt x="882" y="47"/>
                      </a:cubicBezTo>
                      <a:cubicBezTo>
                        <a:pt x="858" y="15"/>
                        <a:pt x="825" y="0"/>
                        <a:pt x="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1"/>
                <p:cNvSpPr/>
                <p:nvPr/>
              </p:nvSpPr>
              <p:spPr>
                <a:xfrm>
                  <a:off x="-1266004" y="3643062"/>
                  <a:ext cx="501619" cy="112825"/>
                </a:xfrm>
                <a:custGeom>
                  <a:avLst/>
                  <a:gdLst/>
                  <a:ahLst/>
                  <a:cxnLst/>
                  <a:rect l="l" t="t" r="r" b="b"/>
                  <a:pathLst>
                    <a:path w="4855" h="1092" extrusionOk="0">
                      <a:moveTo>
                        <a:pt x="4713" y="0"/>
                      </a:moveTo>
                      <a:cubicBezTo>
                        <a:pt x="4596" y="0"/>
                        <a:pt x="4419" y="137"/>
                        <a:pt x="4242" y="380"/>
                      </a:cubicBezTo>
                      <a:lnTo>
                        <a:pt x="195" y="380"/>
                      </a:lnTo>
                      <a:cubicBezTo>
                        <a:pt x="1" y="380"/>
                        <a:pt x="1" y="694"/>
                        <a:pt x="195" y="694"/>
                      </a:cubicBezTo>
                      <a:lnTo>
                        <a:pt x="4257" y="694"/>
                      </a:lnTo>
                      <a:cubicBezTo>
                        <a:pt x="4419" y="902"/>
                        <a:pt x="4589" y="1091"/>
                        <a:pt x="4714" y="1091"/>
                      </a:cubicBezTo>
                      <a:cubicBezTo>
                        <a:pt x="4750" y="1091"/>
                        <a:pt x="4783" y="1075"/>
                        <a:pt x="4810" y="1037"/>
                      </a:cubicBezTo>
                      <a:cubicBezTo>
                        <a:pt x="4855" y="978"/>
                        <a:pt x="4840" y="918"/>
                        <a:pt x="4765" y="843"/>
                      </a:cubicBezTo>
                      <a:lnTo>
                        <a:pt x="4616" y="694"/>
                      </a:lnTo>
                      <a:cubicBezTo>
                        <a:pt x="4541" y="604"/>
                        <a:pt x="4541" y="485"/>
                        <a:pt x="4616" y="410"/>
                      </a:cubicBezTo>
                      <a:lnTo>
                        <a:pt x="4765" y="246"/>
                      </a:lnTo>
                      <a:cubicBezTo>
                        <a:pt x="4840" y="171"/>
                        <a:pt x="4855" y="111"/>
                        <a:pt x="4810" y="52"/>
                      </a:cubicBezTo>
                      <a:cubicBezTo>
                        <a:pt x="4787" y="17"/>
                        <a:pt x="4753" y="0"/>
                        <a:pt x="4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1"/>
                <p:cNvSpPr/>
                <p:nvPr/>
              </p:nvSpPr>
              <p:spPr>
                <a:xfrm>
                  <a:off x="-1271583" y="3639239"/>
                  <a:ext cx="513397" cy="119025"/>
                </a:xfrm>
                <a:custGeom>
                  <a:avLst/>
                  <a:gdLst/>
                  <a:ahLst/>
                  <a:cxnLst/>
                  <a:rect l="l" t="t" r="r" b="b"/>
                  <a:pathLst>
                    <a:path w="4969" h="1152" extrusionOk="0">
                      <a:moveTo>
                        <a:pt x="4791" y="72"/>
                      </a:moveTo>
                      <a:cubicBezTo>
                        <a:pt x="4832" y="72"/>
                        <a:pt x="4859" y="95"/>
                        <a:pt x="4849" y="163"/>
                      </a:cubicBezTo>
                      <a:cubicBezTo>
                        <a:pt x="4834" y="253"/>
                        <a:pt x="4715" y="343"/>
                        <a:pt x="4655" y="402"/>
                      </a:cubicBezTo>
                      <a:cubicBezTo>
                        <a:pt x="4580" y="477"/>
                        <a:pt x="4550" y="582"/>
                        <a:pt x="4610" y="686"/>
                      </a:cubicBezTo>
                      <a:cubicBezTo>
                        <a:pt x="4655" y="761"/>
                        <a:pt x="4730" y="821"/>
                        <a:pt x="4789" y="880"/>
                      </a:cubicBezTo>
                      <a:cubicBezTo>
                        <a:pt x="4834" y="940"/>
                        <a:pt x="4894" y="1045"/>
                        <a:pt x="4789" y="1074"/>
                      </a:cubicBezTo>
                      <a:cubicBezTo>
                        <a:pt x="4779" y="1079"/>
                        <a:pt x="4768" y="1080"/>
                        <a:pt x="4757" y="1080"/>
                      </a:cubicBezTo>
                      <a:cubicBezTo>
                        <a:pt x="4687" y="1080"/>
                        <a:pt x="4604" y="1009"/>
                        <a:pt x="4565" y="970"/>
                      </a:cubicBezTo>
                      <a:cubicBezTo>
                        <a:pt x="4506" y="895"/>
                        <a:pt x="4446" y="821"/>
                        <a:pt x="4371" y="761"/>
                      </a:cubicBezTo>
                      <a:cubicBezTo>
                        <a:pt x="4356" y="731"/>
                        <a:pt x="4341" y="701"/>
                        <a:pt x="4311" y="686"/>
                      </a:cubicBezTo>
                      <a:cubicBezTo>
                        <a:pt x="4301" y="681"/>
                        <a:pt x="4290" y="680"/>
                        <a:pt x="4277" y="680"/>
                      </a:cubicBezTo>
                      <a:cubicBezTo>
                        <a:pt x="4252" y="680"/>
                        <a:pt x="4222" y="686"/>
                        <a:pt x="4192" y="686"/>
                      </a:cubicBezTo>
                      <a:lnTo>
                        <a:pt x="338" y="686"/>
                      </a:lnTo>
                      <a:cubicBezTo>
                        <a:pt x="319" y="686"/>
                        <a:pt x="299" y="687"/>
                        <a:pt x="279" y="687"/>
                      </a:cubicBezTo>
                      <a:cubicBezTo>
                        <a:pt x="212" y="687"/>
                        <a:pt x="153" y="678"/>
                        <a:pt x="129" y="597"/>
                      </a:cubicBezTo>
                      <a:cubicBezTo>
                        <a:pt x="114" y="522"/>
                        <a:pt x="159" y="462"/>
                        <a:pt x="249" y="447"/>
                      </a:cubicBezTo>
                      <a:lnTo>
                        <a:pt x="4192" y="447"/>
                      </a:lnTo>
                      <a:cubicBezTo>
                        <a:pt x="4214" y="447"/>
                        <a:pt x="4237" y="451"/>
                        <a:pt x="4259" y="451"/>
                      </a:cubicBezTo>
                      <a:cubicBezTo>
                        <a:pt x="4282" y="451"/>
                        <a:pt x="4304" y="447"/>
                        <a:pt x="4326" y="432"/>
                      </a:cubicBezTo>
                      <a:cubicBezTo>
                        <a:pt x="4356" y="402"/>
                        <a:pt x="4386" y="343"/>
                        <a:pt x="4431" y="313"/>
                      </a:cubicBezTo>
                      <a:cubicBezTo>
                        <a:pt x="4461" y="268"/>
                        <a:pt x="4491" y="223"/>
                        <a:pt x="4535" y="193"/>
                      </a:cubicBezTo>
                      <a:cubicBezTo>
                        <a:pt x="4556" y="173"/>
                        <a:pt x="4705" y="72"/>
                        <a:pt x="4791" y="72"/>
                      </a:cubicBezTo>
                      <a:close/>
                      <a:moveTo>
                        <a:pt x="4787" y="1"/>
                      </a:moveTo>
                      <a:cubicBezTo>
                        <a:pt x="4751" y="1"/>
                        <a:pt x="4714" y="11"/>
                        <a:pt x="4685" y="29"/>
                      </a:cubicBezTo>
                      <a:cubicBezTo>
                        <a:pt x="4535" y="89"/>
                        <a:pt x="4416" y="223"/>
                        <a:pt x="4311" y="343"/>
                      </a:cubicBezTo>
                      <a:cubicBezTo>
                        <a:pt x="4282" y="387"/>
                        <a:pt x="4282" y="387"/>
                        <a:pt x="4237" y="387"/>
                      </a:cubicBezTo>
                      <a:lnTo>
                        <a:pt x="269" y="387"/>
                      </a:lnTo>
                      <a:cubicBezTo>
                        <a:pt x="267" y="386"/>
                        <a:pt x="264" y="385"/>
                        <a:pt x="260" y="385"/>
                      </a:cubicBezTo>
                      <a:cubicBezTo>
                        <a:pt x="257" y="385"/>
                        <a:pt x="253" y="386"/>
                        <a:pt x="249" y="387"/>
                      </a:cubicBezTo>
                      <a:cubicBezTo>
                        <a:pt x="243" y="387"/>
                        <a:pt x="237" y="388"/>
                        <a:pt x="233" y="389"/>
                      </a:cubicBezTo>
                      <a:lnTo>
                        <a:pt x="233" y="389"/>
                      </a:lnTo>
                      <a:cubicBezTo>
                        <a:pt x="23" y="419"/>
                        <a:pt x="0" y="746"/>
                        <a:pt x="219" y="761"/>
                      </a:cubicBezTo>
                      <a:cubicBezTo>
                        <a:pt x="254" y="766"/>
                        <a:pt x="290" y="767"/>
                        <a:pt x="327" y="767"/>
                      </a:cubicBezTo>
                      <a:cubicBezTo>
                        <a:pt x="402" y="767"/>
                        <a:pt x="478" y="761"/>
                        <a:pt x="548" y="761"/>
                      </a:cubicBezTo>
                      <a:lnTo>
                        <a:pt x="4192" y="761"/>
                      </a:lnTo>
                      <a:cubicBezTo>
                        <a:pt x="4282" y="761"/>
                        <a:pt x="4296" y="761"/>
                        <a:pt x="4356" y="836"/>
                      </a:cubicBezTo>
                      <a:cubicBezTo>
                        <a:pt x="4446" y="955"/>
                        <a:pt x="4580" y="1119"/>
                        <a:pt x="4745" y="1149"/>
                      </a:cubicBezTo>
                      <a:cubicBezTo>
                        <a:pt x="4753" y="1150"/>
                        <a:pt x="4762" y="1151"/>
                        <a:pt x="4771" y="1151"/>
                      </a:cubicBezTo>
                      <a:cubicBezTo>
                        <a:pt x="4866" y="1151"/>
                        <a:pt x="4951" y="1079"/>
                        <a:pt x="4924" y="970"/>
                      </a:cubicBezTo>
                      <a:cubicBezTo>
                        <a:pt x="4909" y="865"/>
                        <a:pt x="4789" y="791"/>
                        <a:pt x="4730" y="716"/>
                      </a:cubicBezTo>
                      <a:cubicBezTo>
                        <a:pt x="4655" y="626"/>
                        <a:pt x="4640" y="552"/>
                        <a:pt x="4700" y="462"/>
                      </a:cubicBezTo>
                      <a:cubicBezTo>
                        <a:pt x="4730" y="417"/>
                        <a:pt x="4759" y="387"/>
                        <a:pt x="4804" y="358"/>
                      </a:cubicBezTo>
                      <a:cubicBezTo>
                        <a:pt x="4864" y="283"/>
                        <a:pt x="4969" y="193"/>
                        <a:pt x="4924" y="89"/>
                      </a:cubicBezTo>
                      <a:cubicBezTo>
                        <a:pt x="4897" y="26"/>
                        <a:pt x="4842" y="1"/>
                        <a:pt x="4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1"/>
                <p:cNvSpPr/>
                <p:nvPr/>
              </p:nvSpPr>
              <p:spPr>
                <a:xfrm>
                  <a:off x="-767588" y="3654324"/>
                  <a:ext cx="86582" cy="89785"/>
                </a:xfrm>
                <a:custGeom>
                  <a:avLst/>
                  <a:gdLst/>
                  <a:ahLst/>
                  <a:cxnLst/>
                  <a:rect l="l" t="t" r="r" b="b"/>
                  <a:pathLst>
                    <a:path w="838" h="869" extrusionOk="0">
                      <a:moveTo>
                        <a:pt x="475" y="1"/>
                      </a:moveTo>
                      <a:cubicBezTo>
                        <a:pt x="472" y="1"/>
                        <a:pt x="468" y="1"/>
                        <a:pt x="464" y="2"/>
                      </a:cubicBezTo>
                      <a:cubicBezTo>
                        <a:pt x="419" y="17"/>
                        <a:pt x="374" y="32"/>
                        <a:pt x="344" y="47"/>
                      </a:cubicBezTo>
                      <a:cubicBezTo>
                        <a:pt x="225" y="122"/>
                        <a:pt x="120" y="182"/>
                        <a:pt x="31" y="256"/>
                      </a:cubicBezTo>
                      <a:cubicBezTo>
                        <a:pt x="16" y="271"/>
                        <a:pt x="1" y="286"/>
                        <a:pt x="16" y="316"/>
                      </a:cubicBezTo>
                      <a:cubicBezTo>
                        <a:pt x="16" y="327"/>
                        <a:pt x="31" y="337"/>
                        <a:pt x="45" y="337"/>
                      </a:cubicBezTo>
                      <a:cubicBezTo>
                        <a:pt x="51" y="337"/>
                        <a:pt x="56" y="335"/>
                        <a:pt x="61" y="331"/>
                      </a:cubicBezTo>
                      <a:cubicBezTo>
                        <a:pt x="165" y="256"/>
                        <a:pt x="270" y="182"/>
                        <a:pt x="374" y="137"/>
                      </a:cubicBezTo>
                      <a:lnTo>
                        <a:pt x="419" y="107"/>
                      </a:lnTo>
                      <a:lnTo>
                        <a:pt x="449" y="107"/>
                      </a:lnTo>
                      <a:cubicBezTo>
                        <a:pt x="464" y="107"/>
                        <a:pt x="464" y="92"/>
                        <a:pt x="479" y="92"/>
                      </a:cubicBezTo>
                      <a:cubicBezTo>
                        <a:pt x="520" y="65"/>
                        <a:pt x="511" y="1"/>
                        <a:pt x="475" y="1"/>
                      </a:cubicBezTo>
                      <a:close/>
                      <a:moveTo>
                        <a:pt x="658" y="226"/>
                      </a:moveTo>
                      <a:cubicBezTo>
                        <a:pt x="539" y="241"/>
                        <a:pt x="419" y="271"/>
                        <a:pt x="315" y="316"/>
                      </a:cubicBezTo>
                      <a:cubicBezTo>
                        <a:pt x="300" y="316"/>
                        <a:pt x="285" y="346"/>
                        <a:pt x="300" y="361"/>
                      </a:cubicBezTo>
                      <a:cubicBezTo>
                        <a:pt x="300" y="373"/>
                        <a:pt x="319" y="395"/>
                        <a:pt x="335" y="395"/>
                      </a:cubicBezTo>
                      <a:cubicBezTo>
                        <a:pt x="338" y="395"/>
                        <a:pt x="342" y="394"/>
                        <a:pt x="344" y="391"/>
                      </a:cubicBezTo>
                      <a:cubicBezTo>
                        <a:pt x="434" y="346"/>
                        <a:pt x="554" y="301"/>
                        <a:pt x="658" y="301"/>
                      </a:cubicBezTo>
                      <a:cubicBezTo>
                        <a:pt x="688" y="294"/>
                        <a:pt x="710" y="290"/>
                        <a:pt x="731" y="290"/>
                      </a:cubicBezTo>
                      <a:cubicBezTo>
                        <a:pt x="751" y="290"/>
                        <a:pt x="770" y="294"/>
                        <a:pt x="793" y="301"/>
                      </a:cubicBezTo>
                      <a:cubicBezTo>
                        <a:pt x="822" y="301"/>
                        <a:pt x="837" y="271"/>
                        <a:pt x="837" y="256"/>
                      </a:cubicBezTo>
                      <a:cubicBezTo>
                        <a:pt x="837" y="241"/>
                        <a:pt x="822" y="226"/>
                        <a:pt x="793" y="226"/>
                      </a:cubicBezTo>
                      <a:close/>
                      <a:moveTo>
                        <a:pt x="344" y="465"/>
                      </a:moveTo>
                      <a:cubicBezTo>
                        <a:pt x="330" y="465"/>
                        <a:pt x="300" y="480"/>
                        <a:pt x="300" y="495"/>
                      </a:cubicBezTo>
                      <a:cubicBezTo>
                        <a:pt x="285" y="510"/>
                        <a:pt x="300" y="525"/>
                        <a:pt x="315" y="540"/>
                      </a:cubicBezTo>
                      <a:cubicBezTo>
                        <a:pt x="419" y="585"/>
                        <a:pt x="539" y="615"/>
                        <a:pt x="658" y="630"/>
                      </a:cubicBezTo>
                      <a:lnTo>
                        <a:pt x="793" y="630"/>
                      </a:lnTo>
                      <a:cubicBezTo>
                        <a:pt x="822" y="630"/>
                        <a:pt x="837" y="615"/>
                        <a:pt x="837" y="585"/>
                      </a:cubicBezTo>
                      <a:cubicBezTo>
                        <a:pt x="837" y="585"/>
                        <a:pt x="822" y="555"/>
                        <a:pt x="793" y="555"/>
                      </a:cubicBezTo>
                      <a:cubicBezTo>
                        <a:pt x="778" y="560"/>
                        <a:pt x="764" y="562"/>
                        <a:pt x="751" y="562"/>
                      </a:cubicBezTo>
                      <a:cubicBezTo>
                        <a:pt x="725" y="562"/>
                        <a:pt x="698" y="555"/>
                        <a:pt x="658" y="555"/>
                      </a:cubicBezTo>
                      <a:cubicBezTo>
                        <a:pt x="554" y="540"/>
                        <a:pt x="434" y="510"/>
                        <a:pt x="344" y="465"/>
                      </a:cubicBezTo>
                      <a:close/>
                      <a:moveTo>
                        <a:pt x="46" y="534"/>
                      </a:moveTo>
                      <a:cubicBezTo>
                        <a:pt x="32" y="534"/>
                        <a:pt x="16" y="548"/>
                        <a:pt x="16" y="570"/>
                      </a:cubicBezTo>
                      <a:cubicBezTo>
                        <a:pt x="1" y="585"/>
                        <a:pt x="16" y="600"/>
                        <a:pt x="31" y="615"/>
                      </a:cubicBezTo>
                      <a:cubicBezTo>
                        <a:pt x="120" y="690"/>
                        <a:pt x="240" y="764"/>
                        <a:pt x="344" y="824"/>
                      </a:cubicBezTo>
                      <a:cubicBezTo>
                        <a:pt x="374" y="839"/>
                        <a:pt x="419" y="869"/>
                        <a:pt x="464" y="869"/>
                      </a:cubicBezTo>
                      <a:cubicBezTo>
                        <a:pt x="509" y="869"/>
                        <a:pt x="524" y="794"/>
                        <a:pt x="479" y="779"/>
                      </a:cubicBezTo>
                      <a:lnTo>
                        <a:pt x="434" y="779"/>
                      </a:lnTo>
                      <a:cubicBezTo>
                        <a:pt x="434" y="779"/>
                        <a:pt x="419" y="764"/>
                        <a:pt x="419" y="764"/>
                      </a:cubicBezTo>
                      <a:lnTo>
                        <a:pt x="374" y="749"/>
                      </a:lnTo>
                      <a:cubicBezTo>
                        <a:pt x="270" y="690"/>
                        <a:pt x="165" y="615"/>
                        <a:pt x="61" y="540"/>
                      </a:cubicBezTo>
                      <a:cubicBezTo>
                        <a:pt x="57" y="536"/>
                        <a:pt x="52" y="534"/>
                        <a:pt x="46" y="5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31"/>
              <p:cNvSpPr/>
              <p:nvPr/>
            </p:nvSpPr>
            <p:spPr>
              <a:xfrm rot="5400000" flipH="1">
                <a:off x="924229" y="358807"/>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1"/>
              <p:cNvSpPr/>
              <p:nvPr/>
            </p:nvSpPr>
            <p:spPr>
              <a:xfrm rot="5400000" flipH="1">
                <a:off x="463654" y="806532"/>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1" name="Google Shape;2151;p31"/>
            <p:cNvSpPr/>
            <p:nvPr/>
          </p:nvSpPr>
          <p:spPr>
            <a:xfrm>
              <a:off x="1226525" y="516700"/>
              <a:ext cx="29952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sp>
          <p:nvSpPr>
            <p:cNvPr id="2152" name="Google Shape;2152;p31"/>
            <p:cNvSpPr/>
            <p:nvPr/>
          </p:nvSpPr>
          <p:spPr>
            <a:xfrm>
              <a:off x="4922263" y="4581200"/>
              <a:ext cx="29952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nvGrpSpPr>
            <p:cNvPr id="2153" name="Google Shape;2153;p31"/>
            <p:cNvGrpSpPr/>
            <p:nvPr/>
          </p:nvGrpSpPr>
          <p:grpSpPr>
            <a:xfrm rot="-8100000">
              <a:off x="4356923" y="4392394"/>
              <a:ext cx="430153" cy="423211"/>
              <a:chOff x="10007648" y="6729273"/>
              <a:chExt cx="739699" cy="727762"/>
            </a:xfrm>
          </p:grpSpPr>
          <p:sp>
            <p:nvSpPr>
              <p:cNvPr id="2154" name="Google Shape;2154;p31"/>
              <p:cNvSpPr/>
              <p:nvPr/>
            </p:nvSpPr>
            <p:spPr>
              <a:xfrm>
                <a:off x="10019389" y="6741993"/>
                <a:ext cx="713281" cy="705453"/>
              </a:xfrm>
              <a:custGeom>
                <a:avLst/>
                <a:gdLst/>
                <a:ahLst/>
                <a:cxnLst/>
                <a:rect l="l" t="t" r="r" b="b"/>
                <a:pathLst>
                  <a:path w="3645" h="3605" extrusionOk="0">
                    <a:moveTo>
                      <a:pt x="1822" y="1"/>
                    </a:moveTo>
                    <a:cubicBezTo>
                      <a:pt x="1763" y="1"/>
                      <a:pt x="1703" y="23"/>
                      <a:pt x="1658" y="68"/>
                    </a:cubicBezTo>
                    <a:cubicBezTo>
                      <a:pt x="1076" y="561"/>
                      <a:pt x="583" y="1054"/>
                      <a:pt x="75" y="1636"/>
                    </a:cubicBezTo>
                    <a:cubicBezTo>
                      <a:pt x="0" y="1726"/>
                      <a:pt x="0" y="1875"/>
                      <a:pt x="75" y="1965"/>
                    </a:cubicBezTo>
                    <a:cubicBezTo>
                      <a:pt x="583" y="2547"/>
                      <a:pt x="1076" y="3040"/>
                      <a:pt x="1658" y="3548"/>
                    </a:cubicBezTo>
                    <a:cubicBezTo>
                      <a:pt x="1703" y="3585"/>
                      <a:pt x="1763" y="3604"/>
                      <a:pt x="1822" y="3604"/>
                    </a:cubicBezTo>
                    <a:cubicBezTo>
                      <a:pt x="1882" y="3604"/>
                      <a:pt x="1942" y="3585"/>
                      <a:pt x="1987" y="3548"/>
                    </a:cubicBezTo>
                    <a:cubicBezTo>
                      <a:pt x="2569" y="3040"/>
                      <a:pt x="3062" y="2547"/>
                      <a:pt x="3570" y="1965"/>
                    </a:cubicBezTo>
                    <a:cubicBezTo>
                      <a:pt x="3645" y="1875"/>
                      <a:pt x="3645" y="1726"/>
                      <a:pt x="3570" y="1636"/>
                    </a:cubicBezTo>
                    <a:cubicBezTo>
                      <a:pt x="3062" y="1054"/>
                      <a:pt x="2569" y="561"/>
                      <a:pt x="1987" y="68"/>
                    </a:cubicBezTo>
                    <a:cubicBezTo>
                      <a:pt x="1942" y="23"/>
                      <a:pt x="188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1"/>
              <p:cNvSpPr/>
              <p:nvPr/>
            </p:nvSpPr>
            <p:spPr>
              <a:xfrm>
                <a:off x="10007648" y="6729273"/>
                <a:ext cx="739699" cy="727762"/>
              </a:xfrm>
              <a:custGeom>
                <a:avLst/>
                <a:gdLst/>
                <a:ahLst/>
                <a:cxnLst/>
                <a:rect l="l" t="t" r="r" b="b"/>
                <a:pathLst>
                  <a:path w="3780" h="3719" extrusionOk="0">
                    <a:moveTo>
                      <a:pt x="1870" y="122"/>
                    </a:moveTo>
                    <a:cubicBezTo>
                      <a:pt x="2010" y="122"/>
                      <a:pt x="2137" y="281"/>
                      <a:pt x="2241" y="372"/>
                    </a:cubicBezTo>
                    <a:cubicBezTo>
                      <a:pt x="2495" y="611"/>
                      <a:pt x="2764" y="850"/>
                      <a:pt x="3003" y="1104"/>
                    </a:cubicBezTo>
                    <a:cubicBezTo>
                      <a:pt x="3122" y="1238"/>
                      <a:pt x="3257" y="1373"/>
                      <a:pt x="3361" y="1507"/>
                    </a:cubicBezTo>
                    <a:cubicBezTo>
                      <a:pt x="3481" y="1627"/>
                      <a:pt x="3720" y="1806"/>
                      <a:pt x="3585" y="1985"/>
                    </a:cubicBezTo>
                    <a:cubicBezTo>
                      <a:pt x="3167" y="2478"/>
                      <a:pt x="2719" y="2926"/>
                      <a:pt x="2226" y="3359"/>
                    </a:cubicBezTo>
                    <a:cubicBezTo>
                      <a:pt x="2145" y="3440"/>
                      <a:pt x="2017" y="3605"/>
                      <a:pt x="1883" y="3605"/>
                    </a:cubicBezTo>
                    <a:cubicBezTo>
                      <a:pt x="1868" y="3605"/>
                      <a:pt x="1853" y="3603"/>
                      <a:pt x="1838" y="3598"/>
                    </a:cubicBezTo>
                    <a:cubicBezTo>
                      <a:pt x="1748" y="3583"/>
                      <a:pt x="1688" y="3494"/>
                      <a:pt x="1629" y="3449"/>
                    </a:cubicBezTo>
                    <a:cubicBezTo>
                      <a:pt x="1569" y="3389"/>
                      <a:pt x="1494" y="3344"/>
                      <a:pt x="1434" y="3284"/>
                    </a:cubicBezTo>
                    <a:cubicBezTo>
                      <a:pt x="1195" y="3075"/>
                      <a:pt x="971" y="2851"/>
                      <a:pt x="747" y="2612"/>
                    </a:cubicBezTo>
                    <a:cubicBezTo>
                      <a:pt x="643" y="2493"/>
                      <a:pt x="538" y="2388"/>
                      <a:pt x="434" y="2269"/>
                    </a:cubicBezTo>
                    <a:cubicBezTo>
                      <a:pt x="374" y="2224"/>
                      <a:pt x="329" y="2164"/>
                      <a:pt x="284" y="2105"/>
                    </a:cubicBezTo>
                    <a:cubicBezTo>
                      <a:pt x="225" y="2030"/>
                      <a:pt x="135" y="1970"/>
                      <a:pt x="135" y="1866"/>
                    </a:cubicBezTo>
                    <a:cubicBezTo>
                      <a:pt x="135" y="1791"/>
                      <a:pt x="210" y="1731"/>
                      <a:pt x="254" y="1671"/>
                    </a:cubicBezTo>
                    <a:cubicBezTo>
                      <a:pt x="314" y="1597"/>
                      <a:pt x="374" y="1537"/>
                      <a:pt x="434" y="1462"/>
                    </a:cubicBezTo>
                    <a:cubicBezTo>
                      <a:pt x="538" y="1343"/>
                      <a:pt x="643" y="1238"/>
                      <a:pt x="747" y="1119"/>
                    </a:cubicBezTo>
                    <a:cubicBezTo>
                      <a:pt x="971" y="895"/>
                      <a:pt x="1210" y="671"/>
                      <a:pt x="1434" y="447"/>
                    </a:cubicBezTo>
                    <a:cubicBezTo>
                      <a:pt x="1494" y="402"/>
                      <a:pt x="1554" y="357"/>
                      <a:pt x="1614" y="297"/>
                    </a:cubicBezTo>
                    <a:cubicBezTo>
                      <a:pt x="1673" y="238"/>
                      <a:pt x="1733" y="163"/>
                      <a:pt x="1808" y="133"/>
                    </a:cubicBezTo>
                    <a:cubicBezTo>
                      <a:pt x="1829" y="125"/>
                      <a:pt x="1850" y="122"/>
                      <a:pt x="1870" y="122"/>
                    </a:cubicBezTo>
                    <a:close/>
                    <a:moveTo>
                      <a:pt x="1859" y="0"/>
                    </a:moveTo>
                    <a:cubicBezTo>
                      <a:pt x="1833" y="0"/>
                      <a:pt x="1806" y="4"/>
                      <a:pt x="1778" y="14"/>
                    </a:cubicBezTo>
                    <a:cubicBezTo>
                      <a:pt x="1703" y="43"/>
                      <a:pt x="1643" y="103"/>
                      <a:pt x="1599" y="148"/>
                    </a:cubicBezTo>
                    <a:cubicBezTo>
                      <a:pt x="1509" y="223"/>
                      <a:pt x="1449" y="282"/>
                      <a:pt x="1375" y="357"/>
                    </a:cubicBezTo>
                    <a:cubicBezTo>
                      <a:pt x="1225" y="477"/>
                      <a:pt x="1106" y="596"/>
                      <a:pt x="971" y="730"/>
                    </a:cubicBezTo>
                    <a:cubicBezTo>
                      <a:pt x="702" y="999"/>
                      <a:pt x="449" y="1268"/>
                      <a:pt x="195" y="1552"/>
                    </a:cubicBezTo>
                    <a:cubicBezTo>
                      <a:pt x="105" y="1656"/>
                      <a:pt x="1" y="1761"/>
                      <a:pt x="30" y="1925"/>
                    </a:cubicBezTo>
                    <a:cubicBezTo>
                      <a:pt x="60" y="2075"/>
                      <a:pt x="210" y="2194"/>
                      <a:pt x="314" y="2314"/>
                    </a:cubicBezTo>
                    <a:cubicBezTo>
                      <a:pt x="553" y="2597"/>
                      <a:pt x="822" y="2866"/>
                      <a:pt x="1091" y="3120"/>
                    </a:cubicBezTo>
                    <a:cubicBezTo>
                      <a:pt x="1225" y="3240"/>
                      <a:pt x="1375" y="3374"/>
                      <a:pt x="1509" y="3509"/>
                    </a:cubicBezTo>
                    <a:cubicBezTo>
                      <a:pt x="1622" y="3594"/>
                      <a:pt x="1722" y="3719"/>
                      <a:pt x="1872" y="3719"/>
                    </a:cubicBezTo>
                    <a:cubicBezTo>
                      <a:pt x="1881" y="3719"/>
                      <a:pt x="1889" y="3718"/>
                      <a:pt x="1897" y="3718"/>
                    </a:cubicBezTo>
                    <a:cubicBezTo>
                      <a:pt x="2077" y="3703"/>
                      <a:pt x="2196" y="3538"/>
                      <a:pt x="2330" y="3419"/>
                    </a:cubicBezTo>
                    <a:cubicBezTo>
                      <a:pt x="2480" y="3284"/>
                      <a:pt x="2629" y="3150"/>
                      <a:pt x="2779" y="3001"/>
                    </a:cubicBezTo>
                    <a:cubicBezTo>
                      <a:pt x="3081" y="2712"/>
                      <a:pt x="3370" y="2410"/>
                      <a:pt x="3632" y="2094"/>
                    </a:cubicBezTo>
                    <a:lnTo>
                      <a:pt x="3632" y="2094"/>
                    </a:lnTo>
                    <a:cubicBezTo>
                      <a:pt x="3634" y="2094"/>
                      <a:pt x="3636" y="2094"/>
                      <a:pt x="3638" y="2094"/>
                    </a:cubicBezTo>
                    <a:cubicBezTo>
                      <a:pt x="3651" y="2094"/>
                      <a:pt x="3664" y="2089"/>
                      <a:pt x="3675" y="2075"/>
                    </a:cubicBezTo>
                    <a:cubicBezTo>
                      <a:pt x="3749" y="1970"/>
                      <a:pt x="3779" y="1821"/>
                      <a:pt x="3705" y="1701"/>
                    </a:cubicBezTo>
                    <a:cubicBezTo>
                      <a:pt x="3660" y="1627"/>
                      <a:pt x="3600" y="1582"/>
                      <a:pt x="3540" y="1522"/>
                    </a:cubicBezTo>
                    <a:cubicBezTo>
                      <a:pt x="3481" y="1447"/>
                      <a:pt x="3421" y="1373"/>
                      <a:pt x="3346" y="1298"/>
                    </a:cubicBezTo>
                    <a:cubicBezTo>
                      <a:pt x="3092" y="1029"/>
                      <a:pt x="2823" y="760"/>
                      <a:pt x="2555" y="506"/>
                    </a:cubicBezTo>
                    <a:cubicBezTo>
                      <a:pt x="2420" y="372"/>
                      <a:pt x="2286" y="253"/>
                      <a:pt x="2136" y="133"/>
                    </a:cubicBezTo>
                    <a:cubicBezTo>
                      <a:pt x="2053" y="62"/>
                      <a:pt x="1961"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1"/>
              <p:cNvSpPr/>
              <p:nvPr/>
            </p:nvSpPr>
            <p:spPr>
              <a:xfrm>
                <a:off x="10107057" y="6822421"/>
                <a:ext cx="537945" cy="540880"/>
              </a:xfrm>
              <a:custGeom>
                <a:avLst/>
                <a:gdLst/>
                <a:ahLst/>
                <a:cxnLst/>
                <a:rect l="l" t="t" r="r" b="b"/>
                <a:pathLst>
                  <a:path w="2749" h="2764" extrusionOk="0">
                    <a:moveTo>
                      <a:pt x="1225" y="1"/>
                    </a:moveTo>
                    <a:cubicBezTo>
                      <a:pt x="1195" y="1"/>
                      <a:pt x="1180" y="30"/>
                      <a:pt x="1180" y="60"/>
                    </a:cubicBezTo>
                    <a:lnTo>
                      <a:pt x="1180" y="150"/>
                    </a:lnTo>
                    <a:cubicBezTo>
                      <a:pt x="1180" y="180"/>
                      <a:pt x="1150" y="210"/>
                      <a:pt x="1121" y="210"/>
                    </a:cubicBezTo>
                    <a:lnTo>
                      <a:pt x="1001" y="210"/>
                    </a:lnTo>
                    <a:cubicBezTo>
                      <a:pt x="971" y="210"/>
                      <a:pt x="941" y="225"/>
                      <a:pt x="941" y="269"/>
                    </a:cubicBezTo>
                    <a:lnTo>
                      <a:pt x="941" y="404"/>
                    </a:lnTo>
                    <a:cubicBezTo>
                      <a:pt x="941" y="434"/>
                      <a:pt x="971" y="449"/>
                      <a:pt x="1001" y="449"/>
                    </a:cubicBezTo>
                    <a:lnTo>
                      <a:pt x="1135" y="449"/>
                    </a:lnTo>
                    <a:cubicBezTo>
                      <a:pt x="1165" y="449"/>
                      <a:pt x="1180" y="479"/>
                      <a:pt x="1180" y="508"/>
                    </a:cubicBezTo>
                    <a:lnTo>
                      <a:pt x="1180" y="1136"/>
                    </a:lnTo>
                    <a:cubicBezTo>
                      <a:pt x="1180" y="1166"/>
                      <a:pt x="1165" y="1195"/>
                      <a:pt x="1135" y="1195"/>
                    </a:cubicBezTo>
                    <a:lnTo>
                      <a:pt x="508" y="1195"/>
                    </a:lnTo>
                    <a:cubicBezTo>
                      <a:pt x="478" y="1195"/>
                      <a:pt x="448" y="1180"/>
                      <a:pt x="448" y="1136"/>
                    </a:cubicBezTo>
                    <a:lnTo>
                      <a:pt x="448" y="1016"/>
                    </a:lnTo>
                    <a:cubicBezTo>
                      <a:pt x="448" y="986"/>
                      <a:pt x="433" y="956"/>
                      <a:pt x="404" y="956"/>
                    </a:cubicBezTo>
                    <a:lnTo>
                      <a:pt x="254" y="956"/>
                    </a:lnTo>
                    <a:cubicBezTo>
                      <a:pt x="224" y="956"/>
                      <a:pt x="209" y="986"/>
                      <a:pt x="209" y="1016"/>
                    </a:cubicBezTo>
                    <a:lnTo>
                      <a:pt x="209" y="1136"/>
                    </a:lnTo>
                    <a:cubicBezTo>
                      <a:pt x="209" y="1166"/>
                      <a:pt x="180" y="1195"/>
                      <a:pt x="150" y="1195"/>
                    </a:cubicBezTo>
                    <a:lnTo>
                      <a:pt x="60" y="1195"/>
                    </a:lnTo>
                    <a:cubicBezTo>
                      <a:pt x="30" y="1195"/>
                      <a:pt x="0" y="1225"/>
                      <a:pt x="0" y="1255"/>
                    </a:cubicBezTo>
                    <a:lnTo>
                      <a:pt x="0" y="1524"/>
                    </a:lnTo>
                    <a:cubicBezTo>
                      <a:pt x="0" y="1554"/>
                      <a:pt x="30" y="1584"/>
                      <a:pt x="60" y="1584"/>
                    </a:cubicBezTo>
                    <a:lnTo>
                      <a:pt x="150" y="1584"/>
                    </a:lnTo>
                    <a:cubicBezTo>
                      <a:pt x="180" y="1584"/>
                      <a:pt x="209" y="1599"/>
                      <a:pt x="209" y="1643"/>
                    </a:cubicBezTo>
                    <a:lnTo>
                      <a:pt x="209" y="1763"/>
                    </a:lnTo>
                    <a:cubicBezTo>
                      <a:pt x="209" y="1793"/>
                      <a:pt x="224" y="1823"/>
                      <a:pt x="254" y="1823"/>
                    </a:cubicBezTo>
                    <a:lnTo>
                      <a:pt x="404" y="1823"/>
                    </a:lnTo>
                    <a:cubicBezTo>
                      <a:pt x="433" y="1823"/>
                      <a:pt x="448" y="1793"/>
                      <a:pt x="448" y="1763"/>
                    </a:cubicBezTo>
                    <a:lnTo>
                      <a:pt x="448" y="1643"/>
                    </a:lnTo>
                    <a:cubicBezTo>
                      <a:pt x="448" y="1599"/>
                      <a:pt x="478" y="1584"/>
                      <a:pt x="508" y="1584"/>
                    </a:cubicBezTo>
                    <a:lnTo>
                      <a:pt x="1135" y="1584"/>
                    </a:lnTo>
                    <a:cubicBezTo>
                      <a:pt x="1165" y="1584"/>
                      <a:pt x="1180" y="1599"/>
                      <a:pt x="1180" y="1643"/>
                    </a:cubicBezTo>
                    <a:lnTo>
                      <a:pt x="1180" y="2256"/>
                    </a:lnTo>
                    <a:cubicBezTo>
                      <a:pt x="1180" y="2286"/>
                      <a:pt x="1165" y="2316"/>
                      <a:pt x="1135" y="2316"/>
                    </a:cubicBezTo>
                    <a:lnTo>
                      <a:pt x="1001" y="2316"/>
                    </a:lnTo>
                    <a:cubicBezTo>
                      <a:pt x="971" y="2316"/>
                      <a:pt x="941" y="2345"/>
                      <a:pt x="941" y="2375"/>
                    </a:cubicBezTo>
                    <a:lnTo>
                      <a:pt x="941" y="2510"/>
                    </a:lnTo>
                    <a:cubicBezTo>
                      <a:pt x="941" y="2540"/>
                      <a:pt x="971" y="2570"/>
                      <a:pt x="1001" y="2570"/>
                    </a:cubicBezTo>
                    <a:lnTo>
                      <a:pt x="1135" y="2570"/>
                    </a:lnTo>
                    <a:cubicBezTo>
                      <a:pt x="1165" y="2570"/>
                      <a:pt x="1180" y="2584"/>
                      <a:pt x="1180" y="2614"/>
                    </a:cubicBezTo>
                    <a:lnTo>
                      <a:pt x="1180" y="2704"/>
                    </a:lnTo>
                    <a:cubicBezTo>
                      <a:pt x="1180" y="2734"/>
                      <a:pt x="1210" y="2764"/>
                      <a:pt x="1240" y="2764"/>
                    </a:cubicBezTo>
                    <a:lnTo>
                      <a:pt x="1524" y="2764"/>
                    </a:lnTo>
                    <a:cubicBezTo>
                      <a:pt x="1554" y="2764"/>
                      <a:pt x="1569" y="2734"/>
                      <a:pt x="1569" y="2704"/>
                    </a:cubicBezTo>
                    <a:lnTo>
                      <a:pt x="1569" y="2614"/>
                    </a:lnTo>
                    <a:cubicBezTo>
                      <a:pt x="1569" y="2584"/>
                      <a:pt x="1598" y="2570"/>
                      <a:pt x="1628" y="2570"/>
                    </a:cubicBezTo>
                    <a:lnTo>
                      <a:pt x="1763" y="2570"/>
                    </a:lnTo>
                    <a:cubicBezTo>
                      <a:pt x="1793" y="2570"/>
                      <a:pt x="1808" y="2540"/>
                      <a:pt x="1808" y="2510"/>
                    </a:cubicBezTo>
                    <a:lnTo>
                      <a:pt x="1808" y="2375"/>
                    </a:lnTo>
                    <a:cubicBezTo>
                      <a:pt x="1808" y="2345"/>
                      <a:pt x="1793" y="2316"/>
                      <a:pt x="1763" y="2316"/>
                    </a:cubicBezTo>
                    <a:lnTo>
                      <a:pt x="1628" y="2316"/>
                    </a:lnTo>
                    <a:cubicBezTo>
                      <a:pt x="1598" y="2316"/>
                      <a:pt x="1569" y="2286"/>
                      <a:pt x="1569" y="2256"/>
                    </a:cubicBezTo>
                    <a:lnTo>
                      <a:pt x="1569" y="1643"/>
                    </a:lnTo>
                    <a:cubicBezTo>
                      <a:pt x="1569" y="1599"/>
                      <a:pt x="1598" y="1584"/>
                      <a:pt x="1628" y="1584"/>
                    </a:cubicBezTo>
                    <a:lnTo>
                      <a:pt x="2256" y="1584"/>
                    </a:lnTo>
                    <a:cubicBezTo>
                      <a:pt x="2286" y="1584"/>
                      <a:pt x="2300" y="1599"/>
                      <a:pt x="2300" y="1643"/>
                    </a:cubicBezTo>
                    <a:lnTo>
                      <a:pt x="2300" y="1763"/>
                    </a:lnTo>
                    <a:cubicBezTo>
                      <a:pt x="2300" y="1793"/>
                      <a:pt x="2330" y="1823"/>
                      <a:pt x="2360" y="1823"/>
                    </a:cubicBezTo>
                    <a:lnTo>
                      <a:pt x="2495" y="1823"/>
                    </a:lnTo>
                    <a:cubicBezTo>
                      <a:pt x="2524" y="1823"/>
                      <a:pt x="2554" y="1793"/>
                      <a:pt x="2554" y="1763"/>
                    </a:cubicBezTo>
                    <a:lnTo>
                      <a:pt x="2554" y="1643"/>
                    </a:lnTo>
                    <a:cubicBezTo>
                      <a:pt x="2554" y="1599"/>
                      <a:pt x="2569" y="1584"/>
                      <a:pt x="2599" y="1584"/>
                    </a:cubicBezTo>
                    <a:lnTo>
                      <a:pt x="2704" y="1584"/>
                    </a:lnTo>
                    <a:cubicBezTo>
                      <a:pt x="2734" y="1584"/>
                      <a:pt x="2749" y="1554"/>
                      <a:pt x="2749" y="1524"/>
                    </a:cubicBezTo>
                    <a:lnTo>
                      <a:pt x="2749" y="1255"/>
                    </a:lnTo>
                    <a:cubicBezTo>
                      <a:pt x="2749" y="1225"/>
                      <a:pt x="2719" y="1195"/>
                      <a:pt x="2689" y="1195"/>
                    </a:cubicBezTo>
                    <a:lnTo>
                      <a:pt x="2599" y="1195"/>
                    </a:lnTo>
                    <a:cubicBezTo>
                      <a:pt x="2569" y="1195"/>
                      <a:pt x="2539" y="1166"/>
                      <a:pt x="2539" y="1136"/>
                    </a:cubicBezTo>
                    <a:lnTo>
                      <a:pt x="2539" y="1001"/>
                    </a:lnTo>
                    <a:cubicBezTo>
                      <a:pt x="2539" y="971"/>
                      <a:pt x="2524" y="942"/>
                      <a:pt x="2495" y="942"/>
                    </a:cubicBezTo>
                    <a:lnTo>
                      <a:pt x="2345" y="942"/>
                    </a:lnTo>
                    <a:cubicBezTo>
                      <a:pt x="2315" y="942"/>
                      <a:pt x="2300" y="971"/>
                      <a:pt x="2300" y="1001"/>
                    </a:cubicBezTo>
                    <a:lnTo>
                      <a:pt x="2300" y="1136"/>
                    </a:lnTo>
                    <a:cubicBezTo>
                      <a:pt x="2300" y="1166"/>
                      <a:pt x="2271" y="1195"/>
                      <a:pt x="2241" y="1195"/>
                    </a:cubicBezTo>
                    <a:lnTo>
                      <a:pt x="1613" y="1195"/>
                    </a:lnTo>
                    <a:cubicBezTo>
                      <a:pt x="1584" y="1195"/>
                      <a:pt x="1569" y="1166"/>
                      <a:pt x="1569" y="1136"/>
                    </a:cubicBezTo>
                    <a:lnTo>
                      <a:pt x="1569" y="508"/>
                    </a:lnTo>
                    <a:cubicBezTo>
                      <a:pt x="1569" y="464"/>
                      <a:pt x="1584" y="449"/>
                      <a:pt x="1613" y="449"/>
                    </a:cubicBezTo>
                    <a:lnTo>
                      <a:pt x="1748" y="449"/>
                    </a:lnTo>
                    <a:cubicBezTo>
                      <a:pt x="1778" y="449"/>
                      <a:pt x="1808" y="419"/>
                      <a:pt x="1808" y="389"/>
                    </a:cubicBezTo>
                    <a:lnTo>
                      <a:pt x="1808" y="254"/>
                    </a:lnTo>
                    <a:cubicBezTo>
                      <a:pt x="1808" y="225"/>
                      <a:pt x="1778" y="195"/>
                      <a:pt x="1748" y="195"/>
                    </a:cubicBezTo>
                    <a:lnTo>
                      <a:pt x="1613" y="195"/>
                    </a:lnTo>
                    <a:cubicBezTo>
                      <a:pt x="1584" y="195"/>
                      <a:pt x="1569" y="180"/>
                      <a:pt x="1569" y="150"/>
                    </a:cubicBezTo>
                    <a:lnTo>
                      <a:pt x="1569" y="60"/>
                    </a:lnTo>
                    <a:cubicBezTo>
                      <a:pt x="1569" y="30"/>
                      <a:pt x="153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1"/>
              <p:cNvSpPr/>
              <p:nvPr/>
            </p:nvSpPr>
            <p:spPr>
              <a:xfrm>
                <a:off x="10089445" y="6812441"/>
                <a:ext cx="563776" cy="561036"/>
              </a:xfrm>
              <a:custGeom>
                <a:avLst/>
                <a:gdLst/>
                <a:ahLst/>
                <a:cxnLst/>
                <a:rect l="l" t="t" r="r" b="b"/>
                <a:pathLst>
                  <a:path w="2881" h="2867" extrusionOk="0">
                    <a:moveTo>
                      <a:pt x="1554" y="126"/>
                    </a:moveTo>
                    <a:cubicBezTo>
                      <a:pt x="1584" y="141"/>
                      <a:pt x="1554" y="231"/>
                      <a:pt x="1569" y="261"/>
                    </a:cubicBezTo>
                    <a:cubicBezTo>
                      <a:pt x="1614" y="335"/>
                      <a:pt x="1674" y="335"/>
                      <a:pt x="1733" y="335"/>
                    </a:cubicBezTo>
                    <a:cubicBezTo>
                      <a:pt x="1733" y="335"/>
                      <a:pt x="1760" y="329"/>
                      <a:pt x="1778" y="329"/>
                    </a:cubicBezTo>
                    <a:cubicBezTo>
                      <a:pt x="1786" y="329"/>
                      <a:pt x="1793" y="330"/>
                      <a:pt x="1793" y="335"/>
                    </a:cubicBezTo>
                    <a:cubicBezTo>
                      <a:pt x="1808" y="350"/>
                      <a:pt x="1793" y="410"/>
                      <a:pt x="1793" y="425"/>
                    </a:cubicBezTo>
                    <a:cubicBezTo>
                      <a:pt x="1793" y="455"/>
                      <a:pt x="1808" y="455"/>
                      <a:pt x="1778" y="455"/>
                    </a:cubicBezTo>
                    <a:cubicBezTo>
                      <a:pt x="1768" y="460"/>
                      <a:pt x="1756" y="461"/>
                      <a:pt x="1745" y="461"/>
                    </a:cubicBezTo>
                    <a:cubicBezTo>
                      <a:pt x="1722" y="461"/>
                      <a:pt x="1698" y="455"/>
                      <a:pt x="1688" y="455"/>
                    </a:cubicBezTo>
                    <a:cubicBezTo>
                      <a:pt x="1614" y="470"/>
                      <a:pt x="1569" y="500"/>
                      <a:pt x="1569" y="574"/>
                    </a:cubicBezTo>
                    <a:cubicBezTo>
                      <a:pt x="1554" y="664"/>
                      <a:pt x="1569" y="783"/>
                      <a:pt x="1569" y="873"/>
                    </a:cubicBezTo>
                    <a:cubicBezTo>
                      <a:pt x="1569" y="978"/>
                      <a:pt x="1554" y="1097"/>
                      <a:pt x="1569" y="1202"/>
                    </a:cubicBezTo>
                    <a:cubicBezTo>
                      <a:pt x="1581" y="1297"/>
                      <a:pt x="1650" y="1307"/>
                      <a:pt x="1723" y="1307"/>
                    </a:cubicBezTo>
                    <a:cubicBezTo>
                      <a:pt x="1742" y="1307"/>
                      <a:pt x="1760" y="1306"/>
                      <a:pt x="1778" y="1306"/>
                    </a:cubicBezTo>
                    <a:lnTo>
                      <a:pt x="2211" y="1306"/>
                    </a:lnTo>
                    <a:cubicBezTo>
                      <a:pt x="2228" y="1306"/>
                      <a:pt x="2244" y="1307"/>
                      <a:pt x="2261" y="1307"/>
                    </a:cubicBezTo>
                    <a:cubicBezTo>
                      <a:pt x="2335" y="1307"/>
                      <a:pt x="2405" y="1297"/>
                      <a:pt x="2405" y="1187"/>
                    </a:cubicBezTo>
                    <a:lnTo>
                      <a:pt x="2405" y="1097"/>
                    </a:lnTo>
                    <a:cubicBezTo>
                      <a:pt x="2405" y="1067"/>
                      <a:pt x="2405" y="1067"/>
                      <a:pt x="2435" y="1067"/>
                    </a:cubicBezTo>
                    <a:cubicBezTo>
                      <a:pt x="2443" y="1060"/>
                      <a:pt x="2465" y="1056"/>
                      <a:pt x="2488" y="1056"/>
                    </a:cubicBezTo>
                    <a:cubicBezTo>
                      <a:pt x="2510" y="1056"/>
                      <a:pt x="2532" y="1060"/>
                      <a:pt x="2540" y="1067"/>
                    </a:cubicBezTo>
                    <a:cubicBezTo>
                      <a:pt x="2555" y="1082"/>
                      <a:pt x="2540" y="1112"/>
                      <a:pt x="2540" y="1142"/>
                    </a:cubicBezTo>
                    <a:cubicBezTo>
                      <a:pt x="2540" y="1187"/>
                      <a:pt x="2540" y="1246"/>
                      <a:pt x="2585" y="1276"/>
                    </a:cubicBezTo>
                    <a:cubicBezTo>
                      <a:pt x="2629" y="1306"/>
                      <a:pt x="2689" y="1306"/>
                      <a:pt x="2734" y="1306"/>
                    </a:cubicBezTo>
                    <a:cubicBezTo>
                      <a:pt x="2738" y="1306"/>
                      <a:pt x="2742" y="1306"/>
                      <a:pt x="2745" y="1306"/>
                    </a:cubicBezTo>
                    <a:lnTo>
                      <a:pt x="2745" y="1306"/>
                    </a:lnTo>
                    <a:cubicBezTo>
                      <a:pt x="2759" y="1342"/>
                      <a:pt x="2749" y="1428"/>
                      <a:pt x="2749" y="1441"/>
                    </a:cubicBezTo>
                    <a:cubicBezTo>
                      <a:pt x="2749" y="1485"/>
                      <a:pt x="2764" y="1515"/>
                      <a:pt x="2749" y="1545"/>
                    </a:cubicBezTo>
                    <a:cubicBezTo>
                      <a:pt x="2741" y="1560"/>
                      <a:pt x="2745" y="1564"/>
                      <a:pt x="2745" y="1564"/>
                    </a:cubicBezTo>
                    <a:cubicBezTo>
                      <a:pt x="2745" y="1564"/>
                      <a:pt x="2741" y="1560"/>
                      <a:pt x="2719" y="1560"/>
                    </a:cubicBezTo>
                    <a:cubicBezTo>
                      <a:pt x="2659" y="1575"/>
                      <a:pt x="2600" y="1545"/>
                      <a:pt x="2570" y="1620"/>
                    </a:cubicBezTo>
                    <a:cubicBezTo>
                      <a:pt x="2555" y="1650"/>
                      <a:pt x="2555" y="1665"/>
                      <a:pt x="2555" y="1709"/>
                    </a:cubicBezTo>
                    <a:cubicBezTo>
                      <a:pt x="2555" y="1724"/>
                      <a:pt x="2555" y="1784"/>
                      <a:pt x="2555" y="1799"/>
                    </a:cubicBezTo>
                    <a:cubicBezTo>
                      <a:pt x="2548" y="1812"/>
                      <a:pt x="2523" y="1816"/>
                      <a:pt x="2496" y="1816"/>
                    </a:cubicBezTo>
                    <a:cubicBezTo>
                      <a:pt x="2457" y="1816"/>
                      <a:pt x="2414" y="1808"/>
                      <a:pt x="2405" y="1799"/>
                    </a:cubicBezTo>
                    <a:cubicBezTo>
                      <a:pt x="2390" y="1769"/>
                      <a:pt x="2405" y="1724"/>
                      <a:pt x="2405" y="1694"/>
                    </a:cubicBezTo>
                    <a:cubicBezTo>
                      <a:pt x="2405" y="1665"/>
                      <a:pt x="2405" y="1635"/>
                      <a:pt x="2390" y="1620"/>
                    </a:cubicBezTo>
                    <a:cubicBezTo>
                      <a:pt x="2357" y="1578"/>
                      <a:pt x="2296" y="1569"/>
                      <a:pt x="2236" y="1569"/>
                    </a:cubicBezTo>
                    <a:cubicBezTo>
                      <a:pt x="2188" y="1569"/>
                      <a:pt x="2140" y="1575"/>
                      <a:pt x="2107" y="1575"/>
                    </a:cubicBezTo>
                    <a:lnTo>
                      <a:pt x="1703" y="1575"/>
                    </a:lnTo>
                    <a:cubicBezTo>
                      <a:pt x="1614" y="1575"/>
                      <a:pt x="1569" y="1620"/>
                      <a:pt x="1569" y="1709"/>
                    </a:cubicBezTo>
                    <a:lnTo>
                      <a:pt x="1569" y="2113"/>
                    </a:lnTo>
                    <a:cubicBezTo>
                      <a:pt x="1569" y="2187"/>
                      <a:pt x="1539" y="2337"/>
                      <a:pt x="1614" y="2396"/>
                    </a:cubicBezTo>
                    <a:cubicBezTo>
                      <a:pt x="1636" y="2411"/>
                      <a:pt x="1662" y="2415"/>
                      <a:pt x="1688" y="2415"/>
                    </a:cubicBezTo>
                    <a:cubicBezTo>
                      <a:pt x="1715" y="2415"/>
                      <a:pt x="1741" y="2411"/>
                      <a:pt x="1763" y="2411"/>
                    </a:cubicBezTo>
                    <a:cubicBezTo>
                      <a:pt x="1808" y="2411"/>
                      <a:pt x="1793" y="2411"/>
                      <a:pt x="1808" y="2441"/>
                    </a:cubicBezTo>
                    <a:cubicBezTo>
                      <a:pt x="1808" y="2441"/>
                      <a:pt x="1808" y="2531"/>
                      <a:pt x="1808" y="2546"/>
                    </a:cubicBezTo>
                    <a:cubicBezTo>
                      <a:pt x="1798" y="2551"/>
                      <a:pt x="1783" y="2552"/>
                      <a:pt x="1766" y="2552"/>
                    </a:cubicBezTo>
                    <a:cubicBezTo>
                      <a:pt x="1733" y="2552"/>
                      <a:pt x="1693" y="2546"/>
                      <a:pt x="1674" y="2546"/>
                    </a:cubicBezTo>
                    <a:cubicBezTo>
                      <a:pt x="1599" y="2546"/>
                      <a:pt x="1569" y="2606"/>
                      <a:pt x="1569" y="2680"/>
                    </a:cubicBezTo>
                    <a:cubicBezTo>
                      <a:pt x="1569" y="2734"/>
                      <a:pt x="1569" y="2741"/>
                      <a:pt x="1547" y="2741"/>
                    </a:cubicBezTo>
                    <a:cubicBezTo>
                      <a:pt x="1538" y="2741"/>
                      <a:pt x="1526" y="2740"/>
                      <a:pt x="1509" y="2740"/>
                    </a:cubicBezTo>
                    <a:lnTo>
                      <a:pt x="1405" y="2740"/>
                    </a:lnTo>
                    <a:cubicBezTo>
                      <a:pt x="1395" y="2740"/>
                      <a:pt x="1358" y="2747"/>
                      <a:pt x="1331" y="2747"/>
                    </a:cubicBezTo>
                    <a:cubicBezTo>
                      <a:pt x="1317" y="2747"/>
                      <a:pt x="1305" y="2745"/>
                      <a:pt x="1300" y="2740"/>
                    </a:cubicBezTo>
                    <a:cubicBezTo>
                      <a:pt x="1285" y="2725"/>
                      <a:pt x="1300" y="2650"/>
                      <a:pt x="1285" y="2621"/>
                    </a:cubicBezTo>
                    <a:cubicBezTo>
                      <a:pt x="1270" y="2546"/>
                      <a:pt x="1196" y="2546"/>
                      <a:pt x="1121" y="2546"/>
                    </a:cubicBezTo>
                    <a:cubicBezTo>
                      <a:pt x="1121" y="2546"/>
                      <a:pt x="1094" y="2552"/>
                      <a:pt x="1077" y="2552"/>
                    </a:cubicBezTo>
                    <a:cubicBezTo>
                      <a:pt x="1068" y="2552"/>
                      <a:pt x="1061" y="2551"/>
                      <a:pt x="1061" y="2546"/>
                    </a:cubicBezTo>
                    <a:cubicBezTo>
                      <a:pt x="1046" y="2546"/>
                      <a:pt x="1061" y="2486"/>
                      <a:pt x="1061" y="2471"/>
                    </a:cubicBezTo>
                    <a:cubicBezTo>
                      <a:pt x="1061" y="2456"/>
                      <a:pt x="1046" y="2426"/>
                      <a:pt x="1061" y="2411"/>
                    </a:cubicBezTo>
                    <a:cubicBezTo>
                      <a:pt x="1071" y="2406"/>
                      <a:pt x="1084" y="2405"/>
                      <a:pt x="1098" y="2405"/>
                    </a:cubicBezTo>
                    <a:cubicBezTo>
                      <a:pt x="1126" y="2405"/>
                      <a:pt x="1156" y="2411"/>
                      <a:pt x="1166" y="2411"/>
                    </a:cubicBezTo>
                    <a:cubicBezTo>
                      <a:pt x="1285" y="2411"/>
                      <a:pt x="1285" y="2322"/>
                      <a:pt x="1285" y="2232"/>
                    </a:cubicBezTo>
                    <a:lnTo>
                      <a:pt x="1285" y="1814"/>
                    </a:lnTo>
                    <a:cubicBezTo>
                      <a:pt x="1285" y="1724"/>
                      <a:pt x="1300" y="1590"/>
                      <a:pt x="1181" y="1575"/>
                    </a:cubicBezTo>
                    <a:lnTo>
                      <a:pt x="553" y="1575"/>
                    </a:lnTo>
                    <a:cubicBezTo>
                      <a:pt x="494" y="1590"/>
                      <a:pt x="464" y="1620"/>
                      <a:pt x="449" y="1680"/>
                    </a:cubicBezTo>
                    <a:lnTo>
                      <a:pt x="449" y="1769"/>
                    </a:lnTo>
                    <a:cubicBezTo>
                      <a:pt x="449" y="1814"/>
                      <a:pt x="464" y="1814"/>
                      <a:pt x="404" y="1814"/>
                    </a:cubicBezTo>
                    <a:lnTo>
                      <a:pt x="314" y="1814"/>
                    </a:lnTo>
                    <a:cubicBezTo>
                      <a:pt x="314" y="1799"/>
                      <a:pt x="314" y="1739"/>
                      <a:pt x="314" y="1724"/>
                    </a:cubicBezTo>
                    <a:cubicBezTo>
                      <a:pt x="314" y="1665"/>
                      <a:pt x="314" y="1605"/>
                      <a:pt x="255" y="1575"/>
                    </a:cubicBezTo>
                    <a:cubicBezTo>
                      <a:pt x="248" y="1572"/>
                      <a:pt x="238" y="1571"/>
                      <a:pt x="227" y="1571"/>
                    </a:cubicBezTo>
                    <a:cubicBezTo>
                      <a:pt x="206" y="1571"/>
                      <a:pt x="181" y="1574"/>
                      <a:pt x="161" y="1574"/>
                    </a:cubicBezTo>
                    <a:cubicBezTo>
                      <a:pt x="141" y="1574"/>
                      <a:pt x="126" y="1571"/>
                      <a:pt x="120" y="1560"/>
                    </a:cubicBezTo>
                    <a:cubicBezTo>
                      <a:pt x="105" y="1545"/>
                      <a:pt x="120" y="1515"/>
                      <a:pt x="120" y="1500"/>
                    </a:cubicBezTo>
                    <a:lnTo>
                      <a:pt x="120" y="1366"/>
                    </a:lnTo>
                    <a:cubicBezTo>
                      <a:pt x="120" y="1306"/>
                      <a:pt x="120" y="1306"/>
                      <a:pt x="180" y="1306"/>
                    </a:cubicBezTo>
                    <a:cubicBezTo>
                      <a:pt x="255" y="1306"/>
                      <a:pt x="314" y="1291"/>
                      <a:pt x="314" y="1202"/>
                    </a:cubicBezTo>
                    <a:cubicBezTo>
                      <a:pt x="314" y="1172"/>
                      <a:pt x="299" y="1097"/>
                      <a:pt x="314" y="1067"/>
                    </a:cubicBezTo>
                    <a:lnTo>
                      <a:pt x="404" y="1067"/>
                    </a:lnTo>
                    <a:cubicBezTo>
                      <a:pt x="464" y="1067"/>
                      <a:pt x="449" y="1067"/>
                      <a:pt x="449" y="1112"/>
                    </a:cubicBezTo>
                    <a:cubicBezTo>
                      <a:pt x="449" y="1157"/>
                      <a:pt x="434" y="1231"/>
                      <a:pt x="479" y="1276"/>
                    </a:cubicBezTo>
                    <a:cubicBezTo>
                      <a:pt x="509" y="1306"/>
                      <a:pt x="553" y="1306"/>
                      <a:pt x="598" y="1321"/>
                    </a:cubicBezTo>
                    <a:lnTo>
                      <a:pt x="1001" y="1321"/>
                    </a:lnTo>
                    <a:cubicBezTo>
                      <a:pt x="1035" y="1321"/>
                      <a:pt x="1083" y="1327"/>
                      <a:pt x="1130" y="1327"/>
                    </a:cubicBezTo>
                    <a:cubicBezTo>
                      <a:pt x="1188" y="1327"/>
                      <a:pt x="1245" y="1318"/>
                      <a:pt x="1270" y="1276"/>
                    </a:cubicBezTo>
                    <a:cubicBezTo>
                      <a:pt x="1330" y="1202"/>
                      <a:pt x="1300" y="1067"/>
                      <a:pt x="1300" y="978"/>
                    </a:cubicBezTo>
                    <a:lnTo>
                      <a:pt x="1300" y="604"/>
                    </a:lnTo>
                    <a:cubicBezTo>
                      <a:pt x="1300" y="559"/>
                      <a:pt x="1285" y="515"/>
                      <a:pt x="1255" y="485"/>
                    </a:cubicBezTo>
                    <a:cubicBezTo>
                      <a:pt x="1234" y="469"/>
                      <a:pt x="1213" y="464"/>
                      <a:pt x="1192" y="464"/>
                    </a:cubicBezTo>
                    <a:cubicBezTo>
                      <a:pt x="1162" y="464"/>
                      <a:pt x="1133" y="473"/>
                      <a:pt x="1104" y="473"/>
                    </a:cubicBezTo>
                    <a:cubicBezTo>
                      <a:pt x="1095" y="473"/>
                      <a:pt x="1085" y="472"/>
                      <a:pt x="1076" y="470"/>
                    </a:cubicBezTo>
                    <a:cubicBezTo>
                      <a:pt x="1046" y="455"/>
                      <a:pt x="1061" y="470"/>
                      <a:pt x="1061" y="425"/>
                    </a:cubicBezTo>
                    <a:cubicBezTo>
                      <a:pt x="1061" y="410"/>
                      <a:pt x="1046" y="350"/>
                      <a:pt x="1061" y="335"/>
                    </a:cubicBezTo>
                    <a:cubicBezTo>
                      <a:pt x="1066" y="330"/>
                      <a:pt x="1079" y="329"/>
                      <a:pt x="1097" y="329"/>
                    </a:cubicBezTo>
                    <a:cubicBezTo>
                      <a:pt x="1131" y="329"/>
                      <a:pt x="1181" y="335"/>
                      <a:pt x="1211" y="335"/>
                    </a:cubicBezTo>
                    <a:cubicBezTo>
                      <a:pt x="1270" y="320"/>
                      <a:pt x="1300" y="261"/>
                      <a:pt x="1300" y="186"/>
                    </a:cubicBezTo>
                    <a:cubicBezTo>
                      <a:pt x="1300" y="171"/>
                      <a:pt x="1285" y="141"/>
                      <a:pt x="1300" y="126"/>
                    </a:cubicBezTo>
                    <a:close/>
                    <a:moveTo>
                      <a:pt x="1544" y="0"/>
                    </a:moveTo>
                    <a:cubicBezTo>
                      <a:pt x="1509" y="0"/>
                      <a:pt x="1479" y="7"/>
                      <a:pt x="1449" y="7"/>
                    </a:cubicBezTo>
                    <a:cubicBezTo>
                      <a:pt x="1427" y="7"/>
                      <a:pt x="1393" y="3"/>
                      <a:pt x="1360" y="3"/>
                    </a:cubicBezTo>
                    <a:cubicBezTo>
                      <a:pt x="1326" y="3"/>
                      <a:pt x="1293" y="7"/>
                      <a:pt x="1270" y="22"/>
                    </a:cubicBezTo>
                    <a:cubicBezTo>
                      <a:pt x="1196" y="52"/>
                      <a:pt x="1240" y="126"/>
                      <a:pt x="1211" y="186"/>
                    </a:cubicBezTo>
                    <a:cubicBezTo>
                      <a:pt x="1211" y="216"/>
                      <a:pt x="1211" y="201"/>
                      <a:pt x="1181" y="216"/>
                    </a:cubicBezTo>
                    <a:lnTo>
                      <a:pt x="1076" y="216"/>
                    </a:lnTo>
                    <a:cubicBezTo>
                      <a:pt x="1016" y="216"/>
                      <a:pt x="986" y="261"/>
                      <a:pt x="972" y="335"/>
                    </a:cubicBezTo>
                    <a:cubicBezTo>
                      <a:pt x="972" y="395"/>
                      <a:pt x="957" y="470"/>
                      <a:pt x="1001" y="530"/>
                    </a:cubicBezTo>
                    <a:cubicBezTo>
                      <a:pt x="1021" y="569"/>
                      <a:pt x="1055" y="576"/>
                      <a:pt x="1097" y="576"/>
                    </a:cubicBezTo>
                    <a:cubicBezTo>
                      <a:pt x="1118" y="576"/>
                      <a:pt x="1141" y="574"/>
                      <a:pt x="1166" y="574"/>
                    </a:cubicBezTo>
                    <a:cubicBezTo>
                      <a:pt x="1225" y="574"/>
                      <a:pt x="1211" y="574"/>
                      <a:pt x="1211" y="634"/>
                    </a:cubicBezTo>
                    <a:lnTo>
                      <a:pt x="1211" y="1067"/>
                    </a:lnTo>
                    <a:cubicBezTo>
                      <a:pt x="1211" y="1082"/>
                      <a:pt x="1225" y="1172"/>
                      <a:pt x="1211" y="1187"/>
                    </a:cubicBezTo>
                    <a:cubicBezTo>
                      <a:pt x="1211" y="1202"/>
                      <a:pt x="1166" y="1202"/>
                      <a:pt x="1136" y="1202"/>
                    </a:cubicBezTo>
                    <a:lnTo>
                      <a:pt x="583" y="1202"/>
                    </a:lnTo>
                    <a:cubicBezTo>
                      <a:pt x="568" y="1172"/>
                      <a:pt x="598" y="1067"/>
                      <a:pt x="583" y="1037"/>
                    </a:cubicBezTo>
                    <a:cubicBezTo>
                      <a:pt x="567" y="979"/>
                      <a:pt x="485" y="949"/>
                      <a:pt x="406" y="949"/>
                    </a:cubicBezTo>
                    <a:cubicBezTo>
                      <a:pt x="343" y="949"/>
                      <a:pt x="281" y="968"/>
                      <a:pt x="255" y="1007"/>
                    </a:cubicBezTo>
                    <a:cubicBezTo>
                      <a:pt x="210" y="1052"/>
                      <a:pt x="255" y="1112"/>
                      <a:pt x="240" y="1172"/>
                    </a:cubicBezTo>
                    <a:cubicBezTo>
                      <a:pt x="225" y="1202"/>
                      <a:pt x="225" y="1202"/>
                      <a:pt x="180" y="1202"/>
                    </a:cubicBezTo>
                    <a:cubicBezTo>
                      <a:pt x="150" y="1202"/>
                      <a:pt x="120" y="1202"/>
                      <a:pt x="90" y="1217"/>
                    </a:cubicBezTo>
                    <a:cubicBezTo>
                      <a:pt x="1" y="1276"/>
                      <a:pt x="31" y="1485"/>
                      <a:pt x="31" y="1560"/>
                    </a:cubicBezTo>
                    <a:cubicBezTo>
                      <a:pt x="31" y="1620"/>
                      <a:pt x="46" y="1665"/>
                      <a:pt x="105" y="1680"/>
                    </a:cubicBezTo>
                    <a:cubicBezTo>
                      <a:pt x="120" y="1694"/>
                      <a:pt x="150" y="1694"/>
                      <a:pt x="165" y="1694"/>
                    </a:cubicBezTo>
                    <a:cubicBezTo>
                      <a:pt x="189" y="1694"/>
                      <a:pt x="203" y="1692"/>
                      <a:pt x="213" y="1692"/>
                    </a:cubicBezTo>
                    <a:cubicBezTo>
                      <a:pt x="227" y="1692"/>
                      <a:pt x="231" y="1697"/>
                      <a:pt x="240" y="1724"/>
                    </a:cubicBezTo>
                    <a:cubicBezTo>
                      <a:pt x="255" y="1784"/>
                      <a:pt x="210" y="1844"/>
                      <a:pt x="270" y="1889"/>
                    </a:cubicBezTo>
                    <a:cubicBezTo>
                      <a:pt x="299" y="1928"/>
                      <a:pt x="343" y="1935"/>
                      <a:pt x="386" y="1935"/>
                    </a:cubicBezTo>
                    <a:cubicBezTo>
                      <a:pt x="407" y="1935"/>
                      <a:pt x="429" y="1933"/>
                      <a:pt x="449" y="1933"/>
                    </a:cubicBezTo>
                    <a:cubicBezTo>
                      <a:pt x="509" y="1933"/>
                      <a:pt x="568" y="1904"/>
                      <a:pt x="583" y="1829"/>
                    </a:cubicBezTo>
                    <a:cubicBezTo>
                      <a:pt x="583" y="1799"/>
                      <a:pt x="568" y="1709"/>
                      <a:pt x="583" y="1694"/>
                    </a:cubicBezTo>
                    <a:cubicBezTo>
                      <a:pt x="593" y="1690"/>
                      <a:pt x="610" y="1688"/>
                      <a:pt x="628" y="1688"/>
                    </a:cubicBezTo>
                    <a:cubicBezTo>
                      <a:pt x="665" y="1688"/>
                      <a:pt x="708" y="1694"/>
                      <a:pt x="718" y="1694"/>
                    </a:cubicBezTo>
                    <a:lnTo>
                      <a:pt x="1151" y="1694"/>
                    </a:lnTo>
                    <a:cubicBezTo>
                      <a:pt x="1173" y="1694"/>
                      <a:pt x="1184" y="1691"/>
                      <a:pt x="1192" y="1691"/>
                    </a:cubicBezTo>
                    <a:cubicBezTo>
                      <a:pt x="1199" y="1691"/>
                      <a:pt x="1203" y="1694"/>
                      <a:pt x="1211" y="1709"/>
                    </a:cubicBezTo>
                    <a:cubicBezTo>
                      <a:pt x="1225" y="1739"/>
                      <a:pt x="1211" y="1829"/>
                      <a:pt x="1211" y="1859"/>
                    </a:cubicBezTo>
                    <a:lnTo>
                      <a:pt x="1211" y="2098"/>
                    </a:lnTo>
                    <a:cubicBezTo>
                      <a:pt x="1211" y="2158"/>
                      <a:pt x="1211" y="2217"/>
                      <a:pt x="1211" y="2277"/>
                    </a:cubicBezTo>
                    <a:cubicBezTo>
                      <a:pt x="1211" y="2292"/>
                      <a:pt x="1211" y="2307"/>
                      <a:pt x="1211" y="2307"/>
                    </a:cubicBezTo>
                    <a:cubicBezTo>
                      <a:pt x="1206" y="2312"/>
                      <a:pt x="1196" y="2314"/>
                      <a:pt x="1183" y="2314"/>
                    </a:cubicBezTo>
                    <a:cubicBezTo>
                      <a:pt x="1159" y="2314"/>
                      <a:pt x="1126" y="2307"/>
                      <a:pt x="1106" y="2307"/>
                    </a:cubicBezTo>
                    <a:cubicBezTo>
                      <a:pt x="1046" y="2307"/>
                      <a:pt x="1001" y="2322"/>
                      <a:pt x="972" y="2382"/>
                    </a:cubicBezTo>
                    <a:cubicBezTo>
                      <a:pt x="957" y="2426"/>
                      <a:pt x="972" y="2501"/>
                      <a:pt x="972" y="2546"/>
                    </a:cubicBezTo>
                    <a:cubicBezTo>
                      <a:pt x="972" y="2621"/>
                      <a:pt x="1016" y="2650"/>
                      <a:pt x="1076" y="2665"/>
                    </a:cubicBezTo>
                    <a:cubicBezTo>
                      <a:pt x="1096" y="2665"/>
                      <a:pt x="1123" y="2659"/>
                      <a:pt x="1147" y="2659"/>
                    </a:cubicBezTo>
                    <a:cubicBezTo>
                      <a:pt x="1159" y="2659"/>
                      <a:pt x="1171" y="2660"/>
                      <a:pt x="1181" y="2665"/>
                    </a:cubicBezTo>
                    <a:cubicBezTo>
                      <a:pt x="1211" y="2680"/>
                      <a:pt x="1196" y="2680"/>
                      <a:pt x="1196" y="2725"/>
                    </a:cubicBezTo>
                    <a:cubicBezTo>
                      <a:pt x="1207" y="2846"/>
                      <a:pt x="1282" y="2862"/>
                      <a:pt x="1368" y="2862"/>
                    </a:cubicBezTo>
                    <a:cubicBezTo>
                      <a:pt x="1400" y="2862"/>
                      <a:pt x="1433" y="2859"/>
                      <a:pt x="1464" y="2859"/>
                    </a:cubicBezTo>
                    <a:cubicBezTo>
                      <a:pt x="1494" y="2859"/>
                      <a:pt x="1531" y="2866"/>
                      <a:pt x="1565" y="2866"/>
                    </a:cubicBezTo>
                    <a:cubicBezTo>
                      <a:pt x="1582" y="2866"/>
                      <a:pt x="1599" y="2864"/>
                      <a:pt x="1614" y="2859"/>
                    </a:cubicBezTo>
                    <a:cubicBezTo>
                      <a:pt x="1703" y="2815"/>
                      <a:pt x="1674" y="2755"/>
                      <a:pt x="1688" y="2695"/>
                    </a:cubicBezTo>
                    <a:cubicBezTo>
                      <a:pt x="1688" y="2665"/>
                      <a:pt x="1688" y="2665"/>
                      <a:pt x="1718" y="2665"/>
                    </a:cubicBezTo>
                    <a:lnTo>
                      <a:pt x="1808" y="2665"/>
                    </a:lnTo>
                    <a:cubicBezTo>
                      <a:pt x="1883" y="2650"/>
                      <a:pt x="1912" y="2606"/>
                      <a:pt x="1912" y="2531"/>
                    </a:cubicBezTo>
                    <a:cubicBezTo>
                      <a:pt x="1912" y="2486"/>
                      <a:pt x="1927" y="2411"/>
                      <a:pt x="1898" y="2367"/>
                    </a:cubicBezTo>
                    <a:cubicBezTo>
                      <a:pt x="1876" y="2313"/>
                      <a:pt x="1832" y="2306"/>
                      <a:pt x="1787" y="2306"/>
                    </a:cubicBezTo>
                    <a:cubicBezTo>
                      <a:pt x="1769" y="2306"/>
                      <a:pt x="1750" y="2307"/>
                      <a:pt x="1733" y="2307"/>
                    </a:cubicBezTo>
                    <a:cubicBezTo>
                      <a:pt x="1674" y="2307"/>
                      <a:pt x="1674" y="2307"/>
                      <a:pt x="1674" y="2262"/>
                    </a:cubicBezTo>
                    <a:lnTo>
                      <a:pt x="1674" y="2053"/>
                    </a:lnTo>
                    <a:lnTo>
                      <a:pt x="1674" y="1829"/>
                    </a:lnTo>
                    <a:cubicBezTo>
                      <a:pt x="1674" y="1814"/>
                      <a:pt x="1659" y="1709"/>
                      <a:pt x="1674" y="1680"/>
                    </a:cubicBezTo>
                    <a:cubicBezTo>
                      <a:pt x="1679" y="1675"/>
                      <a:pt x="1685" y="1673"/>
                      <a:pt x="1693" y="1673"/>
                    </a:cubicBezTo>
                    <a:cubicBezTo>
                      <a:pt x="1708" y="1673"/>
                      <a:pt x="1728" y="1680"/>
                      <a:pt x="1748" y="1680"/>
                    </a:cubicBezTo>
                    <a:lnTo>
                      <a:pt x="2181" y="1680"/>
                    </a:lnTo>
                    <a:cubicBezTo>
                      <a:pt x="2191" y="1680"/>
                      <a:pt x="2234" y="1673"/>
                      <a:pt x="2267" y="1673"/>
                    </a:cubicBezTo>
                    <a:cubicBezTo>
                      <a:pt x="2283" y="1673"/>
                      <a:pt x="2296" y="1675"/>
                      <a:pt x="2301" y="1680"/>
                    </a:cubicBezTo>
                    <a:cubicBezTo>
                      <a:pt x="2331" y="1709"/>
                      <a:pt x="2301" y="1799"/>
                      <a:pt x="2316" y="1844"/>
                    </a:cubicBezTo>
                    <a:cubicBezTo>
                      <a:pt x="2331" y="1904"/>
                      <a:pt x="2405" y="1904"/>
                      <a:pt x="2465" y="1904"/>
                    </a:cubicBezTo>
                    <a:cubicBezTo>
                      <a:pt x="2485" y="1904"/>
                      <a:pt x="2507" y="1905"/>
                      <a:pt x="2528" y="1905"/>
                    </a:cubicBezTo>
                    <a:cubicBezTo>
                      <a:pt x="2570" y="1905"/>
                      <a:pt x="2609" y="1899"/>
                      <a:pt x="2629" y="1859"/>
                    </a:cubicBezTo>
                    <a:cubicBezTo>
                      <a:pt x="2644" y="1844"/>
                      <a:pt x="2659" y="1814"/>
                      <a:pt x="2659" y="1784"/>
                    </a:cubicBezTo>
                    <a:cubicBezTo>
                      <a:pt x="2659" y="1769"/>
                      <a:pt x="2644" y="1694"/>
                      <a:pt x="2659" y="1680"/>
                    </a:cubicBezTo>
                    <a:cubicBezTo>
                      <a:pt x="2667" y="1665"/>
                      <a:pt x="2697" y="1665"/>
                      <a:pt x="2728" y="1665"/>
                    </a:cubicBezTo>
                    <a:cubicBezTo>
                      <a:pt x="2760" y="1665"/>
                      <a:pt x="2794" y="1665"/>
                      <a:pt x="2809" y="1650"/>
                    </a:cubicBezTo>
                    <a:cubicBezTo>
                      <a:pt x="2853" y="1620"/>
                      <a:pt x="2853" y="1560"/>
                      <a:pt x="2853" y="1500"/>
                    </a:cubicBezTo>
                    <a:cubicBezTo>
                      <a:pt x="2853" y="1419"/>
                      <a:pt x="2881" y="1292"/>
                      <a:pt x="2829" y="1226"/>
                    </a:cubicBezTo>
                    <a:lnTo>
                      <a:pt x="2829" y="1226"/>
                    </a:lnTo>
                    <a:cubicBezTo>
                      <a:pt x="2825" y="1204"/>
                      <a:pt x="2808" y="1187"/>
                      <a:pt x="2779" y="1187"/>
                    </a:cubicBezTo>
                    <a:lnTo>
                      <a:pt x="2764" y="1187"/>
                    </a:lnTo>
                    <a:cubicBezTo>
                      <a:pt x="2759" y="1186"/>
                      <a:pt x="2754" y="1185"/>
                      <a:pt x="2750" y="1185"/>
                    </a:cubicBezTo>
                    <a:cubicBezTo>
                      <a:pt x="2745" y="1185"/>
                      <a:pt x="2740" y="1186"/>
                      <a:pt x="2736" y="1187"/>
                    </a:cubicBezTo>
                    <a:lnTo>
                      <a:pt x="2704" y="1187"/>
                    </a:lnTo>
                    <a:cubicBezTo>
                      <a:pt x="2674" y="1172"/>
                      <a:pt x="2689" y="1157"/>
                      <a:pt x="2689" y="1127"/>
                    </a:cubicBezTo>
                    <a:cubicBezTo>
                      <a:pt x="2689" y="1067"/>
                      <a:pt x="2689" y="993"/>
                      <a:pt x="2629" y="963"/>
                    </a:cubicBezTo>
                    <a:cubicBezTo>
                      <a:pt x="2607" y="948"/>
                      <a:pt x="2573" y="944"/>
                      <a:pt x="2540" y="944"/>
                    </a:cubicBezTo>
                    <a:cubicBezTo>
                      <a:pt x="2506" y="944"/>
                      <a:pt x="2473" y="948"/>
                      <a:pt x="2450" y="948"/>
                    </a:cubicBezTo>
                    <a:cubicBezTo>
                      <a:pt x="2390" y="948"/>
                      <a:pt x="2346" y="978"/>
                      <a:pt x="2331" y="1052"/>
                    </a:cubicBezTo>
                    <a:cubicBezTo>
                      <a:pt x="2331" y="1082"/>
                      <a:pt x="2346" y="1172"/>
                      <a:pt x="2331" y="1187"/>
                    </a:cubicBezTo>
                    <a:cubicBezTo>
                      <a:pt x="2321" y="1192"/>
                      <a:pt x="2302" y="1193"/>
                      <a:pt x="2282" y="1193"/>
                    </a:cubicBezTo>
                    <a:cubicBezTo>
                      <a:pt x="2241" y="1193"/>
                      <a:pt x="2191" y="1187"/>
                      <a:pt x="2181" y="1187"/>
                    </a:cubicBezTo>
                    <a:lnTo>
                      <a:pt x="1748" y="1187"/>
                    </a:lnTo>
                    <a:cubicBezTo>
                      <a:pt x="1718" y="1187"/>
                      <a:pt x="1718" y="1187"/>
                      <a:pt x="1703" y="1172"/>
                    </a:cubicBezTo>
                    <a:cubicBezTo>
                      <a:pt x="1688" y="1127"/>
                      <a:pt x="1703" y="1037"/>
                      <a:pt x="1703" y="993"/>
                    </a:cubicBezTo>
                    <a:lnTo>
                      <a:pt x="1703" y="768"/>
                    </a:lnTo>
                    <a:cubicBezTo>
                      <a:pt x="1703" y="709"/>
                      <a:pt x="1688" y="634"/>
                      <a:pt x="1703" y="589"/>
                    </a:cubicBezTo>
                    <a:lnTo>
                      <a:pt x="1703" y="559"/>
                    </a:lnTo>
                    <a:lnTo>
                      <a:pt x="1793" y="559"/>
                    </a:lnTo>
                    <a:cubicBezTo>
                      <a:pt x="1868" y="559"/>
                      <a:pt x="1927" y="544"/>
                      <a:pt x="1942" y="470"/>
                    </a:cubicBezTo>
                    <a:cubicBezTo>
                      <a:pt x="1957" y="350"/>
                      <a:pt x="1942" y="216"/>
                      <a:pt x="1808" y="201"/>
                    </a:cubicBezTo>
                    <a:cubicBezTo>
                      <a:pt x="1788" y="201"/>
                      <a:pt x="1761" y="208"/>
                      <a:pt x="1742" y="208"/>
                    </a:cubicBezTo>
                    <a:cubicBezTo>
                      <a:pt x="1732" y="208"/>
                      <a:pt x="1723" y="206"/>
                      <a:pt x="1718" y="201"/>
                    </a:cubicBezTo>
                    <a:cubicBezTo>
                      <a:pt x="1703" y="201"/>
                      <a:pt x="1703" y="171"/>
                      <a:pt x="1703" y="141"/>
                    </a:cubicBezTo>
                    <a:cubicBezTo>
                      <a:pt x="1703" y="66"/>
                      <a:pt x="1674" y="7"/>
                      <a:pt x="1599" y="7"/>
                    </a:cubicBezTo>
                    <a:cubicBezTo>
                      <a:pt x="1579" y="2"/>
                      <a:pt x="1561" y="0"/>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8" name="Google Shape;2158;p31"/>
            <p:cNvSpPr/>
            <p:nvPr/>
          </p:nvSpPr>
          <p:spPr>
            <a:xfrm>
              <a:off x="1226525" y="4581200"/>
              <a:ext cx="29952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59"/>
        <p:cNvGrpSpPr/>
        <p:nvPr/>
      </p:nvGrpSpPr>
      <p:grpSpPr>
        <a:xfrm>
          <a:off x="0" y="0"/>
          <a:ext cx="0" cy="0"/>
          <a:chOff x="0" y="0"/>
          <a:chExt cx="0" cy="0"/>
        </a:xfrm>
      </p:grpSpPr>
      <p:grpSp>
        <p:nvGrpSpPr>
          <p:cNvPr id="2160" name="Google Shape;2160;p32"/>
          <p:cNvGrpSpPr/>
          <p:nvPr/>
        </p:nvGrpSpPr>
        <p:grpSpPr>
          <a:xfrm>
            <a:off x="162195" y="177304"/>
            <a:ext cx="8819610" cy="4788891"/>
            <a:chOff x="162195" y="201253"/>
            <a:chExt cx="8819610" cy="4788891"/>
          </a:xfrm>
        </p:grpSpPr>
        <p:sp>
          <p:nvSpPr>
            <p:cNvPr id="2161" name="Google Shape;2161;p32"/>
            <p:cNvSpPr/>
            <p:nvPr/>
          </p:nvSpPr>
          <p:spPr>
            <a:xfrm>
              <a:off x="820800" y="4944544"/>
              <a:ext cx="75024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nvGrpSpPr>
            <p:cNvPr id="2162" name="Google Shape;2162;p32"/>
            <p:cNvGrpSpPr/>
            <p:nvPr/>
          </p:nvGrpSpPr>
          <p:grpSpPr>
            <a:xfrm>
              <a:off x="162195" y="2595703"/>
              <a:ext cx="902810" cy="2394441"/>
              <a:chOff x="-2661176" y="2292632"/>
              <a:chExt cx="902810" cy="2394441"/>
            </a:xfrm>
          </p:grpSpPr>
          <p:sp>
            <p:nvSpPr>
              <p:cNvPr id="2163" name="Google Shape;2163;p32"/>
              <p:cNvSpPr/>
              <p:nvPr/>
            </p:nvSpPr>
            <p:spPr>
              <a:xfrm>
                <a:off x="-2636482" y="2320529"/>
                <a:ext cx="853423" cy="2344227"/>
              </a:xfrm>
              <a:custGeom>
                <a:avLst/>
                <a:gdLst/>
                <a:ahLst/>
                <a:cxnLst/>
                <a:rect l="l" t="t" r="r" b="b"/>
                <a:pathLst>
                  <a:path w="8260" h="22689" extrusionOk="0">
                    <a:moveTo>
                      <a:pt x="0" y="1"/>
                    </a:moveTo>
                    <a:lnTo>
                      <a:pt x="0" y="22688"/>
                    </a:lnTo>
                    <a:lnTo>
                      <a:pt x="8260" y="22688"/>
                    </a:lnTo>
                    <a:lnTo>
                      <a:pt x="8260" y="22673"/>
                    </a:lnTo>
                    <a:cubicBezTo>
                      <a:pt x="3614" y="20941"/>
                      <a:pt x="3077" y="17625"/>
                      <a:pt x="3331" y="15340"/>
                    </a:cubicBezTo>
                    <a:cubicBezTo>
                      <a:pt x="3570" y="13264"/>
                      <a:pt x="3405" y="11173"/>
                      <a:pt x="2853" y="9171"/>
                    </a:cubicBezTo>
                    <a:cubicBezTo>
                      <a:pt x="2016" y="6154"/>
                      <a:pt x="1583" y="3555"/>
                      <a:pt x="1090" y="1733"/>
                    </a:cubicBezTo>
                    <a:cubicBezTo>
                      <a:pt x="941" y="1181"/>
                      <a:pt x="657" y="688"/>
                      <a:pt x="269" y="28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2"/>
              <p:cNvSpPr/>
              <p:nvPr/>
            </p:nvSpPr>
            <p:spPr>
              <a:xfrm>
                <a:off x="-2640305" y="3564708"/>
                <a:ext cx="172131" cy="531065"/>
              </a:xfrm>
              <a:custGeom>
                <a:avLst/>
                <a:gdLst/>
                <a:ahLst/>
                <a:cxnLst/>
                <a:rect l="l" t="t" r="r" b="b"/>
                <a:pathLst>
                  <a:path w="1666" h="5140" extrusionOk="0">
                    <a:moveTo>
                      <a:pt x="1583" y="1"/>
                    </a:moveTo>
                    <a:cubicBezTo>
                      <a:pt x="1557" y="1"/>
                      <a:pt x="1531" y="19"/>
                      <a:pt x="1531" y="57"/>
                    </a:cubicBezTo>
                    <a:cubicBezTo>
                      <a:pt x="1531" y="833"/>
                      <a:pt x="1560" y="1610"/>
                      <a:pt x="1516" y="2402"/>
                    </a:cubicBezTo>
                    <a:cubicBezTo>
                      <a:pt x="1486" y="3104"/>
                      <a:pt x="1351" y="3836"/>
                      <a:pt x="903" y="4403"/>
                    </a:cubicBezTo>
                    <a:cubicBezTo>
                      <a:pt x="679" y="4672"/>
                      <a:pt x="410" y="4911"/>
                      <a:pt x="67" y="5015"/>
                    </a:cubicBezTo>
                    <a:cubicBezTo>
                      <a:pt x="0" y="5042"/>
                      <a:pt x="17" y="5140"/>
                      <a:pt x="74" y="5140"/>
                    </a:cubicBezTo>
                    <a:cubicBezTo>
                      <a:pt x="81" y="5140"/>
                      <a:pt x="89" y="5138"/>
                      <a:pt x="97" y="5135"/>
                    </a:cubicBezTo>
                    <a:cubicBezTo>
                      <a:pt x="694" y="4911"/>
                      <a:pt x="1142" y="4403"/>
                      <a:pt x="1366" y="3821"/>
                    </a:cubicBezTo>
                    <a:cubicBezTo>
                      <a:pt x="1665" y="3089"/>
                      <a:pt x="1650" y="2282"/>
                      <a:pt x="1650" y="1506"/>
                    </a:cubicBezTo>
                    <a:cubicBezTo>
                      <a:pt x="1650" y="1028"/>
                      <a:pt x="1650" y="535"/>
                      <a:pt x="1635" y="57"/>
                    </a:cubicBezTo>
                    <a:cubicBezTo>
                      <a:pt x="1635" y="19"/>
                      <a:pt x="1609"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2"/>
              <p:cNvSpPr/>
              <p:nvPr/>
            </p:nvSpPr>
            <p:spPr>
              <a:xfrm>
                <a:off x="-2653943" y="4241971"/>
                <a:ext cx="241872" cy="138655"/>
              </a:xfrm>
              <a:custGeom>
                <a:avLst/>
                <a:gdLst/>
                <a:ahLst/>
                <a:cxnLst/>
                <a:rect l="l" t="t" r="r" b="b"/>
                <a:pathLst>
                  <a:path w="2341" h="1342" extrusionOk="0">
                    <a:moveTo>
                      <a:pt x="714" y="1"/>
                    </a:moveTo>
                    <a:cubicBezTo>
                      <a:pt x="475" y="1"/>
                      <a:pt x="243" y="75"/>
                      <a:pt x="50" y="208"/>
                    </a:cubicBezTo>
                    <a:cubicBezTo>
                      <a:pt x="0" y="233"/>
                      <a:pt x="33" y="309"/>
                      <a:pt x="79" y="309"/>
                    </a:cubicBezTo>
                    <a:cubicBezTo>
                      <a:pt x="89" y="309"/>
                      <a:pt x="99" y="305"/>
                      <a:pt x="109" y="298"/>
                    </a:cubicBezTo>
                    <a:cubicBezTo>
                      <a:pt x="298" y="172"/>
                      <a:pt x="512" y="110"/>
                      <a:pt x="724" y="110"/>
                    </a:cubicBezTo>
                    <a:cubicBezTo>
                      <a:pt x="1015" y="110"/>
                      <a:pt x="1299" y="228"/>
                      <a:pt x="1498" y="462"/>
                    </a:cubicBezTo>
                    <a:cubicBezTo>
                      <a:pt x="1678" y="656"/>
                      <a:pt x="1842" y="865"/>
                      <a:pt x="2021" y="1074"/>
                    </a:cubicBezTo>
                    <a:cubicBezTo>
                      <a:pt x="2081" y="1149"/>
                      <a:pt x="2155" y="1239"/>
                      <a:pt x="2230" y="1328"/>
                    </a:cubicBezTo>
                    <a:cubicBezTo>
                      <a:pt x="2240" y="1338"/>
                      <a:pt x="2251" y="1342"/>
                      <a:pt x="2261" y="1342"/>
                    </a:cubicBezTo>
                    <a:cubicBezTo>
                      <a:pt x="2301" y="1342"/>
                      <a:pt x="2340" y="1286"/>
                      <a:pt x="2305" y="1239"/>
                    </a:cubicBezTo>
                    <a:cubicBezTo>
                      <a:pt x="2126" y="1015"/>
                      <a:pt x="1946" y="805"/>
                      <a:pt x="1752" y="581"/>
                    </a:cubicBezTo>
                    <a:cubicBezTo>
                      <a:pt x="1692" y="507"/>
                      <a:pt x="1618" y="417"/>
                      <a:pt x="1543" y="342"/>
                    </a:cubicBezTo>
                    <a:cubicBezTo>
                      <a:pt x="1364" y="163"/>
                      <a:pt x="1125" y="44"/>
                      <a:pt x="886" y="14"/>
                    </a:cubicBezTo>
                    <a:cubicBezTo>
                      <a:pt x="829" y="5"/>
                      <a:pt x="771"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2"/>
              <p:cNvSpPr/>
              <p:nvPr/>
            </p:nvSpPr>
            <p:spPr>
              <a:xfrm>
                <a:off x="-2616438" y="4250856"/>
                <a:ext cx="393546" cy="343229"/>
              </a:xfrm>
              <a:custGeom>
                <a:avLst/>
                <a:gdLst/>
                <a:ahLst/>
                <a:cxnLst/>
                <a:rect l="l" t="t" r="r" b="b"/>
                <a:pathLst>
                  <a:path w="3809" h="3322" extrusionOk="0">
                    <a:moveTo>
                      <a:pt x="1992" y="1"/>
                    </a:moveTo>
                    <a:cubicBezTo>
                      <a:pt x="1711" y="1"/>
                      <a:pt x="1414" y="106"/>
                      <a:pt x="1120" y="361"/>
                    </a:cubicBezTo>
                    <a:cubicBezTo>
                      <a:pt x="0" y="1347"/>
                      <a:pt x="1031" y="2661"/>
                      <a:pt x="1942" y="2945"/>
                    </a:cubicBezTo>
                    <a:cubicBezTo>
                      <a:pt x="2241" y="3034"/>
                      <a:pt x="2614" y="3079"/>
                      <a:pt x="2898" y="3244"/>
                    </a:cubicBezTo>
                    <a:cubicBezTo>
                      <a:pt x="2988" y="3295"/>
                      <a:pt x="3090" y="3322"/>
                      <a:pt x="3192" y="3322"/>
                    </a:cubicBezTo>
                    <a:cubicBezTo>
                      <a:pt x="3323" y="3322"/>
                      <a:pt x="3453" y="3277"/>
                      <a:pt x="3555" y="3184"/>
                    </a:cubicBezTo>
                    <a:lnTo>
                      <a:pt x="3570" y="3184"/>
                    </a:lnTo>
                    <a:lnTo>
                      <a:pt x="3570" y="3169"/>
                    </a:lnTo>
                    <a:cubicBezTo>
                      <a:pt x="3764" y="3005"/>
                      <a:pt x="3809" y="2751"/>
                      <a:pt x="3719" y="2527"/>
                    </a:cubicBezTo>
                    <a:cubicBezTo>
                      <a:pt x="3600" y="2228"/>
                      <a:pt x="3615" y="1855"/>
                      <a:pt x="3555" y="1541"/>
                    </a:cubicBezTo>
                    <a:cubicBezTo>
                      <a:pt x="3445" y="836"/>
                      <a:pt x="2782" y="1"/>
                      <a:pt x="199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2"/>
              <p:cNvSpPr/>
              <p:nvPr/>
            </p:nvSpPr>
            <p:spPr>
              <a:xfrm>
                <a:off x="-2550727" y="4246827"/>
                <a:ext cx="306240" cy="330314"/>
              </a:xfrm>
              <a:custGeom>
                <a:avLst/>
                <a:gdLst/>
                <a:ahLst/>
                <a:cxnLst/>
                <a:rect l="l" t="t" r="r" b="b"/>
                <a:pathLst>
                  <a:path w="2964" h="3197" extrusionOk="0">
                    <a:moveTo>
                      <a:pt x="1135" y="1"/>
                    </a:moveTo>
                    <a:cubicBezTo>
                      <a:pt x="1080" y="1"/>
                      <a:pt x="1047" y="79"/>
                      <a:pt x="1097" y="116"/>
                    </a:cubicBezTo>
                    <a:cubicBezTo>
                      <a:pt x="1754" y="534"/>
                      <a:pt x="2247" y="1251"/>
                      <a:pt x="2531" y="1968"/>
                    </a:cubicBezTo>
                    <a:cubicBezTo>
                      <a:pt x="2669" y="2315"/>
                      <a:pt x="2756" y="2674"/>
                      <a:pt x="2816" y="3047"/>
                    </a:cubicBezTo>
                    <a:lnTo>
                      <a:pt x="2816" y="3047"/>
                    </a:lnTo>
                    <a:cubicBezTo>
                      <a:pt x="1950" y="2778"/>
                      <a:pt x="1108" y="2376"/>
                      <a:pt x="544" y="1640"/>
                    </a:cubicBezTo>
                    <a:cubicBezTo>
                      <a:pt x="380" y="1431"/>
                      <a:pt x="245" y="1192"/>
                      <a:pt x="126" y="953"/>
                    </a:cubicBezTo>
                    <a:cubicBezTo>
                      <a:pt x="117" y="936"/>
                      <a:pt x="103" y="928"/>
                      <a:pt x="87" y="928"/>
                    </a:cubicBezTo>
                    <a:cubicBezTo>
                      <a:pt x="47" y="928"/>
                      <a:pt x="0" y="974"/>
                      <a:pt x="21" y="1027"/>
                    </a:cubicBezTo>
                    <a:cubicBezTo>
                      <a:pt x="230" y="1445"/>
                      <a:pt x="514" y="1834"/>
                      <a:pt x="873" y="2147"/>
                    </a:cubicBezTo>
                    <a:cubicBezTo>
                      <a:pt x="1216" y="2476"/>
                      <a:pt x="1620" y="2715"/>
                      <a:pt x="2053" y="2894"/>
                    </a:cubicBezTo>
                    <a:cubicBezTo>
                      <a:pt x="2321" y="3014"/>
                      <a:pt x="2605" y="3118"/>
                      <a:pt x="2889" y="3193"/>
                    </a:cubicBezTo>
                    <a:cubicBezTo>
                      <a:pt x="2895" y="3196"/>
                      <a:pt x="2901" y="3197"/>
                      <a:pt x="2907" y="3197"/>
                    </a:cubicBezTo>
                    <a:cubicBezTo>
                      <a:pt x="2934" y="3197"/>
                      <a:pt x="2964" y="3173"/>
                      <a:pt x="2964" y="3148"/>
                    </a:cubicBezTo>
                    <a:cubicBezTo>
                      <a:pt x="2814" y="2043"/>
                      <a:pt x="2321" y="953"/>
                      <a:pt x="1455" y="221"/>
                    </a:cubicBezTo>
                    <a:cubicBezTo>
                      <a:pt x="1366" y="146"/>
                      <a:pt x="1276" y="71"/>
                      <a:pt x="1171" y="12"/>
                    </a:cubicBezTo>
                    <a:cubicBezTo>
                      <a:pt x="1159" y="4"/>
                      <a:pt x="1146" y="1"/>
                      <a:pt x="1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2"/>
              <p:cNvSpPr/>
              <p:nvPr/>
            </p:nvSpPr>
            <p:spPr>
              <a:xfrm>
                <a:off x="-2601044" y="3325006"/>
                <a:ext cx="256647" cy="304691"/>
              </a:xfrm>
              <a:custGeom>
                <a:avLst/>
                <a:gdLst/>
                <a:ahLst/>
                <a:cxnLst/>
                <a:rect l="l" t="t" r="r" b="b"/>
                <a:pathLst>
                  <a:path w="2484" h="2949" extrusionOk="0">
                    <a:moveTo>
                      <a:pt x="1327" y="1"/>
                    </a:moveTo>
                    <a:cubicBezTo>
                      <a:pt x="1146" y="1"/>
                      <a:pt x="982" y="117"/>
                      <a:pt x="912" y="286"/>
                    </a:cubicBezTo>
                    <a:cubicBezTo>
                      <a:pt x="822" y="525"/>
                      <a:pt x="613" y="719"/>
                      <a:pt x="464" y="928"/>
                    </a:cubicBezTo>
                    <a:cubicBezTo>
                      <a:pt x="15" y="1540"/>
                      <a:pt x="1" y="2855"/>
                      <a:pt x="1151" y="2944"/>
                    </a:cubicBezTo>
                    <a:cubicBezTo>
                      <a:pt x="1189" y="2947"/>
                      <a:pt x="1227" y="2949"/>
                      <a:pt x="1263" y="2949"/>
                    </a:cubicBezTo>
                    <a:cubicBezTo>
                      <a:pt x="2341" y="2949"/>
                      <a:pt x="2483" y="1698"/>
                      <a:pt x="2136" y="1047"/>
                    </a:cubicBezTo>
                    <a:cubicBezTo>
                      <a:pt x="2017" y="823"/>
                      <a:pt x="1838" y="599"/>
                      <a:pt x="1778" y="345"/>
                    </a:cubicBezTo>
                    <a:cubicBezTo>
                      <a:pt x="1718" y="166"/>
                      <a:pt x="1569" y="32"/>
                      <a:pt x="1375" y="2"/>
                    </a:cubicBezTo>
                    <a:lnTo>
                      <a:pt x="1360" y="2"/>
                    </a:lnTo>
                    <a:cubicBezTo>
                      <a:pt x="1349" y="1"/>
                      <a:pt x="1338" y="1"/>
                      <a:pt x="1327"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2"/>
              <p:cNvSpPr/>
              <p:nvPr/>
            </p:nvSpPr>
            <p:spPr>
              <a:xfrm>
                <a:off x="-2554756" y="3328415"/>
                <a:ext cx="159113" cy="298698"/>
              </a:xfrm>
              <a:custGeom>
                <a:avLst/>
                <a:gdLst/>
                <a:ahLst/>
                <a:cxnLst/>
                <a:rect l="l" t="t" r="r" b="b"/>
                <a:pathLst>
                  <a:path w="1540" h="2891" extrusionOk="0">
                    <a:moveTo>
                      <a:pt x="917" y="0"/>
                    </a:moveTo>
                    <a:cubicBezTo>
                      <a:pt x="897" y="0"/>
                      <a:pt x="875" y="12"/>
                      <a:pt x="867" y="29"/>
                    </a:cubicBezTo>
                    <a:cubicBezTo>
                      <a:pt x="329" y="731"/>
                      <a:pt x="1" y="1612"/>
                      <a:pt x="75" y="2478"/>
                    </a:cubicBezTo>
                    <a:cubicBezTo>
                      <a:pt x="90" y="2583"/>
                      <a:pt x="105" y="2672"/>
                      <a:pt x="120" y="2762"/>
                    </a:cubicBezTo>
                    <a:cubicBezTo>
                      <a:pt x="126" y="2791"/>
                      <a:pt x="148" y="2804"/>
                      <a:pt x="170" y="2804"/>
                    </a:cubicBezTo>
                    <a:cubicBezTo>
                      <a:pt x="205" y="2804"/>
                      <a:pt x="243" y="2772"/>
                      <a:pt x="225" y="2717"/>
                    </a:cubicBezTo>
                    <a:cubicBezTo>
                      <a:pt x="165" y="2433"/>
                      <a:pt x="165" y="2120"/>
                      <a:pt x="210" y="1821"/>
                    </a:cubicBezTo>
                    <a:cubicBezTo>
                      <a:pt x="280" y="1213"/>
                      <a:pt x="538" y="659"/>
                      <a:pt x="895" y="170"/>
                    </a:cubicBezTo>
                    <a:lnTo>
                      <a:pt x="895" y="170"/>
                    </a:lnTo>
                    <a:cubicBezTo>
                      <a:pt x="1101" y="565"/>
                      <a:pt x="1275" y="987"/>
                      <a:pt x="1345" y="1448"/>
                    </a:cubicBezTo>
                    <a:cubicBezTo>
                      <a:pt x="1420" y="1911"/>
                      <a:pt x="1375" y="2374"/>
                      <a:pt x="1210" y="2822"/>
                    </a:cubicBezTo>
                    <a:cubicBezTo>
                      <a:pt x="1201" y="2859"/>
                      <a:pt x="1244" y="2891"/>
                      <a:pt x="1282" y="2891"/>
                    </a:cubicBezTo>
                    <a:cubicBezTo>
                      <a:pt x="1304" y="2891"/>
                      <a:pt x="1324" y="2879"/>
                      <a:pt x="1330" y="2852"/>
                    </a:cubicBezTo>
                    <a:cubicBezTo>
                      <a:pt x="1479" y="2389"/>
                      <a:pt x="1539" y="1926"/>
                      <a:pt x="1464" y="1448"/>
                    </a:cubicBezTo>
                    <a:cubicBezTo>
                      <a:pt x="1390" y="940"/>
                      <a:pt x="1195" y="477"/>
                      <a:pt x="957" y="29"/>
                    </a:cubicBezTo>
                    <a:cubicBezTo>
                      <a:pt x="950" y="8"/>
                      <a:pt x="934"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2"/>
              <p:cNvSpPr/>
              <p:nvPr/>
            </p:nvSpPr>
            <p:spPr>
              <a:xfrm>
                <a:off x="-2645781" y="2312883"/>
                <a:ext cx="186803" cy="871298"/>
              </a:xfrm>
              <a:custGeom>
                <a:avLst/>
                <a:gdLst/>
                <a:ahLst/>
                <a:cxnLst/>
                <a:rect l="l" t="t" r="r" b="b"/>
                <a:pathLst>
                  <a:path w="1808" h="8433" extrusionOk="0">
                    <a:moveTo>
                      <a:pt x="30" y="0"/>
                    </a:moveTo>
                    <a:lnTo>
                      <a:pt x="90" y="3137"/>
                    </a:lnTo>
                    <a:cubicBezTo>
                      <a:pt x="0" y="4227"/>
                      <a:pt x="210" y="5332"/>
                      <a:pt x="702" y="6303"/>
                    </a:cubicBezTo>
                    <a:cubicBezTo>
                      <a:pt x="867" y="6647"/>
                      <a:pt x="1061" y="6975"/>
                      <a:pt x="1225" y="7319"/>
                    </a:cubicBezTo>
                    <a:cubicBezTo>
                      <a:pt x="1389" y="7677"/>
                      <a:pt x="1584" y="8036"/>
                      <a:pt x="1718" y="8394"/>
                    </a:cubicBezTo>
                    <a:cubicBezTo>
                      <a:pt x="1725" y="8420"/>
                      <a:pt x="1743" y="8432"/>
                      <a:pt x="1761" y="8432"/>
                    </a:cubicBezTo>
                    <a:cubicBezTo>
                      <a:pt x="1784" y="8432"/>
                      <a:pt x="1808" y="8413"/>
                      <a:pt x="1808" y="8379"/>
                    </a:cubicBezTo>
                    <a:cubicBezTo>
                      <a:pt x="404" y="1762"/>
                      <a:pt x="448" y="568"/>
                      <a:pt x="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2"/>
              <p:cNvSpPr/>
              <p:nvPr/>
            </p:nvSpPr>
            <p:spPr>
              <a:xfrm>
                <a:off x="-2651980" y="2305134"/>
                <a:ext cx="199201" cy="884213"/>
              </a:xfrm>
              <a:custGeom>
                <a:avLst/>
                <a:gdLst/>
                <a:ahLst/>
                <a:cxnLst/>
                <a:rect l="l" t="t" r="r" b="b"/>
                <a:pathLst>
                  <a:path w="1928" h="8558" extrusionOk="0">
                    <a:moveTo>
                      <a:pt x="393" y="120"/>
                    </a:moveTo>
                    <a:cubicBezTo>
                      <a:pt x="407" y="309"/>
                      <a:pt x="420" y="498"/>
                      <a:pt x="434" y="687"/>
                    </a:cubicBezTo>
                    <a:cubicBezTo>
                      <a:pt x="479" y="1135"/>
                      <a:pt x="523" y="1584"/>
                      <a:pt x="583" y="2032"/>
                    </a:cubicBezTo>
                    <a:cubicBezTo>
                      <a:pt x="703" y="2868"/>
                      <a:pt x="852" y="3704"/>
                      <a:pt x="1001" y="4541"/>
                    </a:cubicBezTo>
                    <a:cubicBezTo>
                      <a:pt x="1121" y="5153"/>
                      <a:pt x="1240" y="5766"/>
                      <a:pt x="1360" y="6378"/>
                    </a:cubicBezTo>
                    <a:cubicBezTo>
                      <a:pt x="1435" y="6736"/>
                      <a:pt x="1509" y="7110"/>
                      <a:pt x="1584" y="7468"/>
                    </a:cubicBezTo>
                    <a:cubicBezTo>
                      <a:pt x="1629" y="7677"/>
                      <a:pt x="1673" y="7872"/>
                      <a:pt x="1703" y="8081"/>
                    </a:cubicBezTo>
                    <a:cubicBezTo>
                      <a:pt x="1725" y="8145"/>
                      <a:pt x="1738" y="8216"/>
                      <a:pt x="1755" y="8285"/>
                    </a:cubicBezTo>
                    <a:lnTo>
                      <a:pt x="1755" y="8285"/>
                    </a:lnTo>
                    <a:cubicBezTo>
                      <a:pt x="1744" y="8263"/>
                      <a:pt x="1731" y="8241"/>
                      <a:pt x="1718" y="8215"/>
                    </a:cubicBezTo>
                    <a:cubicBezTo>
                      <a:pt x="1569" y="7857"/>
                      <a:pt x="1390" y="7498"/>
                      <a:pt x="1210" y="7155"/>
                    </a:cubicBezTo>
                    <a:cubicBezTo>
                      <a:pt x="1031" y="6781"/>
                      <a:pt x="822" y="6438"/>
                      <a:pt x="673" y="6064"/>
                    </a:cubicBezTo>
                    <a:cubicBezTo>
                      <a:pt x="359" y="5347"/>
                      <a:pt x="195" y="4556"/>
                      <a:pt x="180" y="3779"/>
                    </a:cubicBezTo>
                    <a:cubicBezTo>
                      <a:pt x="180" y="3600"/>
                      <a:pt x="180" y="3421"/>
                      <a:pt x="192" y="3253"/>
                    </a:cubicBezTo>
                    <a:lnTo>
                      <a:pt x="192" y="3253"/>
                    </a:lnTo>
                    <a:cubicBezTo>
                      <a:pt x="203" y="3244"/>
                      <a:pt x="210" y="3230"/>
                      <a:pt x="210" y="3212"/>
                    </a:cubicBezTo>
                    <a:cubicBezTo>
                      <a:pt x="180" y="2300"/>
                      <a:pt x="165" y="1374"/>
                      <a:pt x="150" y="463"/>
                    </a:cubicBezTo>
                    <a:cubicBezTo>
                      <a:pt x="150" y="349"/>
                      <a:pt x="139" y="234"/>
                      <a:pt x="136" y="120"/>
                    </a:cubicBezTo>
                    <a:close/>
                    <a:moveTo>
                      <a:pt x="60" y="0"/>
                    </a:moveTo>
                    <a:cubicBezTo>
                      <a:pt x="31" y="0"/>
                      <a:pt x="1" y="15"/>
                      <a:pt x="1" y="60"/>
                    </a:cubicBezTo>
                    <a:cubicBezTo>
                      <a:pt x="31" y="971"/>
                      <a:pt x="45" y="1897"/>
                      <a:pt x="60" y="2808"/>
                    </a:cubicBezTo>
                    <a:cubicBezTo>
                      <a:pt x="75" y="2943"/>
                      <a:pt x="90" y="3077"/>
                      <a:pt x="90" y="3212"/>
                    </a:cubicBezTo>
                    <a:cubicBezTo>
                      <a:pt x="31" y="4003"/>
                      <a:pt x="120" y="4795"/>
                      <a:pt x="359" y="5557"/>
                    </a:cubicBezTo>
                    <a:cubicBezTo>
                      <a:pt x="479" y="5930"/>
                      <a:pt x="643" y="6303"/>
                      <a:pt x="822" y="6662"/>
                    </a:cubicBezTo>
                    <a:cubicBezTo>
                      <a:pt x="1031" y="7020"/>
                      <a:pt x="1210" y="7394"/>
                      <a:pt x="1405" y="7767"/>
                    </a:cubicBezTo>
                    <a:cubicBezTo>
                      <a:pt x="1494" y="7961"/>
                      <a:pt x="1584" y="8155"/>
                      <a:pt x="1659" y="8350"/>
                    </a:cubicBezTo>
                    <a:cubicBezTo>
                      <a:pt x="1683" y="8410"/>
                      <a:pt x="1726" y="8557"/>
                      <a:pt x="1813" y="8557"/>
                    </a:cubicBezTo>
                    <a:cubicBezTo>
                      <a:pt x="1833" y="8557"/>
                      <a:pt x="1857" y="8549"/>
                      <a:pt x="1883" y="8529"/>
                    </a:cubicBezTo>
                    <a:cubicBezTo>
                      <a:pt x="1927" y="8484"/>
                      <a:pt x="1912" y="8424"/>
                      <a:pt x="1898" y="8379"/>
                    </a:cubicBezTo>
                    <a:cubicBezTo>
                      <a:pt x="1883" y="8275"/>
                      <a:pt x="1853" y="8170"/>
                      <a:pt x="1838" y="8066"/>
                    </a:cubicBezTo>
                    <a:cubicBezTo>
                      <a:pt x="1793" y="7857"/>
                      <a:pt x="1748" y="7648"/>
                      <a:pt x="1703" y="7438"/>
                    </a:cubicBezTo>
                    <a:cubicBezTo>
                      <a:pt x="1554" y="6736"/>
                      <a:pt x="1420" y="6020"/>
                      <a:pt x="1270" y="5318"/>
                    </a:cubicBezTo>
                    <a:cubicBezTo>
                      <a:pt x="1091" y="4347"/>
                      <a:pt x="912" y="3376"/>
                      <a:pt x="762" y="2390"/>
                    </a:cubicBezTo>
                    <a:cubicBezTo>
                      <a:pt x="688" y="1882"/>
                      <a:pt x="628" y="1360"/>
                      <a:pt x="568" y="837"/>
                    </a:cubicBezTo>
                    <a:cubicBezTo>
                      <a:pt x="538" y="598"/>
                      <a:pt x="538" y="359"/>
                      <a:pt x="508" y="105"/>
                    </a:cubicBezTo>
                    <a:cubicBezTo>
                      <a:pt x="508" y="90"/>
                      <a:pt x="508" y="75"/>
                      <a:pt x="508" y="60"/>
                    </a:cubicBezTo>
                    <a:cubicBezTo>
                      <a:pt x="508" y="30"/>
                      <a:pt x="479"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2"/>
              <p:cNvSpPr/>
              <p:nvPr/>
            </p:nvSpPr>
            <p:spPr>
              <a:xfrm>
                <a:off x="-2638032" y="3042736"/>
                <a:ext cx="131940" cy="247348"/>
              </a:xfrm>
              <a:custGeom>
                <a:avLst/>
                <a:gdLst/>
                <a:ahLst/>
                <a:cxnLst/>
                <a:rect l="l" t="t" r="r" b="b"/>
                <a:pathLst>
                  <a:path w="1277" h="2394" extrusionOk="0">
                    <a:moveTo>
                      <a:pt x="0" y="1"/>
                    </a:moveTo>
                    <a:cubicBezTo>
                      <a:pt x="5" y="9"/>
                      <a:pt x="10" y="17"/>
                      <a:pt x="15" y="25"/>
                    </a:cubicBezTo>
                    <a:lnTo>
                      <a:pt x="15" y="25"/>
                    </a:lnTo>
                    <a:lnTo>
                      <a:pt x="15" y="1"/>
                    </a:lnTo>
                    <a:close/>
                    <a:moveTo>
                      <a:pt x="15" y="25"/>
                    </a:moveTo>
                    <a:lnTo>
                      <a:pt x="15" y="1106"/>
                    </a:lnTo>
                    <a:cubicBezTo>
                      <a:pt x="149" y="1255"/>
                      <a:pt x="299" y="1390"/>
                      <a:pt x="418" y="1539"/>
                    </a:cubicBezTo>
                    <a:cubicBezTo>
                      <a:pt x="672" y="1823"/>
                      <a:pt x="941" y="2077"/>
                      <a:pt x="1165" y="2376"/>
                    </a:cubicBezTo>
                    <a:cubicBezTo>
                      <a:pt x="1178" y="2388"/>
                      <a:pt x="1193" y="2394"/>
                      <a:pt x="1207" y="2394"/>
                    </a:cubicBezTo>
                    <a:cubicBezTo>
                      <a:pt x="1244" y="2394"/>
                      <a:pt x="1276" y="2359"/>
                      <a:pt x="1255" y="2316"/>
                    </a:cubicBezTo>
                    <a:cubicBezTo>
                      <a:pt x="915" y="1518"/>
                      <a:pt x="473" y="764"/>
                      <a:pt x="1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2"/>
              <p:cNvSpPr/>
              <p:nvPr/>
            </p:nvSpPr>
            <p:spPr>
              <a:xfrm>
                <a:off x="-2645884" y="3036846"/>
                <a:ext cx="143718" cy="259333"/>
              </a:xfrm>
              <a:custGeom>
                <a:avLst/>
                <a:gdLst/>
                <a:ahLst/>
                <a:cxnLst/>
                <a:rect l="l" t="t" r="r" b="b"/>
                <a:pathLst>
                  <a:path w="1391" h="2510" extrusionOk="0">
                    <a:moveTo>
                      <a:pt x="151" y="285"/>
                    </a:moveTo>
                    <a:lnTo>
                      <a:pt x="151" y="285"/>
                    </a:lnTo>
                    <a:cubicBezTo>
                      <a:pt x="364" y="637"/>
                      <a:pt x="574" y="992"/>
                      <a:pt x="763" y="1357"/>
                    </a:cubicBezTo>
                    <a:cubicBezTo>
                      <a:pt x="883" y="1566"/>
                      <a:pt x="1002" y="1790"/>
                      <a:pt x="1107" y="2014"/>
                    </a:cubicBezTo>
                    <a:cubicBezTo>
                      <a:pt x="1151" y="2104"/>
                      <a:pt x="1196" y="2208"/>
                      <a:pt x="1226" y="2298"/>
                    </a:cubicBezTo>
                    <a:cubicBezTo>
                      <a:pt x="1241" y="2313"/>
                      <a:pt x="1256" y="2343"/>
                      <a:pt x="1256" y="2358"/>
                    </a:cubicBezTo>
                    <a:cubicBezTo>
                      <a:pt x="1258" y="2362"/>
                      <a:pt x="1259" y="2367"/>
                      <a:pt x="1260" y="2370"/>
                    </a:cubicBezTo>
                    <a:lnTo>
                      <a:pt x="1260" y="2370"/>
                    </a:lnTo>
                    <a:cubicBezTo>
                      <a:pt x="1249" y="2365"/>
                      <a:pt x="1237" y="2351"/>
                      <a:pt x="1226" y="2328"/>
                    </a:cubicBezTo>
                    <a:cubicBezTo>
                      <a:pt x="1181" y="2283"/>
                      <a:pt x="1151" y="2223"/>
                      <a:pt x="1107" y="2179"/>
                    </a:cubicBezTo>
                    <a:cubicBezTo>
                      <a:pt x="942" y="1999"/>
                      <a:pt x="793" y="1835"/>
                      <a:pt x="629" y="1656"/>
                    </a:cubicBezTo>
                    <a:cubicBezTo>
                      <a:pt x="539" y="1566"/>
                      <a:pt x="464" y="1477"/>
                      <a:pt x="390" y="1387"/>
                    </a:cubicBezTo>
                    <a:lnTo>
                      <a:pt x="270" y="1282"/>
                    </a:lnTo>
                    <a:lnTo>
                      <a:pt x="211" y="1223"/>
                    </a:lnTo>
                    <a:cubicBezTo>
                      <a:pt x="211" y="1223"/>
                      <a:pt x="163" y="1165"/>
                      <a:pt x="151" y="1165"/>
                    </a:cubicBezTo>
                    <a:cubicBezTo>
                      <a:pt x="148" y="1165"/>
                      <a:pt x="148" y="1169"/>
                      <a:pt x="151" y="1178"/>
                    </a:cubicBezTo>
                    <a:lnTo>
                      <a:pt x="151" y="1178"/>
                    </a:lnTo>
                    <a:cubicBezTo>
                      <a:pt x="136" y="1133"/>
                      <a:pt x="151" y="1058"/>
                      <a:pt x="151" y="1014"/>
                    </a:cubicBezTo>
                    <a:lnTo>
                      <a:pt x="151" y="670"/>
                    </a:lnTo>
                    <a:lnTo>
                      <a:pt x="151" y="285"/>
                    </a:lnTo>
                    <a:close/>
                    <a:moveTo>
                      <a:pt x="81" y="0"/>
                    </a:moveTo>
                    <a:cubicBezTo>
                      <a:pt x="39" y="0"/>
                      <a:pt x="1" y="37"/>
                      <a:pt x="31" y="88"/>
                    </a:cubicBezTo>
                    <a:lnTo>
                      <a:pt x="31" y="655"/>
                    </a:lnTo>
                    <a:lnTo>
                      <a:pt x="31" y="1043"/>
                    </a:lnTo>
                    <a:cubicBezTo>
                      <a:pt x="31" y="1088"/>
                      <a:pt x="16" y="1163"/>
                      <a:pt x="46" y="1223"/>
                    </a:cubicBezTo>
                    <a:cubicBezTo>
                      <a:pt x="76" y="1268"/>
                      <a:pt x="136" y="1312"/>
                      <a:pt x="181" y="1357"/>
                    </a:cubicBezTo>
                    <a:cubicBezTo>
                      <a:pt x="225" y="1402"/>
                      <a:pt x="270" y="1462"/>
                      <a:pt x="330" y="1506"/>
                    </a:cubicBezTo>
                    <a:cubicBezTo>
                      <a:pt x="420" y="1596"/>
                      <a:pt x="509" y="1701"/>
                      <a:pt x="599" y="1790"/>
                    </a:cubicBezTo>
                    <a:cubicBezTo>
                      <a:pt x="793" y="1984"/>
                      <a:pt x="972" y="2179"/>
                      <a:pt x="1137" y="2388"/>
                    </a:cubicBezTo>
                    <a:cubicBezTo>
                      <a:pt x="1177" y="2442"/>
                      <a:pt x="1206" y="2509"/>
                      <a:pt x="1279" y="2509"/>
                    </a:cubicBezTo>
                    <a:cubicBezTo>
                      <a:pt x="1286" y="2509"/>
                      <a:pt x="1293" y="2508"/>
                      <a:pt x="1301" y="2507"/>
                    </a:cubicBezTo>
                    <a:cubicBezTo>
                      <a:pt x="1390" y="2477"/>
                      <a:pt x="1390" y="2403"/>
                      <a:pt x="1376" y="2328"/>
                    </a:cubicBezTo>
                    <a:cubicBezTo>
                      <a:pt x="1286" y="2089"/>
                      <a:pt x="1166" y="1850"/>
                      <a:pt x="1047" y="1626"/>
                    </a:cubicBezTo>
                    <a:cubicBezTo>
                      <a:pt x="766" y="1095"/>
                      <a:pt x="457" y="578"/>
                      <a:pt x="147" y="47"/>
                    </a:cubicBezTo>
                    <a:lnTo>
                      <a:pt x="147" y="47"/>
                    </a:lnTo>
                    <a:cubicBezTo>
                      <a:pt x="142" y="33"/>
                      <a:pt x="134" y="23"/>
                      <a:pt x="125" y="16"/>
                    </a:cubicBezTo>
                    <a:lnTo>
                      <a:pt x="125" y="16"/>
                    </a:lnTo>
                    <a:cubicBezTo>
                      <a:pt x="112" y="5"/>
                      <a:pt x="96"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2"/>
              <p:cNvSpPr/>
              <p:nvPr/>
            </p:nvSpPr>
            <p:spPr>
              <a:xfrm>
                <a:off x="-2636482" y="3635379"/>
                <a:ext cx="297872" cy="561751"/>
              </a:xfrm>
              <a:custGeom>
                <a:avLst/>
                <a:gdLst/>
                <a:ahLst/>
                <a:cxnLst/>
                <a:rect l="l" t="t" r="r" b="b"/>
                <a:pathLst>
                  <a:path w="2883" h="5437" extrusionOk="0">
                    <a:moveTo>
                      <a:pt x="2509" y="0"/>
                    </a:moveTo>
                    <a:cubicBezTo>
                      <a:pt x="2106" y="926"/>
                      <a:pt x="2464" y="2031"/>
                      <a:pt x="2211" y="3017"/>
                    </a:cubicBezTo>
                    <a:cubicBezTo>
                      <a:pt x="1957" y="4018"/>
                      <a:pt x="1031" y="4780"/>
                      <a:pt x="0" y="4839"/>
                    </a:cubicBezTo>
                    <a:lnTo>
                      <a:pt x="0" y="5437"/>
                    </a:lnTo>
                    <a:lnTo>
                      <a:pt x="224" y="5437"/>
                    </a:lnTo>
                    <a:cubicBezTo>
                      <a:pt x="1568" y="5317"/>
                      <a:pt x="2614" y="4212"/>
                      <a:pt x="2733" y="2868"/>
                    </a:cubicBezTo>
                    <a:cubicBezTo>
                      <a:pt x="2883" y="1479"/>
                      <a:pt x="2509" y="0"/>
                      <a:pt x="2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2"/>
              <p:cNvSpPr/>
              <p:nvPr/>
            </p:nvSpPr>
            <p:spPr>
              <a:xfrm>
                <a:off x="-2642682" y="3631040"/>
                <a:ext cx="300971" cy="573839"/>
              </a:xfrm>
              <a:custGeom>
                <a:avLst/>
                <a:gdLst/>
                <a:ahLst/>
                <a:cxnLst/>
                <a:rect l="l" t="t" r="r" b="b"/>
                <a:pathLst>
                  <a:path w="2913" h="5554" extrusionOk="0">
                    <a:moveTo>
                      <a:pt x="2552" y="233"/>
                    </a:moveTo>
                    <a:cubicBezTo>
                      <a:pt x="2715" y="942"/>
                      <a:pt x="2777" y="1686"/>
                      <a:pt x="2763" y="2417"/>
                    </a:cubicBezTo>
                    <a:cubicBezTo>
                      <a:pt x="2748" y="2940"/>
                      <a:pt x="2689" y="3433"/>
                      <a:pt x="2450" y="3910"/>
                    </a:cubicBezTo>
                    <a:cubicBezTo>
                      <a:pt x="2241" y="4314"/>
                      <a:pt x="1942" y="4687"/>
                      <a:pt x="1569" y="4941"/>
                    </a:cubicBezTo>
                    <a:cubicBezTo>
                      <a:pt x="1155" y="5240"/>
                      <a:pt x="634" y="5431"/>
                      <a:pt x="120" y="5435"/>
                    </a:cubicBezTo>
                    <a:lnTo>
                      <a:pt x="120" y="5435"/>
                    </a:lnTo>
                    <a:lnTo>
                      <a:pt x="120" y="4952"/>
                    </a:lnTo>
                    <a:lnTo>
                      <a:pt x="120" y="4952"/>
                    </a:lnTo>
                    <a:cubicBezTo>
                      <a:pt x="829" y="4890"/>
                      <a:pt x="1491" y="4507"/>
                      <a:pt x="1912" y="3925"/>
                    </a:cubicBezTo>
                    <a:cubicBezTo>
                      <a:pt x="2136" y="3642"/>
                      <a:pt x="2285" y="3298"/>
                      <a:pt x="2345" y="2940"/>
                    </a:cubicBezTo>
                    <a:cubicBezTo>
                      <a:pt x="2450" y="2492"/>
                      <a:pt x="2420" y="2043"/>
                      <a:pt x="2420" y="1595"/>
                    </a:cubicBezTo>
                    <a:cubicBezTo>
                      <a:pt x="2407" y="1144"/>
                      <a:pt x="2405" y="669"/>
                      <a:pt x="2552" y="233"/>
                    </a:cubicBezTo>
                    <a:close/>
                    <a:moveTo>
                      <a:pt x="2556" y="0"/>
                    </a:moveTo>
                    <a:cubicBezTo>
                      <a:pt x="2535" y="0"/>
                      <a:pt x="2516" y="8"/>
                      <a:pt x="2510" y="27"/>
                    </a:cubicBezTo>
                    <a:cubicBezTo>
                      <a:pt x="2166" y="834"/>
                      <a:pt x="2345" y="1715"/>
                      <a:pt x="2285" y="2551"/>
                    </a:cubicBezTo>
                    <a:cubicBezTo>
                      <a:pt x="2256" y="2955"/>
                      <a:pt x="2151" y="3343"/>
                      <a:pt x="1942" y="3671"/>
                    </a:cubicBezTo>
                    <a:cubicBezTo>
                      <a:pt x="1763" y="4000"/>
                      <a:pt x="1494" y="4269"/>
                      <a:pt x="1180" y="4463"/>
                    </a:cubicBezTo>
                    <a:cubicBezTo>
                      <a:pt x="862" y="4680"/>
                      <a:pt x="473" y="4813"/>
                      <a:pt x="82" y="4848"/>
                    </a:cubicBezTo>
                    <a:lnTo>
                      <a:pt x="82" y="4848"/>
                    </a:lnTo>
                    <a:cubicBezTo>
                      <a:pt x="75" y="4845"/>
                      <a:pt x="68" y="4844"/>
                      <a:pt x="60" y="4844"/>
                    </a:cubicBezTo>
                    <a:cubicBezTo>
                      <a:pt x="51" y="4844"/>
                      <a:pt x="42" y="4846"/>
                      <a:pt x="34" y="4850"/>
                    </a:cubicBezTo>
                    <a:lnTo>
                      <a:pt x="34" y="4850"/>
                    </a:lnTo>
                    <a:cubicBezTo>
                      <a:pt x="13" y="4851"/>
                      <a:pt x="2" y="4871"/>
                      <a:pt x="2" y="4893"/>
                    </a:cubicBezTo>
                    <a:lnTo>
                      <a:pt x="2" y="4893"/>
                    </a:lnTo>
                    <a:cubicBezTo>
                      <a:pt x="1" y="4899"/>
                      <a:pt x="0" y="4905"/>
                      <a:pt x="0" y="4911"/>
                    </a:cubicBezTo>
                    <a:lnTo>
                      <a:pt x="0" y="5494"/>
                    </a:lnTo>
                    <a:cubicBezTo>
                      <a:pt x="0" y="5524"/>
                      <a:pt x="15" y="5553"/>
                      <a:pt x="60" y="5553"/>
                    </a:cubicBezTo>
                    <a:cubicBezTo>
                      <a:pt x="73" y="5554"/>
                      <a:pt x="85" y="5554"/>
                      <a:pt x="97" y="5554"/>
                    </a:cubicBezTo>
                    <a:cubicBezTo>
                      <a:pt x="1054" y="5554"/>
                      <a:pt x="1948" y="4990"/>
                      <a:pt x="2435" y="4194"/>
                    </a:cubicBezTo>
                    <a:cubicBezTo>
                      <a:pt x="2689" y="3776"/>
                      <a:pt x="2823" y="3298"/>
                      <a:pt x="2868" y="2805"/>
                    </a:cubicBezTo>
                    <a:cubicBezTo>
                      <a:pt x="2913" y="2208"/>
                      <a:pt x="2868" y="1595"/>
                      <a:pt x="2793" y="1013"/>
                    </a:cubicBezTo>
                    <a:cubicBezTo>
                      <a:pt x="2748" y="684"/>
                      <a:pt x="2704" y="356"/>
                      <a:pt x="2614" y="42"/>
                    </a:cubicBezTo>
                    <a:cubicBezTo>
                      <a:pt x="2614" y="16"/>
                      <a:pt x="2584"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2"/>
              <p:cNvSpPr/>
              <p:nvPr/>
            </p:nvSpPr>
            <p:spPr>
              <a:xfrm>
                <a:off x="-2661176" y="2292632"/>
                <a:ext cx="902810" cy="2394441"/>
              </a:xfrm>
              <a:custGeom>
                <a:avLst/>
                <a:gdLst/>
                <a:ahLst/>
                <a:cxnLst/>
                <a:rect l="l" t="t" r="r" b="b"/>
                <a:pathLst>
                  <a:path w="8738" h="23175" extrusionOk="0">
                    <a:moveTo>
                      <a:pt x="463" y="749"/>
                    </a:moveTo>
                    <a:cubicBezTo>
                      <a:pt x="941" y="1421"/>
                      <a:pt x="1255" y="2227"/>
                      <a:pt x="1404" y="3079"/>
                    </a:cubicBezTo>
                    <a:cubicBezTo>
                      <a:pt x="1583" y="4229"/>
                      <a:pt x="1733" y="5050"/>
                      <a:pt x="1852" y="5558"/>
                    </a:cubicBezTo>
                    <a:cubicBezTo>
                      <a:pt x="2076" y="6529"/>
                      <a:pt x="2345" y="7544"/>
                      <a:pt x="2614" y="8575"/>
                    </a:cubicBezTo>
                    <a:cubicBezTo>
                      <a:pt x="2659" y="8739"/>
                      <a:pt x="2703" y="8889"/>
                      <a:pt x="2748" y="9038"/>
                    </a:cubicBezTo>
                    <a:cubicBezTo>
                      <a:pt x="2853" y="9411"/>
                      <a:pt x="2957" y="9785"/>
                      <a:pt x="3047" y="10158"/>
                    </a:cubicBezTo>
                    <a:cubicBezTo>
                      <a:pt x="3152" y="10636"/>
                      <a:pt x="3256" y="11174"/>
                      <a:pt x="3316" y="11697"/>
                    </a:cubicBezTo>
                    <a:cubicBezTo>
                      <a:pt x="3450" y="12727"/>
                      <a:pt x="3480" y="13788"/>
                      <a:pt x="3405" y="14818"/>
                    </a:cubicBezTo>
                    <a:cubicBezTo>
                      <a:pt x="3390" y="15012"/>
                      <a:pt x="3376" y="15207"/>
                      <a:pt x="3361" y="15401"/>
                    </a:cubicBezTo>
                    <a:cubicBezTo>
                      <a:pt x="3331" y="15819"/>
                      <a:pt x="3286" y="16252"/>
                      <a:pt x="3301" y="16700"/>
                    </a:cubicBezTo>
                    <a:cubicBezTo>
                      <a:pt x="3316" y="17313"/>
                      <a:pt x="3376" y="17776"/>
                      <a:pt x="3525" y="18343"/>
                    </a:cubicBezTo>
                    <a:cubicBezTo>
                      <a:pt x="3674" y="18955"/>
                      <a:pt x="3898" y="19463"/>
                      <a:pt x="4242" y="20001"/>
                    </a:cubicBezTo>
                    <a:cubicBezTo>
                      <a:pt x="4585" y="20569"/>
                      <a:pt x="5033" y="21091"/>
                      <a:pt x="5601" y="21554"/>
                    </a:cubicBezTo>
                    <a:cubicBezTo>
                      <a:pt x="6109" y="21987"/>
                      <a:pt x="6691" y="22361"/>
                      <a:pt x="7378" y="22689"/>
                    </a:cubicBezTo>
                    <a:lnTo>
                      <a:pt x="463" y="22689"/>
                    </a:lnTo>
                    <a:lnTo>
                      <a:pt x="463" y="749"/>
                    </a:lnTo>
                    <a:close/>
                    <a:moveTo>
                      <a:pt x="308" y="1"/>
                    </a:moveTo>
                    <a:cubicBezTo>
                      <a:pt x="152" y="1"/>
                      <a:pt x="0" y="116"/>
                      <a:pt x="0" y="301"/>
                    </a:cubicBezTo>
                    <a:lnTo>
                      <a:pt x="0" y="3049"/>
                    </a:lnTo>
                    <a:lnTo>
                      <a:pt x="0" y="5648"/>
                    </a:lnTo>
                    <a:lnTo>
                      <a:pt x="0" y="8709"/>
                    </a:lnTo>
                    <a:lnTo>
                      <a:pt x="0" y="12010"/>
                    </a:lnTo>
                    <a:lnTo>
                      <a:pt x="0" y="15251"/>
                    </a:lnTo>
                    <a:lnTo>
                      <a:pt x="0" y="18239"/>
                    </a:lnTo>
                    <a:lnTo>
                      <a:pt x="0" y="20673"/>
                    </a:lnTo>
                    <a:lnTo>
                      <a:pt x="0" y="22316"/>
                    </a:lnTo>
                    <a:lnTo>
                      <a:pt x="0" y="22928"/>
                    </a:lnTo>
                    <a:cubicBezTo>
                      <a:pt x="0" y="23048"/>
                      <a:pt x="105" y="23167"/>
                      <a:pt x="239" y="23167"/>
                    </a:cubicBezTo>
                    <a:lnTo>
                      <a:pt x="254" y="23167"/>
                    </a:lnTo>
                    <a:cubicBezTo>
                      <a:pt x="363" y="23172"/>
                      <a:pt x="473" y="23174"/>
                      <a:pt x="583" y="23174"/>
                    </a:cubicBezTo>
                    <a:cubicBezTo>
                      <a:pt x="803" y="23174"/>
                      <a:pt x="1026" y="23167"/>
                      <a:pt x="1255" y="23167"/>
                    </a:cubicBezTo>
                    <a:lnTo>
                      <a:pt x="8484" y="23167"/>
                    </a:lnTo>
                    <a:cubicBezTo>
                      <a:pt x="8499" y="23167"/>
                      <a:pt x="8543" y="23167"/>
                      <a:pt x="8558" y="23152"/>
                    </a:cubicBezTo>
                    <a:cubicBezTo>
                      <a:pt x="8573" y="23152"/>
                      <a:pt x="8573" y="23138"/>
                      <a:pt x="8588" y="23138"/>
                    </a:cubicBezTo>
                    <a:cubicBezTo>
                      <a:pt x="8618" y="23123"/>
                      <a:pt x="8663" y="23108"/>
                      <a:pt x="8678" y="23078"/>
                    </a:cubicBezTo>
                    <a:cubicBezTo>
                      <a:pt x="8708" y="23048"/>
                      <a:pt x="8723" y="23018"/>
                      <a:pt x="8723" y="22988"/>
                    </a:cubicBezTo>
                    <a:cubicBezTo>
                      <a:pt x="8738" y="22928"/>
                      <a:pt x="8738" y="22854"/>
                      <a:pt x="8693" y="22809"/>
                    </a:cubicBezTo>
                    <a:cubicBezTo>
                      <a:pt x="8678" y="22764"/>
                      <a:pt x="8633" y="22719"/>
                      <a:pt x="8573" y="22704"/>
                    </a:cubicBezTo>
                    <a:cubicBezTo>
                      <a:pt x="8364" y="22630"/>
                      <a:pt x="8155" y="22540"/>
                      <a:pt x="7961" y="22465"/>
                    </a:cubicBezTo>
                    <a:cubicBezTo>
                      <a:pt x="7229" y="22137"/>
                      <a:pt x="6512" y="21719"/>
                      <a:pt x="5900" y="21196"/>
                    </a:cubicBezTo>
                    <a:cubicBezTo>
                      <a:pt x="5392" y="20778"/>
                      <a:pt x="4974" y="20300"/>
                      <a:pt x="4630" y="19747"/>
                    </a:cubicBezTo>
                    <a:cubicBezTo>
                      <a:pt x="4317" y="19254"/>
                      <a:pt x="4122" y="18776"/>
                      <a:pt x="3973" y="18209"/>
                    </a:cubicBezTo>
                    <a:cubicBezTo>
                      <a:pt x="3824" y="17686"/>
                      <a:pt x="3764" y="17238"/>
                      <a:pt x="3764" y="16685"/>
                    </a:cubicBezTo>
                    <a:cubicBezTo>
                      <a:pt x="3749" y="16073"/>
                      <a:pt x="3839" y="15460"/>
                      <a:pt x="3868" y="14863"/>
                    </a:cubicBezTo>
                    <a:cubicBezTo>
                      <a:pt x="3958" y="13788"/>
                      <a:pt x="3913" y="12697"/>
                      <a:pt x="3779" y="11637"/>
                    </a:cubicBezTo>
                    <a:cubicBezTo>
                      <a:pt x="3704" y="11099"/>
                      <a:pt x="3615" y="10576"/>
                      <a:pt x="3495" y="10054"/>
                    </a:cubicBezTo>
                    <a:cubicBezTo>
                      <a:pt x="3361" y="9516"/>
                      <a:pt x="3211" y="8978"/>
                      <a:pt x="3062" y="8456"/>
                    </a:cubicBezTo>
                    <a:cubicBezTo>
                      <a:pt x="2793" y="7455"/>
                      <a:pt x="2539" y="6454"/>
                      <a:pt x="2300" y="5453"/>
                    </a:cubicBezTo>
                    <a:cubicBezTo>
                      <a:pt x="2166" y="4886"/>
                      <a:pt x="2016" y="4005"/>
                      <a:pt x="1852" y="3004"/>
                    </a:cubicBezTo>
                    <a:cubicBezTo>
                      <a:pt x="1703" y="2033"/>
                      <a:pt x="1314" y="1092"/>
                      <a:pt x="717" y="301"/>
                    </a:cubicBezTo>
                    <a:cubicBezTo>
                      <a:pt x="657" y="241"/>
                      <a:pt x="597" y="181"/>
                      <a:pt x="538" y="106"/>
                    </a:cubicBezTo>
                    <a:cubicBezTo>
                      <a:pt x="475" y="34"/>
                      <a:pt x="391" y="1"/>
                      <a:pt x="30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7" name="Google Shape;2177;p32"/>
            <p:cNvGrpSpPr/>
            <p:nvPr/>
          </p:nvGrpSpPr>
          <p:grpSpPr>
            <a:xfrm flipH="1">
              <a:off x="8078995" y="2595703"/>
              <a:ext cx="902810" cy="2394441"/>
              <a:chOff x="-2661176" y="2292632"/>
              <a:chExt cx="902810" cy="2394441"/>
            </a:xfrm>
          </p:grpSpPr>
          <p:sp>
            <p:nvSpPr>
              <p:cNvPr id="2178" name="Google Shape;2178;p32"/>
              <p:cNvSpPr/>
              <p:nvPr/>
            </p:nvSpPr>
            <p:spPr>
              <a:xfrm>
                <a:off x="-2636482" y="2320529"/>
                <a:ext cx="853423" cy="2344227"/>
              </a:xfrm>
              <a:custGeom>
                <a:avLst/>
                <a:gdLst/>
                <a:ahLst/>
                <a:cxnLst/>
                <a:rect l="l" t="t" r="r" b="b"/>
                <a:pathLst>
                  <a:path w="8260" h="22689" extrusionOk="0">
                    <a:moveTo>
                      <a:pt x="0" y="1"/>
                    </a:moveTo>
                    <a:lnTo>
                      <a:pt x="0" y="22688"/>
                    </a:lnTo>
                    <a:lnTo>
                      <a:pt x="8260" y="22688"/>
                    </a:lnTo>
                    <a:lnTo>
                      <a:pt x="8260" y="22673"/>
                    </a:lnTo>
                    <a:cubicBezTo>
                      <a:pt x="3614" y="20941"/>
                      <a:pt x="3077" y="17625"/>
                      <a:pt x="3331" y="15340"/>
                    </a:cubicBezTo>
                    <a:cubicBezTo>
                      <a:pt x="3570" y="13264"/>
                      <a:pt x="3405" y="11173"/>
                      <a:pt x="2853" y="9171"/>
                    </a:cubicBezTo>
                    <a:cubicBezTo>
                      <a:pt x="2016" y="6154"/>
                      <a:pt x="1583" y="3555"/>
                      <a:pt x="1090" y="1733"/>
                    </a:cubicBezTo>
                    <a:cubicBezTo>
                      <a:pt x="941" y="1181"/>
                      <a:pt x="657" y="688"/>
                      <a:pt x="269" y="28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2"/>
              <p:cNvSpPr/>
              <p:nvPr/>
            </p:nvSpPr>
            <p:spPr>
              <a:xfrm>
                <a:off x="-2640305" y="3564708"/>
                <a:ext cx="172131" cy="531065"/>
              </a:xfrm>
              <a:custGeom>
                <a:avLst/>
                <a:gdLst/>
                <a:ahLst/>
                <a:cxnLst/>
                <a:rect l="l" t="t" r="r" b="b"/>
                <a:pathLst>
                  <a:path w="1666" h="5140" extrusionOk="0">
                    <a:moveTo>
                      <a:pt x="1583" y="1"/>
                    </a:moveTo>
                    <a:cubicBezTo>
                      <a:pt x="1557" y="1"/>
                      <a:pt x="1531" y="19"/>
                      <a:pt x="1531" y="57"/>
                    </a:cubicBezTo>
                    <a:cubicBezTo>
                      <a:pt x="1531" y="833"/>
                      <a:pt x="1560" y="1610"/>
                      <a:pt x="1516" y="2402"/>
                    </a:cubicBezTo>
                    <a:cubicBezTo>
                      <a:pt x="1486" y="3104"/>
                      <a:pt x="1351" y="3836"/>
                      <a:pt x="903" y="4403"/>
                    </a:cubicBezTo>
                    <a:cubicBezTo>
                      <a:pt x="679" y="4672"/>
                      <a:pt x="410" y="4911"/>
                      <a:pt x="67" y="5015"/>
                    </a:cubicBezTo>
                    <a:cubicBezTo>
                      <a:pt x="0" y="5042"/>
                      <a:pt x="17" y="5140"/>
                      <a:pt x="74" y="5140"/>
                    </a:cubicBezTo>
                    <a:cubicBezTo>
                      <a:pt x="81" y="5140"/>
                      <a:pt x="89" y="5138"/>
                      <a:pt x="97" y="5135"/>
                    </a:cubicBezTo>
                    <a:cubicBezTo>
                      <a:pt x="694" y="4911"/>
                      <a:pt x="1142" y="4403"/>
                      <a:pt x="1366" y="3821"/>
                    </a:cubicBezTo>
                    <a:cubicBezTo>
                      <a:pt x="1665" y="3089"/>
                      <a:pt x="1650" y="2282"/>
                      <a:pt x="1650" y="1506"/>
                    </a:cubicBezTo>
                    <a:cubicBezTo>
                      <a:pt x="1650" y="1028"/>
                      <a:pt x="1650" y="535"/>
                      <a:pt x="1635" y="57"/>
                    </a:cubicBezTo>
                    <a:cubicBezTo>
                      <a:pt x="1635" y="19"/>
                      <a:pt x="1609"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2"/>
              <p:cNvSpPr/>
              <p:nvPr/>
            </p:nvSpPr>
            <p:spPr>
              <a:xfrm>
                <a:off x="-2653943" y="4241971"/>
                <a:ext cx="241872" cy="138655"/>
              </a:xfrm>
              <a:custGeom>
                <a:avLst/>
                <a:gdLst/>
                <a:ahLst/>
                <a:cxnLst/>
                <a:rect l="l" t="t" r="r" b="b"/>
                <a:pathLst>
                  <a:path w="2341" h="1342" extrusionOk="0">
                    <a:moveTo>
                      <a:pt x="714" y="1"/>
                    </a:moveTo>
                    <a:cubicBezTo>
                      <a:pt x="475" y="1"/>
                      <a:pt x="243" y="75"/>
                      <a:pt x="50" y="208"/>
                    </a:cubicBezTo>
                    <a:cubicBezTo>
                      <a:pt x="0" y="233"/>
                      <a:pt x="33" y="309"/>
                      <a:pt x="79" y="309"/>
                    </a:cubicBezTo>
                    <a:cubicBezTo>
                      <a:pt x="89" y="309"/>
                      <a:pt x="99" y="305"/>
                      <a:pt x="109" y="298"/>
                    </a:cubicBezTo>
                    <a:cubicBezTo>
                      <a:pt x="298" y="172"/>
                      <a:pt x="512" y="110"/>
                      <a:pt x="724" y="110"/>
                    </a:cubicBezTo>
                    <a:cubicBezTo>
                      <a:pt x="1015" y="110"/>
                      <a:pt x="1299" y="228"/>
                      <a:pt x="1498" y="462"/>
                    </a:cubicBezTo>
                    <a:cubicBezTo>
                      <a:pt x="1678" y="656"/>
                      <a:pt x="1842" y="865"/>
                      <a:pt x="2021" y="1074"/>
                    </a:cubicBezTo>
                    <a:cubicBezTo>
                      <a:pt x="2081" y="1149"/>
                      <a:pt x="2155" y="1239"/>
                      <a:pt x="2230" y="1328"/>
                    </a:cubicBezTo>
                    <a:cubicBezTo>
                      <a:pt x="2240" y="1338"/>
                      <a:pt x="2251" y="1342"/>
                      <a:pt x="2261" y="1342"/>
                    </a:cubicBezTo>
                    <a:cubicBezTo>
                      <a:pt x="2301" y="1342"/>
                      <a:pt x="2340" y="1286"/>
                      <a:pt x="2305" y="1239"/>
                    </a:cubicBezTo>
                    <a:cubicBezTo>
                      <a:pt x="2126" y="1015"/>
                      <a:pt x="1946" y="805"/>
                      <a:pt x="1752" y="581"/>
                    </a:cubicBezTo>
                    <a:cubicBezTo>
                      <a:pt x="1692" y="507"/>
                      <a:pt x="1618" y="417"/>
                      <a:pt x="1543" y="342"/>
                    </a:cubicBezTo>
                    <a:cubicBezTo>
                      <a:pt x="1364" y="163"/>
                      <a:pt x="1125" y="44"/>
                      <a:pt x="886" y="14"/>
                    </a:cubicBezTo>
                    <a:cubicBezTo>
                      <a:pt x="829" y="5"/>
                      <a:pt x="771"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2"/>
              <p:cNvSpPr/>
              <p:nvPr/>
            </p:nvSpPr>
            <p:spPr>
              <a:xfrm>
                <a:off x="-2616438" y="4250856"/>
                <a:ext cx="393546" cy="343229"/>
              </a:xfrm>
              <a:custGeom>
                <a:avLst/>
                <a:gdLst/>
                <a:ahLst/>
                <a:cxnLst/>
                <a:rect l="l" t="t" r="r" b="b"/>
                <a:pathLst>
                  <a:path w="3809" h="3322" extrusionOk="0">
                    <a:moveTo>
                      <a:pt x="1992" y="1"/>
                    </a:moveTo>
                    <a:cubicBezTo>
                      <a:pt x="1711" y="1"/>
                      <a:pt x="1414" y="106"/>
                      <a:pt x="1120" y="361"/>
                    </a:cubicBezTo>
                    <a:cubicBezTo>
                      <a:pt x="0" y="1347"/>
                      <a:pt x="1031" y="2661"/>
                      <a:pt x="1942" y="2945"/>
                    </a:cubicBezTo>
                    <a:cubicBezTo>
                      <a:pt x="2241" y="3034"/>
                      <a:pt x="2614" y="3079"/>
                      <a:pt x="2898" y="3244"/>
                    </a:cubicBezTo>
                    <a:cubicBezTo>
                      <a:pt x="2988" y="3295"/>
                      <a:pt x="3090" y="3322"/>
                      <a:pt x="3192" y="3322"/>
                    </a:cubicBezTo>
                    <a:cubicBezTo>
                      <a:pt x="3323" y="3322"/>
                      <a:pt x="3453" y="3277"/>
                      <a:pt x="3555" y="3184"/>
                    </a:cubicBezTo>
                    <a:lnTo>
                      <a:pt x="3570" y="3184"/>
                    </a:lnTo>
                    <a:lnTo>
                      <a:pt x="3570" y="3169"/>
                    </a:lnTo>
                    <a:cubicBezTo>
                      <a:pt x="3764" y="3005"/>
                      <a:pt x="3809" y="2751"/>
                      <a:pt x="3719" y="2527"/>
                    </a:cubicBezTo>
                    <a:cubicBezTo>
                      <a:pt x="3600" y="2228"/>
                      <a:pt x="3615" y="1855"/>
                      <a:pt x="3555" y="1541"/>
                    </a:cubicBezTo>
                    <a:cubicBezTo>
                      <a:pt x="3445" y="836"/>
                      <a:pt x="2782" y="1"/>
                      <a:pt x="199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2"/>
              <p:cNvSpPr/>
              <p:nvPr/>
            </p:nvSpPr>
            <p:spPr>
              <a:xfrm>
                <a:off x="-2550727" y="4246827"/>
                <a:ext cx="306240" cy="330314"/>
              </a:xfrm>
              <a:custGeom>
                <a:avLst/>
                <a:gdLst/>
                <a:ahLst/>
                <a:cxnLst/>
                <a:rect l="l" t="t" r="r" b="b"/>
                <a:pathLst>
                  <a:path w="2964" h="3197" extrusionOk="0">
                    <a:moveTo>
                      <a:pt x="1135" y="1"/>
                    </a:moveTo>
                    <a:cubicBezTo>
                      <a:pt x="1080" y="1"/>
                      <a:pt x="1047" y="79"/>
                      <a:pt x="1097" y="116"/>
                    </a:cubicBezTo>
                    <a:cubicBezTo>
                      <a:pt x="1754" y="534"/>
                      <a:pt x="2247" y="1251"/>
                      <a:pt x="2531" y="1968"/>
                    </a:cubicBezTo>
                    <a:cubicBezTo>
                      <a:pt x="2669" y="2315"/>
                      <a:pt x="2756" y="2674"/>
                      <a:pt x="2816" y="3047"/>
                    </a:cubicBezTo>
                    <a:lnTo>
                      <a:pt x="2816" y="3047"/>
                    </a:lnTo>
                    <a:cubicBezTo>
                      <a:pt x="1950" y="2778"/>
                      <a:pt x="1108" y="2376"/>
                      <a:pt x="544" y="1640"/>
                    </a:cubicBezTo>
                    <a:cubicBezTo>
                      <a:pt x="380" y="1431"/>
                      <a:pt x="245" y="1192"/>
                      <a:pt x="126" y="953"/>
                    </a:cubicBezTo>
                    <a:cubicBezTo>
                      <a:pt x="117" y="936"/>
                      <a:pt x="103" y="928"/>
                      <a:pt x="87" y="928"/>
                    </a:cubicBezTo>
                    <a:cubicBezTo>
                      <a:pt x="47" y="928"/>
                      <a:pt x="0" y="974"/>
                      <a:pt x="21" y="1027"/>
                    </a:cubicBezTo>
                    <a:cubicBezTo>
                      <a:pt x="230" y="1445"/>
                      <a:pt x="514" y="1834"/>
                      <a:pt x="873" y="2147"/>
                    </a:cubicBezTo>
                    <a:cubicBezTo>
                      <a:pt x="1216" y="2476"/>
                      <a:pt x="1620" y="2715"/>
                      <a:pt x="2053" y="2894"/>
                    </a:cubicBezTo>
                    <a:cubicBezTo>
                      <a:pt x="2321" y="3014"/>
                      <a:pt x="2605" y="3118"/>
                      <a:pt x="2889" y="3193"/>
                    </a:cubicBezTo>
                    <a:cubicBezTo>
                      <a:pt x="2895" y="3196"/>
                      <a:pt x="2901" y="3197"/>
                      <a:pt x="2907" y="3197"/>
                    </a:cubicBezTo>
                    <a:cubicBezTo>
                      <a:pt x="2934" y="3197"/>
                      <a:pt x="2964" y="3173"/>
                      <a:pt x="2964" y="3148"/>
                    </a:cubicBezTo>
                    <a:cubicBezTo>
                      <a:pt x="2814" y="2043"/>
                      <a:pt x="2321" y="953"/>
                      <a:pt x="1455" y="221"/>
                    </a:cubicBezTo>
                    <a:cubicBezTo>
                      <a:pt x="1366" y="146"/>
                      <a:pt x="1276" y="71"/>
                      <a:pt x="1171" y="12"/>
                    </a:cubicBezTo>
                    <a:cubicBezTo>
                      <a:pt x="1159" y="4"/>
                      <a:pt x="1146" y="1"/>
                      <a:pt x="1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2"/>
              <p:cNvSpPr/>
              <p:nvPr/>
            </p:nvSpPr>
            <p:spPr>
              <a:xfrm>
                <a:off x="-2601044" y="3325006"/>
                <a:ext cx="256647" cy="304691"/>
              </a:xfrm>
              <a:custGeom>
                <a:avLst/>
                <a:gdLst/>
                <a:ahLst/>
                <a:cxnLst/>
                <a:rect l="l" t="t" r="r" b="b"/>
                <a:pathLst>
                  <a:path w="2484" h="2949" extrusionOk="0">
                    <a:moveTo>
                      <a:pt x="1327" y="1"/>
                    </a:moveTo>
                    <a:cubicBezTo>
                      <a:pt x="1146" y="1"/>
                      <a:pt x="982" y="117"/>
                      <a:pt x="912" y="286"/>
                    </a:cubicBezTo>
                    <a:cubicBezTo>
                      <a:pt x="822" y="525"/>
                      <a:pt x="613" y="719"/>
                      <a:pt x="464" y="928"/>
                    </a:cubicBezTo>
                    <a:cubicBezTo>
                      <a:pt x="15" y="1540"/>
                      <a:pt x="1" y="2855"/>
                      <a:pt x="1151" y="2944"/>
                    </a:cubicBezTo>
                    <a:cubicBezTo>
                      <a:pt x="1189" y="2947"/>
                      <a:pt x="1227" y="2949"/>
                      <a:pt x="1263" y="2949"/>
                    </a:cubicBezTo>
                    <a:cubicBezTo>
                      <a:pt x="2341" y="2949"/>
                      <a:pt x="2483" y="1698"/>
                      <a:pt x="2136" y="1047"/>
                    </a:cubicBezTo>
                    <a:cubicBezTo>
                      <a:pt x="2017" y="823"/>
                      <a:pt x="1838" y="599"/>
                      <a:pt x="1778" y="345"/>
                    </a:cubicBezTo>
                    <a:cubicBezTo>
                      <a:pt x="1718" y="166"/>
                      <a:pt x="1569" y="32"/>
                      <a:pt x="1375" y="2"/>
                    </a:cubicBezTo>
                    <a:lnTo>
                      <a:pt x="1360" y="2"/>
                    </a:lnTo>
                    <a:cubicBezTo>
                      <a:pt x="1349" y="1"/>
                      <a:pt x="1338" y="1"/>
                      <a:pt x="1327"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2"/>
              <p:cNvSpPr/>
              <p:nvPr/>
            </p:nvSpPr>
            <p:spPr>
              <a:xfrm>
                <a:off x="-2554756" y="3328415"/>
                <a:ext cx="159113" cy="298698"/>
              </a:xfrm>
              <a:custGeom>
                <a:avLst/>
                <a:gdLst/>
                <a:ahLst/>
                <a:cxnLst/>
                <a:rect l="l" t="t" r="r" b="b"/>
                <a:pathLst>
                  <a:path w="1540" h="2891" extrusionOk="0">
                    <a:moveTo>
                      <a:pt x="917" y="0"/>
                    </a:moveTo>
                    <a:cubicBezTo>
                      <a:pt x="897" y="0"/>
                      <a:pt x="875" y="12"/>
                      <a:pt x="867" y="29"/>
                    </a:cubicBezTo>
                    <a:cubicBezTo>
                      <a:pt x="329" y="731"/>
                      <a:pt x="1" y="1612"/>
                      <a:pt x="75" y="2478"/>
                    </a:cubicBezTo>
                    <a:cubicBezTo>
                      <a:pt x="90" y="2583"/>
                      <a:pt x="105" y="2672"/>
                      <a:pt x="120" y="2762"/>
                    </a:cubicBezTo>
                    <a:cubicBezTo>
                      <a:pt x="126" y="2791"/>
                      <a:pt x="148" y="2804"/>
                      <a:pt x="170" y="2804"/>
                    </a:cubicBezTo>
                    <a:cubicBezTo>
                      <a:pt x="205" y="2804"/>
                      <a:pt x="243" y="2772"/>
                      <a:pt x="225" y="2717"/>
                    </a:cubicBezTo>
                    <a:cubicBezTo>
                      <a:pt x="165" y="2433"/>
                      <a:pt x="165" y="2120"/>
                      <a:pt x="210" y="1821"/>
                    </a:cubicBezTo>
                    <a:cubicBezTo>
                      <a:pt x="280" y="1213"/>
                      <a:pt x="538" y="659"/>
                      <a:pt x="895" y="170"/>
                    </a:cubicBezTo>
                    <a:lnTo>
                      <a:pt x="895" y="170"/>
                    </a:lnTo>
                    <a:cubicBezTo>
                      <a:pt x="1101" y="565"/>
                      <a:pt x="1275" y="987"/>
                      <a:pt x="1345" y="1448"/>
                    </a:cubicBezTo>
                    <a:cubicBezTo>
                      <a:pt x="1420" y="1911"/>
                      <a:pt x="1375" y="2374"/>
                      <a:pt x="1210" y="2822"/>
                    </a:cubicBezTo>
                    <a:cubicBezTo>
                      <a:pt x="1201" y="2859"/>
                      <a:pt x="1244" y="2891"/>
                      <a:pt x="1282" y="2891"/>
                    </a:cubicBezTo>
                    <a:cubicBezTo>
                      <a:pt x="1304" y="2891"/>
                      <a:pt x="1324" y="2879"/>
                      <a:pt x="1330" y="2852"/>
                    </a:cubicBezTo>
                    <a:cubicBezTo>
                      <a:pt x="1479" y="2389"/>
                      <a:pt x="1539" y="1926"/>
                      <a:pt x="1464" y="1448"/>
                    </a:cubicBezTo>
                    <a:cubicBezTo>
                      <a:pt x="1390" y="940"/>
                      <a:pt x="1195" y="477"/>
                      <a:pt x="957" y="29"/>
                    </a:cubicBezTo>
                    <a:cubicBezTo>
                      <a:pt x="950" y="8"/>
                      <a:pt x="934"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2"/>
              <p:cNvSpPr/>
              <p:nvPr/>
            </p:nvSpPr>
            <p:spPr>
              <a:xfrm>
                <a:off x="-2645781" y="2312883"/>
                <a:ext cx="186803" cy="871298"/>
              </a:xfrm>
              <a:custGeom>
                <a:avLst/>
                <a:gdLst/>
                <a:ahLst/>
                <a:cxnLst/>
                <a:rect l="l" t="t" r="r" b="b"/>
                <a:pathLst>
                  <a:path w="1808" h="8433" extrusionOk="0">
                    <a:moveTo>
                      <a:pt x="30" y="0"/>
                    </a:moveTo>
                    <a:lnTo>
                      <a:pt x="90" y="3137"/>
                    </a:lnTo>
                    <a:cubicBezTo>
                      <a:pt x="0" y="4227"/>
                      <a:pt x="210" y="5332"/>
                      <a:pt x="702" y="6303"/>
                    </a:cubicBezTo>
                    <a:cubicBezTo>
                      <a:pt x="867" y="6647"/>
                      <a:pt x="1061" y="6975"/>
                      <a:pt x="1225" y="7319"/>
                    </a:cubicBezTo>
                    <a:cubicBezTo>
                      <a:pt x="1389" y="7677"/>
                      <a:pt x="1584" y="8036"/>
                      <a:pt x="1718" y="8394"/>
                    </a:cubicBezTo>
                    <a:cubicBezTo>
                      <a:pt x="1725" y="8420"/>
                      <a:pt x="1743" y="8432"/>
                      <a:pt x="1761" y="8432"/>
                    </a:cubicBezTo>
                    <a:cubicBezTo>
                      <a:pt x="1784" y="8432"/>
                      <a:pt x="1808" y="8413"/>
                      <a:pt x="1808" y="8379"/>
                    </a:cubicBezTo>
                    <a:cubicBezTo>
                      <a:pt x="404" y="1762"/>
                      <a:pt x="448" y="568"/>
                      <a:pt x="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2"/>
              <p:cNvSpPr/>
              <p:nvPr/>
            </p:nvSpPr>
            <p:spPr>
              <a:xfrm>
                <a:off x="-2651980" y="2305134"/>
                <a:ext cx="199201" cy="884213"/>
              </a:xfrm>
              <a:custGeom>
                <a:avLst/>
                <a:gdLst/>
                <a:ahLst/>
                <a:cxnLst/>
                <a:rect l="l" t="t" r="r" b="b"/>
                <a:pathLst>
                  <a:path w="1928" h="8558" extrusionOk="0">
                    <a:moveTo>
                      <a:pt x="393" y="120"/>
                    </a:moveTo>
                    <a:cubicBezTo>
                      <a:pt x="407" y="309"/>
                      <a:pt x="420" y="498"/>
                      <a:pt x="434" y="687"/>
                    </a:cubicBezTo>
                    <a:cubicBezTo>
                      <a:pt x="479" y="1135"/>
                      <a:pt x="523" y="1584"/>
                      <a:pt x="583" y="2032"/>
                    </a:cubicBezTo>
                    <a:cubicBezTo>
                      <a:pt x="703" y="2868"/>
                      <a:pt x="852" y="3704"/>
                      <a:pt x="1001" y="4541"/>
                    </a:cubicBezTo>
                    <a:cubicBezTo>
                      <a:pt x="1121" y="5153"/>
                      <a:pt x="1240" y="5766"/>
                      <a:pt x="1360" y="6378"/>
                    </a:cubicBezTo>
                    <a:cubicBezTo>
                      <a:pt x="1435" y="6736"/>
                      <a:pt x="1509" y="7110"/>
                      <a:pt x="1584" y="7468"/>
                    </a:cubicBezTo>
                    <a:cubicBezTo>
                      <a:pt x="1629" y="7677"/>
                      <a:pt x="1673" y="7872"/>
                      <a:pt x="1703" y="8081"/>
                    </a:cubicBezTo>
                    <a:cubicBezTo>
                      <a:pt x="1725" y="8145"/>
                      <a:pt x="1738" y="8216"/>
                      <a:pt x="1755" y="8285"/>
                    </a:cubicBezTo>
                    <a:lnTo>
                      <a:pt x="1755" y="8285"/>
                    </a:lnTo>
                    <a:cubicBezTo>
                      <a:pt x="1744" y="8263"/>
                      <a:pt x="1731" y="8241"/>
                      <a:pt x="1718" y="8215"/>
                    </a:cubicBezTo>
                    <a:cubicBezTo>
                      <a:pt x="1569" y="7857"/>
                      <a:pt x="1390" y="7498"/>
                      <a:pt x="1210" y="7155"/>
                    </a:cubicBezTo>
                    <a:cubicBezTo>
                      <a:pt x="1031" y="6781"/>
                      <a:pt x="822" y="6438"/>
                      <a:pt x="673" y="6064"/>
                    </a:cubicBezTo>
                    <a:cubicBezTo>
                      <a:pt x="359" y="5347"/>
                      <a:pt x="195" y="4556"/>
                      <a:pt x="180" y="3779"/>
                    </a:cubicBezTo>
                    <a:cubicBezTo>
                      <a:pt x="180" y="3600"/>
                      <a:pt x="180" y="3421"/>
                      <a:pt x="192" y="3253"/>
                    </a:cubicBezTo>
                    <a:lnTo>
                      <a:pt x="192" y="3253"/>
                    </a:lnTo>
                    <a:cubicBezTo>
                      <a:pt x="203" y="3244"/>
                      <a:pt x="210" y="3230"/>
                      <a:pt x="210" y="3212"/>
                    </a:cubicBezTo>
                    <a:cubicBezTo>
                      <a:pt x="180" y="2300"/>
                      <a:pt x="165" y="1374"/>
                      <a:pt x="150" y="463"/>
                    </a:cubicBezTo>
                    <a:cubicBezTo>
                      <a:pt x="150" y="349"/>
                      <a:pt x="139" y="234"/>
                      <a:pt x="136" y="120"/>
                    </a:cubicBezTo>
                    <a:close/>
                    <a:moveTo>
                      <a:pt x="60" y="0"/>
                    </a:moveTo>
                    <a:cubicBezTo>
                      <a:pt x="31" y="0"/>
                      <a:pt x="1" y="15"/>
                      <a:pt x="1" y="60"/>
                    </a:cubicBezTo>
                    <a:cubicBezTo>
                      <a:pt x="31" y="971"/>
                      <a:pt x="45" y="1897"/>
                      <a:pt x="60" y="2808"/>
                    </a:cubicBezTo>
                    <a:cubicBezTo>
                      <a:pt x="75" y="2943"/>
                      <a:pt x="90" y="3077"/>
                      <a:pt x="90" y="3212"/>
                    </a:cubicBezTo>
                    <a:cubicBezTo>
                      <a:pt x="31" y="4003"/>
                      <a:pt x="120" y="4795"/>
                      <a:pt x="359" y="5557"/>
                    </a:cubicBezTo>
                    <a:cubicBezTo>
                      <a:pt x="479" y="5930"/>
                      <a:pt x="643" y="6303"/>
                      <a:pt x="822" y="6662"/>
                    </a:cubicBezTo>
                    <a:cubicBezTo>
                      <a:pt x="1031" y="7020"/>
                      <a:pt x="1210" y="7394"/>
                      <a:pt x="1405" y="7767"/>
                    </a:cubicBezTo>
                    <a:cubicBezTo>
                      <a:pt x="1494" y="7961"/>
                      <a:pt x="1584" y="8155"/>
                      <a:pt x="1659" y="8350"/>
                    </a:cubicBezTo>
                    <a:cubicBezTo>
                      <a:pt x="1683" y="8410"/>
                      <a:pt x="1726" y="8557"/>
                      <a:pt x="1813" y="8557"/>
                    </a:cubicBezTo>
                    <a:cubicBezTo>
                      <a:pt x="1833" y="8557"/>
                      <a:pt x="1857" y="8549"/>
                      <a:pt x="1883" y="8529"/>
                    </a:cubicBezTo>
                    <a:cubicBezTo>
                      <a:pt x="1927" y="8484"/>
                      <a:pt x="1912" y="8424"/>
                      <a:pt x="1898" y="8379"/>
                    </a:cubicBezTo>
                    <a:cubicBezTo>
                      <a:pt x="1883" y="8275"/>
                      <a:pt x="1853" y="8170"/>
                      <a:pt x="1838" y="8066"/>
                    </a:cubicBezTo>
                    <a:cubicBezTo>
                      <a:pt x="1793" y="7857"/>
                      <a:pt x="1748" y="7648"/>
                      <a:pt x="1703" y="7438"/>
                    </a:cubicBezTo>
                    <a:cubicBezTo>
                      <a:pt x="1554" y="6736"/>
                      <a:pt x="1420" y="6020"/>
                      <a:pt x="1270" y="5318"/>
                    </a:cubicBezTo>
                    <a:cubicBezTo>
                      <a:pt x="1091" y="4347"/>
                      <a:pt x="912" y="3376"/>
                      <a:pt x="762" y="2390"/>
                    </a:cubicBezTo>
                    <a:cubicBezTo>
                      <a:pt x="688" y="1882"/>
                      <a:pt x="628" y="1360"/>
                      <a:pt x="568" y="837"/>
                    </a:cubicBezTo>
                    <a:cubicBezTo>
                      <a:pt x="538" y="598"/>
                      <a:pt x="538" y="359"/>
                      <a:pt x="508" y="105"/>
                    </a:cubicBezTo>
                    <a:cubicBezTo>
                      <a:pt x="508" y="90"/>
                      <a:pt x="508" y="75"/>
                      <a:pt x="508" y="60"/>
                    </a:cubicBezTo>
                    <a:cubicBezTo>
                      <a:pt x="508" y="30"/>
                      <a:pt x="479"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2"/>
              <p:cNvSpPr/>
              <p:nvPr/>
            </p:nvSpPr>
            <p:spPr>
              <a:xfrm>
                <a:off x="-2638032" y="3042736"/>
                <a:ext cx="131940" cy="247348"/>
              </a:xfrm>
              <a:custGeom>
                <a:avLst/>
                <a:gdLst/>
                <a:ahLst/>
                <a:cxnLst/>
                <a:rect l="l" t="t" r="r" b="b"/>
                <a:pathLst>
                  <a:path w="1277" h="2394" extrusionOk="0">
                    <a:moveTo>
                      <a:pt x="0" y="1"/>
                    </a:moveTo>
                    <a:cubicBezTo>
                      <a:pt x="5" y="9"/>
                      <a:pt x="10" y="17"/>
                      <a:pt x="15" y="25"/>
                    </a:cubicBezTo>
                    <a:lnTo>
                      <a:pt x="15" y="25"/>
                    </a:lnTo>
                    <a:lnTo>
                      <a:pt x="15" y="1"/>
                    </a:lnTo>
                    <a:close/>
                    <a:moveTo>
                      <a:pt x="15" y="25"/>
                    </a:moveTo>
                    <a:lnTo>
                      <a:pt x="15" y="1106"/>
                    </a:lnTo>
                    <a:cubicBezTo>
                      <a:pt x="149" y="1255"/>
                      <a:pt x="299" y="1390"/>
                      <a:pt x="418" y="1539"/>
                    </a:cubicBezTo>
                    <a:cubicBezTo>
                      <a:pt x="672" y="1823"/>
                      <a:pt x="941" y="2077"/>
                      <a:pt x="1165" y="2376"/>
                    </a:cubicBezTo>
                    <a:cubicBezTo>
                      <a:pt x="1178" y="2388"/>
                      <a:pt x="1193" y="2394"/>
                      <a:pt x="1207" y="2394"/>
                    </a:cubicBezTo>
                    <a:cubicBezTo>
                      <a:pt x="1244" y="2394"/>
                      <a:pt x="1276" y="2359"/>
                      <a:pt x="1255" y="2316"/>
                    </a:cubicBezTo>
                    <a:cubicBezTo>
                      <a:pt x="915" y="1518"/>
                      <a:pt x="473" y="764"/>
                      <a:pt x="1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2"/>
              <p:cNvSpPr/>
              <p:nvPr/>
            </p:nvSpPr>
            <p:spPr>
              <a:xfrm>
                <a:off x="-2645884" y="3036846"/>
                <a:ext cx="143718" cy="259333"/>
              </a:xfrm>
              <a:custGeom>
                <a:avLst/>
                <a:gdLst/>
                <a:ahLst/>
                <a:cxnLst/>
                <a:rect l="l" t="t" r="r" b="b"/>
                <a:pathLst>
                  <a:path w="1391" h="2510" extrusionOk="0">
                    <a:moveTo>
                      <a:pt x="151" y="285"/>
                    </a:moveTo>
                    <a:lnTo>
                      <a:pt x="151" y="285"/>
                    </a:lnTo>
                    <a:cubicBezTo>
                      <a:pt x="364" y="637"/>
                      <a:pt x="574" y="992"/>
                      <a:pt x="763" y="1357"/>
                    </a:cubicBezTo>
                    <a:cubicBezTo>
                      <a:pt x="883" y="1566"/>
                      <a:pt x="1002" y="1790"/>
                      <a:pt x="1107" y="2014"/>
                    </a:cubicBezTo>
                    <a:cubicBezTo>
                      <a:pt x="1151" y="2104"/>
                      <a:pt x="1196" y="2208"/>
                      <a:pt x="1226" y="2298"/>
                    </a:cubicBezTo>
                    <a:cubicBezTo>
                      <a:pt x="1241" y="2313"/>
                      <a:pt x="1256" y="2343"/>
                      <a:pt x="1256" y="2358"/>
                    </a:cubicBezTo>
                    <a:cubicBezTo>
                      <a:pt x="1258" y="2362"/>
                      <a:pt x="1259" y="2367"/>
                      <a:pt x="1260" y="2370"/>
                    </a:cubicBezTo>
                    <a:lnTo>
                      <a:pt x="1260" y="2370"/>
                    </a:lnTo>
                    <a:cubicBezTo>
                      <a:pt x="1249" y="2365"/>
                      <a:pt x="1237" y="2351"/>
                      <a:pt x="1226" y="2328"/>
                    </a:cubicBezTo>
                    <a:cubicBezTo>
                      <a:pt x="1181" y="2283"/>
                      <a:pt x="1151" y="2223"/>
                      <a:pt x="1107" y="2179"/>
                    </a:cubicBezTo>
                    <a:cubicBezTo>
                      <a:pt x="942" y="1999"/>
                      <a:pt x="793" y="1835"/>
                      <a:pt x="629" y="1656"/>
                    </a:cubicBezTo>
                    <a:cubicBezTo>
                      <a:pt x="539" y="1566"/>
                      <a:pt x="464" y="1477"/>
                      <a:pt x="390" y="1387"/>
                    </a:cubicBezTo>
                    <a:lnTo>
                      <a:pt x="270" y="1282"/>
                    </a:lnTo>
                    <a:lnTo>
                      <a:pt x="211" y="1223"/>
                    </a:lnTo>
                    <a:cubicBezTo>
                      <a:pt x="211" y="1223"/>
                      <a:pt x="163" y="1165"/>
                      <a:pt x="151" y="1165"/>
                    </a:cubicBezTo>
                    <a:cubicBezTo>
                      <a:pt x="148" y="1165"/>
                      <a:pt x="148" y="1169"/>
                      <a:pt x="151" y="1178"/>
                    </a:cubicBezTo>
                    <a:lnTo>
                      <a:pt x="151" y="1178"/>
                    </a:lnTo>
                    <a:cubicBezTo>
                      <a:pt x="136" y="1133"/>
                      <a:pt x="151" y="1058"/>
                      <a:pt x="151" y="1014"/>
                    </a:cubicBezTo>
                    <a:lnTo>
                      <a:pt x="151" y="670"/>
                    </a:lnTo>
                    <a:lnTo>
                      <a:pt x="151" y="285"/>
                    </a:lnTo>
                    <a:close/>
                    <a:moveTo>
                      <a:pt x="81" y="0"/>
                    </a:moveTo>
                    <a:cubicBezTo>
                      <a:pt x="39" y="0"/>
                      <a:pt x="1" y="37"/>
                      <a:pt x="31" y="88"/>
                    </a:cubicBezTo>
                    <a:lnTo>
                      <a:pt x="31" y="655"/>
                    </a:lnTo>
                    <a:lnTo>
                      <a:pt x="31" y="1043"/>
                    </a:lnTo>
                    <a:cubicBezTo>
                      <a:pt x="31" y="1088"/>
                      <a:pt x="16" y="1163"/>
                      <a:pt x="46" y="1223"/>
                    </a:cubicBezTo>
                    <a:cubicBezTo>
                      <a:pt x="76" y="1268"/>
                      <a:pt x="136" y="1312"/>
                      <a:pt x="181" y="1357"/>
                    </a:cubicBezTo>
                    <a:cubicBezTo>
                      <a:pt x="225" y="1402"/>
                      <a:pt x="270" y="1462"/>
                      <a:pt x="330" y="1506"/>
                    </a:cubicBezTo>
                    <a:cubicBezTo>
                      <a:pt x="420" y="1596"/>
                      <a:pt x="509" y="1701"/>
                      <a:pt x="599" y="1790"/>
                    </a:cubicBezTo>
                    <a:cubicBezTo>
                      <a:pt x="793" y="1984"/>
                      <a:pt x="972" y="2179"/>
                      <a:pt x="1137" y="2388"/>
                    </a:cubicBezTo>
                    <a:cubicBezTo>
                      <a:pt x="1177" y="2442"/>
                      <a:pt x="1206" y="2509"/>
                      <a:pt x="1279" y="2509"/>
                    </a:cubicBezTo>
                    <a:cubicBezTo>
                      <a:pt x="1286" y="2509"/>
                      <a:pt x="1293" y="2508"/>
                      <a:pt x="1301" y="2507"/>
                    </a:cubicBezTo>
                    <a:cubicBezTo>
                      <a:pt x="1390" y="2477"/>
                      <a:pt x="1390" y="2403"/>
                      <a:pt x="1376" y="2328"/>
                    </a:cubicBezTo>
                    <a:cubicBezTo>
                      <a:pt x="1286" y="2089"/>
                      <a:pt x="1166" y="1850"/>
                      <a:pt x="1047" y="1626"/>
                    </a:cubicBezTo>
                    <a:cubicBezTo>
                      <a:pt x="766" y="1095"/>
                      <a:pt x="457" y="578"/>
                      <a:pt x="147" y="47"/>
                    </a:cubicBezTo>
                    <a:lnTo>
                      <a:pt x="147" y="47"/>
                    </a:lnTo>
                    <a:cubicBezTo>
                      <a:pt x="142" y="33"/>
                      <a:pt x="134" y="23"/>
                      <a:pt x="125" y="16"/>
                    </a:cubicBezTo>
                    <a:lnTo>
                      <a:pt x="125" y="16"/>
                    </a:lnTo>
                    <a:cubicBezTo>
                      <a:pt x="112" y="5"/>
                      <a:pt x="96"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2"/>
              <p:cNvSpPr/>
              <p:nvPr/>
            </p:nvSpPr>
            <p:spPr>
              <a:xfrm>
                <a:off x="-2636482" y="3635379"/>
                <a:ext cx="297872" cy="561751"/>
              </a:xfrm>
              <a:custGeom>
                <a:avLst/>
                <a:gdLst/>
                <a:ahLst/>
                <a:cxnLst/>
                <a:rect l="l" t="t" r="r" b="b"/>
                <a:pathLst>
                  <a:path w="2883" h="5437" extrusionOk="0">
                    <a:moveTo>
                      <a:pt x="2509" y="0"/>
                    </a:moveTo>
                    <a:cubicBezTo>
                      <a:pt x="2106" y="926"/>
                      <a:pt x="2464" y="2031"/>
                      <a:pt x="2211" y="3017"/>
                    </a:cubicBezTo>
                    <a:cubicBezTo>
                      <a:pt x="1957" y="4018"/>
                      <a:pt x="1031" y="4780"/>
                      <a:pt x="0" y="4839"/>
                    </a:cubicBezTo>
                    <a:lnTo>
                      <a:pt x="0" y="5437"/>
                    </a:lnTo>
                    <a:lnTo>
                      <a:pt x="224" y="5437"/>
                    </a:lnTo>
                    <a:cubicBezTo>
                      <a:pt x="1568" y="5317"/>
                      <a:pt x="2614" y="4212"/>
                      <a:pt x="2733" y="2868"/>
                    </a:cubicBezTo>
                    <a:cubicBezTo>
                      <a:pt x="2883" y="1479"/>
                      <a:pt x="2509" y="0"/>
                      <a:pt x="2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2"/>
              <p:cNvSpPr/>
              <p:nvPr/>
            </p:nvSpPr>
            <p:spPr>
              <a:xfrm>
                <a:off x="-2642682" y="3631040"/>
                <a:ext cx="300971" cy="573839"/>
              </a:xfrm>
              <a:custGeom>
                <a:avLst/>
                <a:gdLst/>
                <a:ahLst/>
                <a:cxnLst/>
                <a:rect l="l" t="t" r="r" b="b"/>
                <a:pathLst>
                  <a:path w="2913" h="5554" extrusionOk="0">
                    <a:moveTo>
                      <a:pt x="2552" y="233"/>
                    </a:moveTo>
                    <a:cubicBezTo>
                      <a:pt x="2715" y="942"/>
                      <a:pt x="2777" y="1686"/>
                      <a:pt x="2763" y="2417"/>
                    </a:cubicBezTo>
                    <a:cubicBezTo>
                      <a:pt x="2748" y="2940"/>
                      <a:pt x="2689" y="3433"/>
                      <a:pt x="2450" y="3910"/>
                    </a:cubicBezTo>
                    <a:cubicBezTo>
                      <a:pt x="2241" y="4314"/>
                      <a:pt x="1942" y="4687"/>
                      <a:pt x="1569" y="4941"/>
                    </a:cubicBezTo>
                    <a:cubicBezTo>
                      <a:pt x="1155" y="5240"/>
                      <a:pt x="634" y="5431"/>
                      <a:pt x="120" y="5435"/>
                    </a:cubicBezTo>
                    <a:lnTo>
                      <a:pt x="120" y="5435"/>
                    </a:lnTo>
                    <a:lnTo>
                      <a:pt x="120" y="4952"/>
                    </a:lnTo>
                    <a:lnTo>
                      <a:pt x="120" y="4952"/>
                    </a:lnTo>
                    <a:cubicBezTo>
                      <a:pt x="829" y="4890"/>
                      <a:pt x="1491" y="4507"/>
                      <a:pt x="1912" y="3925"/>
                    </a:cubicBezTo>
                    <a:cubicBezTo>
                      <a:pt x="2136" y="3642"/>
                      <a:pt x="2285" y="3298"/>
                      <a:pt x="2345" y="2940"/>
                    </a:cubicBezTo>
                    <a:cubicBezTo>
                      <a:pt x="2450" y="2492"/>
                      <a:pt x="2420" y="2043"/>
                      <a:pt x="2420" y="1595"/>
                    </a:cubicBezTo>
                    <a:cubicBezTo>
                      <a:pt x="2407" y="1144"/>
                      <a:pt x="2405" y="669"/>
                      <a:pt x="2552" y="233"/>
                    </a:cubicBezTo>
                    <a:close/>
                    <a:moveTo>
                      <a:pt x="2556" y="0"/>
                    </a:moveTo>
                    <a:cubicBezTo>
                      <a:pt x="2535" y="0"/>
                      <a:pt x="2516" y="8"/>
                      <a:pt x="2510" y="27"/>
                    </a:cubicBezTo>
                    <a:cubicBezTo>
                      <a:pt x="2166" y="834"/>
                      <a:pt x="2345" y="1715"/>
                      <a:pt x="2285" y="2551"/>
                    </a:cubicBezTo>
                    <a:cubicBezTo>
                      <a:pt x="2256" y="2955"/>
                      <a:pt x="2151" y="3343"/>
                      <a:pt x="1942" y="3671"/>
                    </a:cubicBezTo>
                    <a:cubicBezTo>
                      <a:pt x="1763" y="4000"/>
                      <a:pt x="1494" y="4269"/>
                      <a:pt x="1180" y="4463"/>
                    </a:cubicBezTo>
                    <a:cubicBezTo>
                      <a:pt x="862" y="4680"/>
                      <a:pt x="473" y="4813"/>
                      <a:pt x="82" y="4848"/>
                    </a:cubicBezTo>
                    <a:lnTo>
                      <a:pt x="82" y="4848"/>
                    </a:lnTo>
                    <a:cubicBezTo>
                      <a:pt x="75" y="4845"/>
                      <a:pt x="68" y="4844"/>
                      <a:pt x="60" y="4844"/>
                    </a:cubicBezTo>
                    <a:cubicBezTo>
                      <a:pt x="51" y="4844"/>
                      <a:pt x="42" y="4846"/>
                      <a:pt x="34" y="4850"/>
                    </a:cubicBezTo>
                    <a:lnTo>
                      <a:pt x="34" y="4850"/>
                    </a:lnTo>
                    <a:cubicBezTo>
                      <a:pt x="13" y="4851"/>
                      <a:pt x="2" y="4871"/>
                      <a:pt x="2" y="4893"/>
                    </a:cubicBezTo>
                    <a:lnTo>
                      <a:pt x="2" y="4893"/>
                    </a:lnTo>
                    <a:cubicBezTo>
                      <a:pt x="1" y="4899"/>
                      <a:pt x="0" y="4905"/>
                      <a:pt x="0" y="4911"/>
                    </a:cubicBezTo>
                    <a:lnTo>
                      <a:pt x="0" y="5494"/>
                    </a:lnTo>
                    <a:cubicBezTo>
                      <a:pt x="0" y="5524"/>
                      <a:pt x="15" y="5553"/>
                      <a:pt x="60" y="5553"/>
                    </a:cubicBezTo>
                    <a:cubicBezTo>
                      <a:pt x="73" y="5554"/>
                      <a:pt x="85" y="5554"/>
                      <a:pt x="97" y="5554"/>
                    </a:cubicBezTo>
                    <a:cubicBezTo>
                      <a:pt x="1054" y="5554"/>
                      <a:pt x="1948" y="4990"/>
                      <a:pt x="2435" y="4194"/>
                    </a:cubicBezTo>
                    <a:cubicBezTo>
                      <a:pt x="2689" y="3776"/>
                      <a:pt x="2823" y="3298"/>
                      <a:pt x="2868" y="2805"/>
                    </a:cubicBezTo>
                    <a:cubicBezTo>
                      <a:pt x="2913" y="2208"/>
                      <a:pt x="2868" y="1595"/>
                      <a:pt x="2793" y="1013"/>
                    </a:cubicBezTo>
                    <a:cubicBezTo>
                      <a:pt x="2748" y="684"/>
                      <a:pt x="2704" y="356"/>
                      <a:pt x="2614" y="42"/>
                    </a:cubicBezTo>
                    <a:cubicBezTo>
                      <a:pt x="2614" y="16"/>
                      <a:pt x="2584"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2"/>
              <p:cNvSpPr/>
              <p:nvPr/>
            </p:nvSpPr>
            <p:spPr>
              <a:xfrm>
                <a:off x="-2661176" y="2292632"/>
                <a:ext cx="902810" cy="2394441"/>
              </a:xfrm>
              <a:custGeom>
                <a:avLst/>
                <a:gdLst/>
                <a:ahLst/>
                <a:cxnLst/>
                <a:rect l="l" t="t" r="r" b="b"/>
                <a:pathLst>
                  <a:path w="8738" h="23175" extrusionOk="0">
                    <a:moveTo>
                      <a:pt x="463" y="749"/>
                    </a:moveTo>
                    <a:cubicBezTo>
                      <a:pt x="941" y="1421"/>
                      <a:pt x="1255" y="2227"/>
                      <a:pt x="1404" y="3079"/>
                    </a:cubicBezTo>
                    <a:cubicBezTo>
                      <a:pt x="1583" y="4229"/>
                      <a:pt x="1733" y="5050"/>
                      <a:pt x="1852" y="5558"/>
                    </a:cubicBezTo>
                    <a:cubicBezTo>
                      <a:pt x="2076" y="6529"/>
                      <a:pt x="2345" y="7544"/>
                      <a:pt x="2614" y="8575"/>
                    </a:cubicBezTo>
                    <a:cubicBezTo>
                      <a:pt x="2659" y="8739"/>
                      <a:pt x="2703" y="8889"/>
                      <a:pt x="2748" y="9038"/>
                    </a:cubicBezTo>
                    <a:cubicBezTo>
                      <a:pt x="2853" y="9411"/>
                      <a:pt x="2957" y="9785"/>
                      <a:pt x="3047" y="10158"/>
                    </a:cubicBezTo>
                    <a:cubicBezTo>
                      <a:pt x="3152" y="10636"/>
                      <a:pt x="3256" y="11174"/>
                      <a:pt x="3316" y="11697"/>
                    </a:cubicBezTo>
                    <a:cubicBezTo>
                      <a:pt x="3450" y="12727"/>
                      <a:pt x="3480" y="13788"/>
                      <a:pt x="3405" y="14818"/>
                    </a:cubicBezTo>
                    <a:cubicBezTo>
                      <a:pt x="3390" y="15012"/>
                      <a:pt x="3376" y="15207"/>
                      <a:pt x="3361" y="15401"/>
                    </a:cubicBezTo>
                    <a:cubicBezTo>
                      <a:pt x="3331" y="15819"/>
                      <a:pt x="3286" y="16252"/>
                      <a:pt x="3301" y="16700"/>
                    </a:cubicBezTo>
                    <a:cubicBezTo>
                      <a:pt x="3316" y="17313"/>
                      <a:pt x="3376" y="17776"/>
                      <a:pt x="3525" y="18343"/>
                    </a:cubicBezTo>
                    <a:cubicBezTo>
                      <a:pt x="3674" y="18955"/>
                      <a:pt x="3898" y="19463"/>
                      <a:pt x="4242" y="20001"/>
                    </a:cubicBezTo>
                    <a:cubicBezTo>
                      <a:pt x="4585" y="20569"/>
                      <a:pt x="5033" y="21091"/>
                      <a:pt x="5601" y="21554"/>
                    </a:cubicBezTo>
                    <a:cubicBezTo>
                      <a:pt x="6109" y="21987"/>
                      <a:pt x="6691" y="22361"/>
                      <a:pt x="7378" y="22689"/>
                    </a:cubicBezTo>
                    <a:lnTo>
                      <a:pt x="463" y="22689"/>
                    </a:lnTo>
                    <a:lnTo>
                      <a:pt x="463" y="749"/>
                    </a:lnTo>
                    <a:close/>
                    <a:moveTo>
                      <a:pt x="308" y="1"/>
                    </a:moveTo>
                    <a:cubicBezTo>
                      <a:pt x="152" y="1"/>
                      <a:pt x="0" y="116"/>
                      <a:pt x="0" y="301"/>
                    </a:cubicBezTo>
                    <a:lnTo>
                      <a:pt x="0" y="3049"/>
                    </a:lnTo>
                    <a:lnTo>
                      <a:pt x="0" y="5648"/>
                    </a:lnTo>
                    <a:lnTo>
                      <a:pt x="0" y="8709"/>
                    </a:lnTo>
                    <a:lnTo>
                      <a:pt x="0" y="12010"/>
                    </a:lnTo>
                    <a:lnTo>
                      <a:pt x="0" y="15251"/>
                    </a:lnTo>
                    <a:lnTo>
                      <a:pt x="0" y="18239"/>
                    </a:lnTo>
                    <a:lnTo>
                      <a:pt x="0" y="20673"/>
                    </a:lnTo>
                    <a:lnTo>
                      <a:pt x="0" y="22316"/>
                    </a:lnTo>
                    <a:lnTo>
                      <a:pt x="0" y="22928"/>
                    </a:lnTo>
                    <a:cubicBezTo>
                      <a:pt x="0" y="23048"/>
                      <a:pt x="105" y="23167"/>
                      <a:pt x="239" y="23167"/>
                    </a:cubicBezTo>
                    <a:lnTo>
                      <a:pt x="254" y="23167"/>
                    </a:lnTo>
                    <a:cubicBezTo>
                      <a:pt x="363" y="23172"/>
                      <a:pt x="473" y="23174"/>
                      <a:pt x="583" y="23174"/>
                    </a:cubicBezTo>
                    <a:cubicBezTo>
                      <a:pt x="803" y="23174"/>
                      <a:pt x="1026" y="23167"/>
                      <a:pt x="1255" y="23167"/>
                    </a:cubicBezTo>
                    <a:lnTo>
                      <a:pt x="8484" y="23167"/>
                    </a:lnTo>
                    <a:cubicBezTo>
                      <a:pt x="8499" y="23167"/>
                      <a:pt x="8543" y="23167"/>
                      <a:pt x="8558" y="23152"/>
                    </a:cubicBezTo>
                    <a:cubicBezTo>
                      <a:pt x="8573" y="23152"/>
                      <a:pt x="8573" y="23138"/>
                      <a:pt x="8588" y="23138"/>
                    </a:cubicBezTo>
                    <a:cubicBezTo>
                      <a:pt x="8618" y="23123"/>
                      <a:pt x="8663" y="23108"/>
                      <a:pt x="8678" y="23078"/>
                    </a:cubicBezTo>
                    <a:cubicBezTo>
                      <a:pt x="8708" y="23048"/>
                      <a:pt x="8723" y="23018"/>
                      <a:pt x="8723" y="22988"/>
                    </a:cubicBezTo>
                    <a:cubicBezTo>
                      <a:pt x="8738" y="22928"/>
                      <a:pt x="8738" y="22854"/>
                      <a:pt x="8693" y="22809"/>
                    </a:cubicBezTo>
                    <a:cubicBezTo>
                      <a:pt x="8678" y="22764"/>
                      <a:pt x="8633" y="22719"/>
                      <a:pt x="8573" y="22704"/>
                    </a:cubicBezTo>
                    <a:cubicBezTo>
                      <a:pt x="8364" y="22630"/>
                      <a:pt x="8155" y="22540"/>
                      <a:pt x="7961" y="22465"/>
                    </a:cubicBezTo>
                    <a:cubicBezTo>
                      <a:pt x="7229" y="22137"/>
                      <a:pt x="6512" y="21719"/>
                      <a:pt x="5900" y="21196"/>
                    </a:cubicBezTo>
                    <a:cubicBezTo>
                      <a:pt x="5392" y="20778"/>
                      <a:pt x="4974" y="20300"/>
                      <a:pt x="4630" y="19747"/>
                    </a:cubicBezTo>
                    <a:cubicBezTo>
                      <a:pt x="4317" y="19254"/>
                      <a:pt x="4122" y="18776"/>
                      <a:pt x="3973" y="18209"/>
                    </a:cubicBezTo>
                    <a:cubicBezTo>
                      <a:pt x="3824" y="17686"/>
                      <a:pt x="3764" y="17238"/>
                      <a:pt x="3764" y="16685"/>
                    </a:cubicBezTo>
                    <a:cubicBezTo>
                      <a:pt x="3749" y="16073"/>
                      <a:pt x="3839" y="15460"/>
                      <a:pt x="3868" y="14863"/>
                    </a:cubicBezTo>
                    <a:cubicBezTo>
                      <a:pt x="3958" y="13788"/>
                      <a:pt x="3913" y="12697"/>
                      <a:pt x="3779" y="11637"/>
                    </a:cubicBezTo>
                    <a:cubicBezTo>
                      <a:pt x="3704" y="11099"/>
                      <a:pt x="3615" y="10576"/>
                      <a:pt x="3495" y="10054"/>
                    </a:cubicBezTo>
                    <a:cubicBezTo>
                      <a:pt x="3361" y="9516"/>
                      <a:pt x="3211" y="8978"/>
                      <a:pt x="3062" y="8456"/>
                    </a:cubicBezTo>
                    <a:cubicBezTo>
                      <a:pt x="2793" y="7455"/>
                      <a:pt x="2539" y="6454"/>
                      <a:pt x="2300" y="5453"/>
                    </a:cubicBezTo>
                    <a:cubicBezTo>
                      <a:pt x="2166" y="4886"/>
                      <a:pt x="2016" y="4005"/>
                      <a:pt x="1852" y="3004"/>
                    </a:cubicBezTo>
                    <a:cubicBezTo>
                      <a:pt x="1703" y="2033"/>
                      <a:pt x="1314" y="1092"/>
                      <a:pt x="717" y="301"/>
                    </a:cubicBezTo>
                    <a:cubicBezTo>
                      <a:pt x="657" y="241"/>
                      <a:pt x="597" y="181"/>
                      <a:pt x="538" y="106"/>
                    </a:cubicBezTo>
                    <a:cubicBezTo>
                      <a:pt x="475" y="34"/>
                      <a:pt x="391" y="1"/>
                      <a:pt x="30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32"/>
            <p:cNvSpPr/>
            <p:nvPr/>
          </p:nvSpPr>
          <p:spPr>
            <a:xfrm rot="10800000">
              <a:off x="820800" y="201253"/>
              <a:ext cx="7502400" cy="456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E5B62A"/>
                </a:solidFill>
                <a:latin typeface="Bebas Neue"/>
                <a:ea typeface="Bebas Neue"/>
                <a:cs typeface="Bebas Neue"/>
                <a:sym typeface="Bebas Neue"/>
              </a:endParaRPr>
            </a:p>
          </p:txBody>
        </p:sp>
        <p:grpSp>
          <p:nvGrpSpPr>
            <p:cNvPr id="2193" name="Google Shape;2193;p32"/>
            <p:cNvGrpSpPr/>
            <p:nvPr/>
          </p:nvGrpSpPr>
          <p:grpSpPr>
            <a:xfrm rot="10800000">
              <a:off x="8078995" y="201253"/>
              <a:ext cx="902810" cy="2394441"/>
              <a:chOff x="-2661176" y="2292632"/>
              <a:chExt cx="902810" cy="2394441"/>
            </a:xfrm>
          </p:grpSpPr>
          <p:sp>
            <p:nvSpPr>
              <p:cNvPr id="2194" name="Google Shape;2194;p32"/>
              <p:cNvSpPr/>
              <p:nvPr/>
            </p:nvSpPr>
            <p:spPr>
              <a:xfrm>
                <a:off x="-2636482" y="2320529"/>
                <a:ext cx="853423" cy="2344227"/>
              </a:xfrm>
              <a:custGeom>
                <a:avLst/>
                <a:gdLst/>
                <a:ahLst/>
                <a:cxnLst/>
                <a:rect l="l" t="t" r="r" b="b"/>
                <a:pathLst>
                  <a:path w="8260" h="22689" extrusionOk="0">
                    <a:moveTo>
                      <a:pt x="0" y="1"/>
                    </a:moveTo>
                    <a:lnTo>
                      <a:pt x="0" y="22688"/>
                    </a:lnTo>
                    <a:lnTo>
                      <a:pt x="8260" y="22688"/>
                    </a:lnTo>
                    <a:lnTo>
                      <a:pt x="8260" y="22673"/>
                    </a:lnTo>
                    <a:cubicBezTo>
                      <a:pt x="3614" y="20941"/>
                      <a:pt x="3077" y="17625"/>
                      <a:pt x="3331" y="15340"/>
                    </a:cubicBezTo>
                    <a:cubicBezTo>
                      <a:pt x="3570" y="13264"/>
                      <a:pt x="3405" y="11173"/>
                      <a:pt x="2853" y="9171"/>
                    </a:cubicBezTo>
                    <a:cubicBezTo>
                      <a:pt x="2016" y="6154"/>
                      <a:pt x="1583" y="3555"/>
                      <a:pt x="1090" y="1733"/>
                    </a:cubicBezTo>
                    <a:cubicBezTo>
                      <a:pt x="941" y="1181"/>
                      <a:pt x="657" y="688"/>
                      <a:pt x="269" y="28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2"/>
              <p:cNvSpPr/>
              <p:nvPr/>
            </p:nvSpPr>
            <p:spPr>
              <a:xfrm>
                <a:off x="-2640305" y="3564708"/>
                <a:ext cx="172131" cy="531065"/>
              </a:xfrm>
              <a:custGeom>
                <a:avLst/>
                <a:gdLst/>
                <a:ahLst/>
                <a:cxnLst/>
                <a:rect l="l" t="t" r="r" b="b"/>
                <a:pathLst>
                  <a:path w="1666" h="5140" extrusionOk="0">
                    <a:moveTo>
                      <a:pt x="1583" y="1"/>
                    </a:moveTo>
                    <a:cubicBezTo>
                      <a:pt x="1557" y="1"/>
                      <a:pt x="1531" y="19"/>
                      <a:pt x="1531" y="57"/>
                    </a:cubicBezTo>
                    <a:cubicBezTo>
                      <a:pt x="1531" y="833"/>
                      <a:pt x="1560" y="1610"/>
                      <a:pt x="1516" y="2402"/>
                    </a:cubicBezTo>
                    <a:cubicBezTo>
                      <a:pt x="1486" y="3104"/>
                      <a:pt x="1351" y="3836"/>
                      <a:pt x="903" y="4403"/>
                    </a:cubicBezTo>
                    <a:cubicBezTo>
                      <a:pt x="679" y="4672"/>
                      <a:pt x="410" y="4911"/>
                      <a:pt x="67" y="5015"/>
                    </a:cubicBezTo>
                    <a:cubicBezTo>
                      <a:pt x="0" y="5042"/>
                      <a:pt x="17" y="5140"/>
                      <a:pt x="74" y="5140"/>
                    </a:cubicBezTo>
                    <a:cubicBezTo>
                      <a:pt x="81" y="5140"/>
                      <a:pt x="89" y="5138"/>
                      <a:pt x="97" y="5135"/>
                    </a:cubicBezTo>
                    <a:cubicBezTo>
                      <a:pt x="694" y="4911"/>
                      <a:pt x="1142" y="4403"/>
                      <a:pt x="1366" y="3821"/>
                    </a:cubicBezTo>
                    <a:cubicBezTo>
                      <a:pt x="1665" y="3089"/>
                      <a:pt x="1650" y="2282"/>
                      <a:pt x="1650" y="1506"/>
                    </a:cubicBezTo>
                    <a:cubicBezTo>
                      <a:pt x="1650" y="1028"/>
                      <a:pt x="1650" y="535"/>
                      <a:pt x="1635" y="57"/>
                    </a:cubicBezTo>
                    <a:cubicBezTo>
                      <a:pt x="1635" y="19"/>
                      <a:pt x="1609"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2"/>
              <p:cNvSpPr/>
              <p:nvPr/>
            </p:nvSpPr>
            <p:spPr>
              <a:xfrm>
                <a:off x="-2653943" y="4241971"/>
                <a:ext cx="241872" cy="138655"/>
              </a:xfrm>
              <a:custGeom>
                <a:avLst/>
                <a:gdLst/>
                <a:ahLst/>
                <a:cxnLst/>
                <a:rect l="l" t="t" r="r" b="b"/>
                <a:pathLst>
                  <a:path w="2341" h="1342" extrusionOk="0">
                    <a:moveTo>
                      <a:pt x="714" y="1"/>
                    </a:moveTo>
                    <a:cubicBezTo>
                      <a:pt x="475" y="1"/>
                      <a:pt x="243" y="75"/>
                      <a:pt x="50" y="208"/>
                    </a:cubicBezTo>
                    <a:cubicBezTo>
                      <a:pt x="0" y="233"/>
                      <a:pt x="33" y="309"/>
                      <a:pt x="79" y="309"/>
                    </a:cubicBezTo>
                    <a:cubicBezTo>
                      <a:pt x="89" y="309"/>
                      <a:pt x="99" y="305"/>
                      <a:pt x="109" y="298"/>
                    </a:cubicBezTo>
                    <a:cubicBezTo>
                      <a:pt x="298" y="172"/>
                      <a:pt x="512" y="110"/>
                      <a:pt x="724" y="110"/>
                    </a:cubicBezTo>
                    <a:cubicBezTo>
                      <a:pt x="1015" y="110"/>
                      <a:pt x="1299" y="228"/>
                      <a:pt x="1498" y="462"/>
                    </a:cubicBezTo>
                    <a:cubicBezTo>
                      <a:pt x="1678" y="656"/>
                      <a:pt x="1842" y="865"/>
                      <a:pt x="2021" y="1074"/>
                    </a:cubicBezTo>
                    <a:cubicBezTo>
                      <a:pt x="2081" y="1149"/>
                      <a:pt x="2155" y="1239"/>
                      <a:pt x="2230" y="1328"/>
                    </a:cubicBezTo>
                    <a:cubicBezTo>
                      <a:pt x="2240" y="1338"/>
                      <a:pt x="2251" y="1342"/>
                      <a:pt x="2261" y="1342"/>
                    </a:cubicBezTo>
                    <a:cubicBezTo>
                      <a:pt x="2301" y="1342"/>
                      <a:pt x="2340" y="1286"/>
                      <a:pt x="2305" y="1239"/>
                    </a:cubicBezTo>
                    <a:cubicBezTo>
                      <a:pt x="2126" y="1015"/>
                      <a:pt x="1946" y="805"/>
                      <a:pt x="1752" y="581"/>
                    </a:cubicBezTo>
                    <a:cubicBezTo>
                      <a:pt x="1692" y="507"/>
                      <a:pt x="1618" y="417"/>
                      <a:pt x="1543" y="342"/>
                    </a:cubicBezTo>
                    <a:cubicBezTo>
                      <a:pt x="1364" y="163"/>
                      <a:pt x="1125" y="44"/>
                      <a:pt x="886" y="14"/>
                    </a:cubicBezTo>
                    <a:cubicBezTo>
                      <a:pt x="829" y="5"/>
                      <a:pt x="771"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2"/>
              <p:cNvSpPr/>
              <p:nvPr/>
            </p:nvSpPr>
            <p:spPr>
              <a:xfrm>
                <a:off x="-2616438" y="4250856"/>
                <a:ext cx="393546" cy="343229"/>
              </a:xfrm>
              <a:custGeom>
                <a:avLst/>
                <a:gdLst/>
                <a:ahLst/>
                <a:cxnLst/>
                <a:rect l="l" t="t" r="r" b="b"/>
                <a:pathLst>
                  <a:path w="3809" h="3322" extrusionOk="0">
                    <a:moveTo>
                      <a:pt x="1992" y="1"/>
                    </a:moveTo>
                    <a:cubicBezTo>
                      <a:pt x="1711" y="1"/>
                      <a:pt x="1414" y="106"/>
                      <a:pt x="1120" y="361"/>
                    </a:cubicBezTo>
                    <a:cubicBezTo>
                      <a:pt x="0" y="1347"/>
                      <a:pt x="1031" y="2661"/>
                      <a:pt x="1942" y="2945"/>
                    </a:cubicBezTo>
                    <a:cubicBezTo>
                      <a:pt x="2241" y="3034"/>
                      <a:pt x="2614" y="3079"/>
                      <a:pt x="2898" y="3244"/>
                    </a:cubicBezTo>
                    <a:cubicBezTo>
                      <a:pt x="2988" y="3295"/>
                      <a:pt x="3090" y="3322"/>
                      <a:pt x="3192" y="3322"/>
                    </a:cubicBezTo>
                    <a:cubicBezTo>
                      <a:pt x="3323" y="3322"/>
                      <a:pt x="3453" y="3277"/>
                      <a:pt x="3555" y="3184"/>
                    </a:cubicBezTo>
                    <a:lnTo>
                      <a:pt x="3570" y="3184"/>
                    </a:lnTo>
                    <a:lnTo>
                      <a:pt x="3570" y="3169"/>
                    </a:lnTo>
                    <a:cubicBezTo>
                      <a:pt x="3764" y="3005"/>
                      <a:pt x="3809" y="2751"/>
                      <a:pt x="3719" y="2527"/>
                    </a:cubicBezTo>
                    <a:cubicBezTo>
                      <a:pt x="3600" y="2228"/>
                      <a:pt x="3615" y="1855"/>
                      <a:pt x="3555" y="1541"/>
                    </a:cubicBezTo>
                    <a:cubicBezTo>
                      <a:pt x="3445" y="836"/>
                      <a:pt x="2782" y="1"/>
                      <a:pt x="199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2"/>
              <p:cNvSpPr/>
              <p:nvPr/>
            </p:nvSpPr>
            <p:spPr>
              <a:xfrm>
                <a:off x="-2550727" y="4246827"/>
                <a:ext cx="306240" cy="330314"/>
              </a:xfrm>
              <a:custGeom>
                <a:avLst/>
                <a:gdLst/>
                <a:ahLst/>
                <a:cxnLst/>
                <a:rect l="l" t="t" r="r" b="b"/>
                <a:pathLst>
                  <a:path w="2964" h="3197" extrusionOk="0">
                    <a:moveTo>
                      <a:pt x="1135" y="1"/>
                    </a:moveTo>
                    <a:cubicBezTo>
                      <a:pt x="1080" y="1"/>
                      <a:pt x="1047" y="79"/>
                      <a:pt x="1097" y="116"/>
                    </a:cubicBezTo>
                    <a:cubicBezTo>
                      <a:pt x="1754" y="534"/>
                      <a:pt x="2247" y="1251"/>
                      <a:pt x="2531" y="1968"/>
                    </a:cubicBezTo>
                    <a:cubicBezTo>
                      <a:pt x="2669" y="2315"/>
                      <a:pt x="2756" y="2674"/>
                      <a:pt x="2816" y="3047"/>
                    </a:cubicBezTo>
                    <a:lnTo>
                      <a:pt x="2816" y="3047"/>
                    </a:lnTo>
                    <a:cubicBezTo>
                      <a:pt x="1950" y="2778"/>
                      <a:pt x="1108" y="2376"/>
                      <a:pt x="544" y="1640"/>
                    </a:cubicBezTo>
                    <a:cubicBezTo>
                      <a:pt x="380" y="1431"/>
                      <a:pt x="245" y="1192"/>
                      <a:pt x="126" y="953"/>
                    </a:cubicBezTo>
                    <a:cubicBezTo>
                      <a:pt x="117" y="936"/>
                      <a:pt x="103" y="928"/>
                      <a:pt x="87" y="928"/>
                    </a:cubicBezTo>
                    <a:cubicBezTo>
                      <a:pt x="47" y="928"/>
                      <a:pt x="0" y="974"/>
                      <a:pt x="21" y="1027"/>
                    </a:cubicBezTo>
                    <a:cubicBezTo>
                      <a:pt x="230" y="1445"/>
                      <a:pt x="514" y="1834"/>
                      <a:pt x="873" y="2147"/>
                    </a:cubicBezTo>
                    <a:cubicBezTo>
                      <a:pt x="1216" y="2476"/>
                      <a:pt x="1620" y="2715"/>
                      <a:pt x="2053" y="2894"/>
                    </a:cubicBezTo>
                    <a:cubicBezTo>
                      <a:pt x="2321" y="3014"/>
                      <a:pt x="2605" y="3118"/>
                      <a:pt x="2889" y="3193"/>
                    </a:cubicBezTo>
                    <a:cubicBezTo>
                      <a:pt x="2895" y="3196"/>
                      <a:pt x="2901" y="3197"/>
                      <a:pt x="2907" y="3197"/>
                    </a:cubicBezTo>
                    <a:cubicBezTo>
                      <a:pt x="2934" y="3197"/>
                      <a:pt x="2964" y="3173"/>
                      <a:pt x="2964" y="3148"/>
                    </a:cubicBezTo>
                    <a:cubicBezTo>
                      <a:pt x="2814" y="2043"/>
                      <a:pt x="2321" y="953"/>
                      <a:pt x="1455" y="221"/>
                    </a:cubicBezTo>
                    <a:cubicBezTo>
                      <a:pt x="1366" y="146"/>
                      <a:pt x="1276" y="71"/>
                      <a:pt x="1171" y="12"/>
                    </a:cubicBezTo>
                    <a:cubicBezTo>
                      <a:pt x="1159" y="4"/>
                      <a:pt x="1146" y="1"/>
                      <a:pt x="1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2"/>
              <p:cNvSpPr/>
              <p:nvPr/>
            </p:nvSpPr>
            <p:spPr>
              <a:xfrm>
                <a:off x="-2601044" y="3325006"/>
                <a:ext cx="256647" cy="304691"/>
              </a:xfrm>
              <a:custGeom>
                <a:avLst/>
                <a:gdLst/>
                <a:ahLst/>
                <a:cxnLst/>
                <a:rect l="l" t="t" r="r" b="b"/>
                <a:pathLst>
                  <a:path w="2484" h="2949" extrusionOk="0">
                    <a:moveTo>
                      <a:pt x="1327" y="1"/>
                    </a:moveTo>
                    <a:cubicBezTo>
                      <a:pt x="1146" y="1"/>
                      <a:pt x="982" y="117"/>
                      <a:pt x="912" y="286"/>
                    </a:cubicBezTo>
                    <a:cubicBezTo>
                      <a:pt x="822" y="525"/>
                      <a:pt x="613" y="719"/>
                      <a:pt x="464" y="928"/>
                    </a:cubicBezTo>
                    <a:cubicBezTo>
                      <a:pt x="15" y="1540"/>
                      <a:pt x="1" y="2855"/>
                      <a:pt x="1151" y="2944"/>
                    </a:cubicBezTo>
                    <a:cubicBezTo>
                      <a:pt x="1189" y="2947"/>
                      <a:pt x="1227" y="2949"/>
                      <a:pt x="1263" y="2949"/>
                    </a:cubicBezTo>
                    <a:cubicBezTo>
                      <a:pt x="2341" y="2949"/>
                      <a:pt x="2483" y="1698"/>
                      <a:pt x="2136" y="1047"/>
                    </a:cubicBezTo>
                    <a:cubicBezTo>
                      <a:pt x="2017" y="823"/>
                      <a:pt x="1838" y="599"/>
                      <a:pt x="1778" y="345"/>
                    </a:cubicBezTo>
                    <a:cubicBezTo>
                      <a:pt x="1718" y="166"/>
                      <a:pt x="1569" y="32"/>
                      <a:pt x="1375" y="2"/>
                    </a:cubicBezTo>
                    <a:lnTo>
                      <a:pt x="1360" y="2"/>
                    </a:lnTo>
                    <a:cubicBezTo>
                      <a:pt x="1349" y="1"/>
                      <a:pt x="1338" y="1"/>
                      <a:pt x="1327"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2"/>
              <p:cNvSpPr/>
              <p:nvPr/>
            </p:nvSpPr>
            <p:spPr>
              <a:xfrm>
                <a:off x="-2554756" y="3328415"/>
                <a:ext cx="159113" cy="298698"/>
              </a:xfrm>
              <a:custGeom>
                <a:avLst/>
                <a:gdLst/>
                <a:ahLst/>
                <a:cxnLst/>
                <a:rect l="l" t="t" r="r" b="b"/>
                <a:pathLst>
                  <a:path w="1540" h="2891" extrusionOk="0">
                    <a:moveTo>
                      <a:pt x="917" y="0"/>
                    </a:moveTo>
                    <a:cubicBezTo>
                      <a:pt x="897" y="0"/>
                      <a:pt x="875" y="12"/>
                      <a:pt x="867" y="29"/>
                    </a:cubicBezTo>
                    <a:cubicBezTo>
                      <a:pt x="329" y="731"/>
                      <a:pt x="1" y="1612"/>
                      <a:pt x="75" y="2478"/>
                    </a:cubicBezTo>
                    <a:cubicBezTo>
                      <a:pt x="90" y="2583"/>
                      <a:pt x="105" y="2672"/>
                      <a:pt x="120" y="2762"/>
                    </a:cubicBezTo>
                    <a:cubicBezTo>
                      <a:pt x="126" y="2791"/>
                      <a:pt x="148" y="2804"/>
                      <a:pt x="170" y="2804"/>
                    </a:cubicBezTo>
                    <a:cubicBezTo>
                      <a:pt x="205" y="2804"/>
                      <a:pt x="243" y="2772"/>
                      <a:pt x="225" y="2717"/>
                    </a:cubicBezTo>
                    <a:cubicBezTo>
                      <a:pt x="165" y="2433"/>
                      <a:pt x="165" y="2120"/>
                      <a:pt x="210" y="1821"/>
                    </a:cubicBezTo>
                    <a:cubicBezTo>
                      <a:pt x="280" y="1213"/>
                      <a:pt x="538" y="659"/>
                      <a:pt x="895" y="170"/>
                    </a:cubicBezTo>
                    <a:lnTo>
                      <a:pt x="895" y="170"/>
                    </a:lnTo>
                    <a:cubicBezTo>
                      <a:pt x="1101" y="565"/>
                      <a:pt x="1275" y="987"/>
                      <a:pt x="1345" y="1448"/>
                    </a:cubicBezTo>
                    <a:cubicBezTo>
                      <a:pt x="1420" y="1911"/>
                      <a:pt x="1375" y="2374"/>
                      <a:pt x="1210" y="2822"/>
                    </a:cubicBezTo>
                    <a:cubicBezTo>
                      <a:pt x="1201" y="2859"/>
                      <a:pt x="1244" y="2891"/>
                      <a:pt x="1282" y="2891"/>
                    </a:cubicBezTo>
                    <a:cubicBezTo>
                      <a:pt x="1304" y="2891"/>
                      <a:pt x="1324" y="2879"/>
                      <a:pt x="1330" y="2852"/>
                    </a:cubicBezTo>
                    <a:cubicBezTo>
                      <a:pt x="1479" y="2389"/>
                      <a:pt x="1539" y="1926"/>
                      <a:pt x="1464" y="1448"/>
                    </a:cubicBezTo>
                    <a:cubicBezTo>
                      <a:pt x="1390" y="940"/>
                      <a:pt x="1195" y="477"/>
                      <a:pt x="957" y="29"/>
                    </a:cubicBezTo>
                    <a:cubicBezTo>
                      <a:pt x="950" y="8"/>
                      <a:pt x="934"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2"/>
              <p:cNvSpPr/>
              <p:nvPr/>
            </p:nvSpPr>
            <p:spPr>
              <a:xfrm>
                <a:off x="-2645781" y="2312883"/>
                <a:ext cx="186803" cy="871298"/>
              </a:xfrm>
              <a:custGeom>
                <a:avLst/>
                <a:gdLst/>
                <a:ahLst/>
                <a:cxnLst/>
                <a:rect l="l" t="t" r="r" b="b"/>
                <a:pathLst>
                  <a:path w="1808" h="8433" extrusionOk="0">
                    <a:moveTo>
                      <a:pt x="30" y="0"/>
                    </a:moveTo>
                    <a:lnTo>
                      <a:pt x="90" y="3137"/>
                    </a:lnTo>
                    <a:cubicBezTo>
                      <a:pt x="0" y="4227"/>
                      <a:pt x="210" y="5332"/>
                      <a:pt x="702" y="6303"/>
                    </a:cubicBezTo>
                    <a:cubicBezTo>
                      <a:pt x="867" y="6647"/>
                      <a:pt x="1061" y="6975"/>
                      <a:pt x="1225" y="7319"/>
                    </a:cubicBezTo>
                    <a:cubicBezTo>
                      <a:pt x="1389" y="7677"/>
                      <a:pt x="1584" y="8036"/>
                      <a:pt x="1718" y="8394"/>
                    </a:cubicBezTo>
                    <a:cubicBezTo>
                      <a:pt x="1725" y="8420"/>
                      <a:pt x="1743" y="8432"/>
                      <a:pt x="1761" y="8432"/>
                    </a:cubicBezTo>
                    <a:cubicBezTo>
                      <a:pt x="1784" y="8432"/>
                      <a:pt x="1808" y="8413"/>
                      <a:pt x="1808" y="8379"/>
                    </a:cubicBezTo>
                    <a:cubicBezTo>
                      <a:pt x="404" y="1762"/>
                      <a:pt x="448" y="568"/>
                      <a:pt x="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2"/>
              <p:cNvSpPr/>
              <p:nvPr/>
            </p:nvSpPr>
            <p:spPr>
              <a:xfrm>
                <a:off x="-2651980" y="2305134"/>
                <a:ext cx="199201" cy="884213"/>
              </a:xfrm>
              <a:custGeom>
                <a:avLst/>
                <a:gdLst/>
                <a:ahLst/>
                <a:cxnLst/>
                <a:rect l="l" t="t" r="r" b="b"/>
                <a:pathLst>
                  <a:path w="1928" h="8558" extrusionOk="0">
                    <a:moveTo>
                      <a:pt x="393" y="120"/>
                    </a:moveTo>
                    <a:cubicBezTo>
                      <a:pt x="407" y="309"/>
                      <a:pt x="420" y="498"/>
                      <a:pt x="434" y="687"/>
                    </a:cubicBezTo>
                    <a:cubicBezTo>
                      <a:pt x="479" y="1135"/>
                      <a:pt x="523" y="1584"/>
                      <a:pt x="583" y="2032"/>
                    </a:cubicBezTo>
                    <a:cubicBezTo>
                      <a:pt x="703" y="2868"/>
                      <a:pt x="852" y="3704"/>
                      <a:pt x="1001" y="4541"/>
                    </a:cubicBezTo>
                    <a:cubicBezTo>
                      <a:pt x="1121" y="5153"/>
                      <a:pt x="1240" y="5766"/>
                      <a:pt x="1360" y="6378"/>
                    </a:cubicBezTo>
                    <a:cubicBezTo>
                      <a:pt x="1435" y="6736"/>
                      <a:pt x="1509" y="7110"/>
                      <a:pt x="1584" y="7468"/>
                    </a:cubicBezTo>
                    <a:cubicBezTo>
                      <a:pt x="1629" y="7677"/>
                      <a:pt x="1673" y="7872"/>
                      <a:pt x="1703" y="8081"/>
                    </a:cubicBezTo>
                    <a:cubicBezTo>
                      <a:pt x="1725" y="8145"/>
                      <a:pt x="1738" y="8216"/>
                      <a:pt x="1755" y="8285"/>
                    </a:cubicBezTo>
                    <a:lnTo>
                      <a:pt x="1755" y="8285"/>
                    </a:lnTo>
                    <a:cubicBezTo>
                      <a:pt x="1744" y="8263"/>
                      <a:pt x="1731" y="8241"/>
                      <a:pt x="1718" y="8215"/>
                    </a:cubicBezTo>
                    <a:cubicBezTo>
                      <a:pt x="1569" y="7857"/>
                      <a:pt x="1390" y="7498"/>
                      <a:pt x="1210" y="7155"/>
                    </a:cubicBezTo>
                    <a:cubicBezTo>
                      <a:pt x="1031" y="6781"/>
                      <a:pt x="822" y="6438"/>
                      <a:pt x="673" y="6064"/>
                    </a:cubicBezTo>
                    <a:cubicBezTo>
                      <a:pt x="359" y="5347"/>
                      <a:pt x="195" y="4556"/>
                      <a:pt x="180" y="3779"/>
                    </a:cubicBezTo>
                    <a:cubicBezTo>
                      <a:pt x="180" y="3600"/>
                      <a:pt x="180" y="3421"/>
                      <a:pt x="192" y="3253"/>
                    </a:cubicBezTo>
                    <a:lnTo>
                      <a:pt x="192" y="3253"/>
                    </a:lnTo>
                    <a:cubicBezTo>
                      <a:pt x="203" y="3244"/>
                      <a:pt x="210" y="3230"/>
                      <a:pt x="210" y="3212"/>
                    </a:cubicBezTo>
                    <a:cubicBezTo>
                      <a:pt x="180" y="2300"/>
                      <a:pt x="165" y="1374"/>
                      <a:pt x="150" y="463"/>
                    </a:cubicBezTo>
                    <a:cubicBezTo>
                      <a:pt x="150" y="349"/>
                      <a:pt x="139" y="234"/>
                      <a:pt x="136" y="120"/>
                    </a:cubicBezTo>
                    <a:close/>
                    <a:moveTo>
                      <a:pt x="60" y="0"/>
                    </a:moveTo>
                    <a:cubicBezTo>
                      <a:pt x="31" y="0"/>
                      <a:pt x="1" y="15"/>
                      <a:pt x="1" y="60"/>
                    </a:cubicBezTo>
                    <a:cubicBezTo>
                      <a:pt x="31" y="971"/>
                      <a:pt x="45" y="1897"/>
                      <a:pt x="60" y="2808"/>
                    </a:cubicBezTo>
                    <a:cubicBezTo>
                      <a:pt x="75" y="2943"/>
                      <a:pt x="90" y="3077"/>
                      <a:pt x="90" y="3212"/>
                    </a:cubicBezTo>
                    <a:cubicBezTo>
                      <a:pt x="31" y="4003"/>
                      <a:pt x="120" y="4795"/>
                      <a:pt x="359" y="5557"/>
                    </a:cubicBezTo>
                    <a:cubicBezTo>
                      <a:pt x="479" y="5930"/>
                      <a:pt x="643" y="6303"/>
                      <a:pt x="822" y="6662"/>
                    </a:cubicBezTo>
                    <a:cubicBezTo>
                      <a:pt x="1031" y="7020"/>
                      <a:pt x="1210" y="7394"/>
                      <a:pt x="1405" y="7767"/>
                    </a:cubicBezTo>
                    <a:cubicBezTo>
                      <a:pt x="1494" y="7961"/>
                      <a:pt x="1584" y="8155"/>
                      <a:pt x="1659" y="8350"/>
                    </a:cubicBezTo>
                    <a:cubicBezTo>
                      <a:pt x="1683" y="8410"/>
                      <a:pt x="1726" y="8557"/>
                      <a:pt x="1813" y="8557"/>
                    </a:cubicBezTo>
                    <a:cubicBezTo>
                      <a:pt x="1833" y="8557"/>
                      <a:pt x="1857" y="8549"/>
                      <a:pt x="1883" y="8529"/>
                    </a:cubicBezTo>
                    <a:cubicBezTo>
                      <a:pt x="1927" y="8484"/>
                      <a:pt x="1912" y="8424"/>
                      <a:pt x="1898" y="8379"/>
                    </a:cubicBezTo>
                    <a:cubicBezTo>
                      <a:pt x="1883" y="8275"/>
                      <a:pt x="1853" y="8170"/>
                      <a:pt x="1838" y="8066"/>
                    </a:cubicBezTo>
                    <a:cubicBezTo>
                      <a:pt x="1793" y="7857"/>
                      <a:pt x="1748" y="7648"/>
                      <a:pt x="1703" y="7438"/>
                    </a:cubicBezTo>
                    <a:cubicBezTo>
                      <a:pt x="1554" y="6736"/>
                      <a:pt x="1420" y="6020"/>
                      <a:pt x="1270" y="5318"/>
                    </a:cubicBezTo>
                    <a:cubicBezTo>
                      <a:pt x="1091" y="4347"/>
                      <a:pt x="912" y="3376"/>
                      <a:pt x="762" y="2390"/>
                    </a:cubicBezTo>
                    <a:cubicBezTo>
                      <a:pt x="688" y="1882"/>
                      <a:pt x="628" y="1360"/>
                      <a:pt x="568" y="837"/>
                    </a:cubicBezTo>
                    <a:cubicBezTo>
                      <a:pt x="538" y="598"/>
                      <a:pt x="538" y="359"/>
                      <a:pt x="508" y="105"/>
                    </a:cubicBezTo>
                    <a:cubicBezTo>
                      <a:pt x="508" y="90"/>
                      <a:pt x="508" y="75"/>
                      <a:pt x="508" y="60"/>
                    </a:cubicBezTo>
                    <a:cubicBezTo>
                      <a:pt x="508" y="30"/>
                      <a:pt x="479"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2"/>
              <p:cNvSpPr/>
              <p:nvPr/>
            </p:nvSpPr>
            <p:spPr>
              <a:xfrm>
                <a:off x="-2638032" y="3042736"/>
                <a:ext cx="131940" cy="247348"/>
              </a:xfrm>
              <a:custGeom>
                <a:avLst/>
                <a:gdLst/>
                <a:ahLst/>
                <a:cxnLst/>
                <a:rect l="l" t="t" r="r" b="b"/>
                <a:pathLst>
                  <a:path w="1277" h="2394" extrusionOk="0">
                    <a:moveTo>
                      <a:pt x="0" y="1"/>
                    </a:moveTo>
                    <a:cubicBezTo>
                      <a:pt x="5" y="9"/>
                      <a:pt x="10" y="17"/>
                      <a:pt x="15" y="25"/>
                    </a:cubicBezTo>
                    <a:lnTo>
                      <a:pt x="15" y="25"/>
                    </a:lnTo>
                    <a:lnTo>
                      <a:pt x="15" y="1"/>
                    </a:lnTo>
                    <a:close/>
                    <a:moveTo>
                      <a:pt x="15" y="25"/>
                    </a:moveTo>
                    <a:lnTo>
                      <a:pt x="15" y="1106"/>
                    </a:lnTo>
                    <a:cubicBezTo>
                      <a:pt x="149" y="1255"/>
                      <a:pt x="299" y="1390"/>
                      <a:pt x="418" y="1539"/>
                    </a:cubicBezTo>
                    <a:cubicBezTo>
                      <a:pt x="672" y="1823"/>
                      <a:pt x="941" y="2077"/>
                      <a:pt x="1165" y="2376"/>
                    </a:cubicBezTo>
                    <a:cubicBezTo>
                      <a:pt x="1178" y="2388"/>
                      <a:pt x="1193" y="2394"/>
                      <a:pt x="1207" y="2394"/>
                    </a:cubicBezTo>
                    <a:cubicBezTo>
                      <a:pt x="1244" y="2394"/>
                      <a:pt x="1276" y="2359"/>
                      <a:pt x="1255" y="2316"/>
                    </a:cubicBezTo>
                    <a:cubicBezTo>
                      <a:pt x="915" y="1518"/>
                      <a:pt x="473" y="764"/>
                      <a:pt x="1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2"/>
              <p:cNvSpPr/>
              <p:nvPr/>
            </p:nvSpPr>
            <p:spPr>
              <a:xfrm>
                <a:off x="-2645884" y="3036846"/>
                <a:ext cx="143718" cy="259333"/>
              </a:xfrm>
              <a:custGeom>
                <a:avLst/>
                <a:gdLst/>
                <a:ahLst/>
                <a:cxnLst/>
                <a:rect l="l" t="t" r="r" b="b"/>
                <a:pathLst>
                  <a:path w="1391" h="2510" extrusionOk="0">
                    <a:moveTo>
                      <a:pt x="151" y="285"/>
                    </a:moveTo>
                    <a:lnTo>
                      <a:pt x="151" y="285"/>
                    </a:lnTo>
                    <a:cubicBezTo>
                      <a:pt x="364" y="637"/>
                      <a:pt x="574" y="992"/>
                      <a:pt x="763" y="1357"/>
                    </a:cubicBezTo>
                    <a:cubicBezTo>
                      <a:pt x="883" y="1566"/>
                      <a:pt x="1002" y="1790"/>
                      <a:pt x="1107" y="2014"/>
                    </a:cubicBezTo>
                    <a:cubicBezTo>
                      <a:pt x="1151" y="2104"/>
                      <a:pt x="1196" y="2208"/>
                      <a:pt x="1226" y="2298"/>
                    </a:cubicBezTo>
                    <a:cubicBezTo>
                      <a:pt x="1241" y="2313"/>
                      <a:pt x="1256" y="2343"/>
                      <a:pt x="1256" y="2358"/>
                    </a:cubicBezTo>
                    <a:cubicBezTo>
                      <a:pt x="1258" y="2362"/>
                      <a:pt x="1259" y="2367"/>
                      <a:pt x="1260" y="2370"/>
                    </a:cubicBezTo>
                    <a:lnTo>
                      <a:pt x="1260" y="2370"/>
                    </a:lnTo>
                    <a:cubicBezTo>
                      <a:pt x="1249" y="2365"/>
                      <a:pt x="1237" y="2351"/>
                      <a:pt x="1226" y="2328"/>
                    </a:cubicBezTo>
                    <a:cubicBezTo>
                      <a:pt x="1181" y="2283"/>
                      <a:pt x="1151" y="2223"/>
                      <a:pt x="1107" y="2179"/>
                    </a:cubicBezTo>
                    <a:cubicBezTo>
                      <a:pt x="942" y="1999"/>
                      <a:pt x="793" y="1835"/>
                      <a:pt x="629" y="1656"/>
                    </a:cubicBezTo>
                    <a:cubicBezTo>
                      <a:pt x="539" y="1566"/>
                      <a:pt x="464" y="1477"/>
                      <a:pt x="390" y="1387"/>
                    </a:cubicBezTo>
                    <a:lnTo>
                      <a:pt x="270" y="1282"/>
                    </a:lnTo>
                    <a:lnTo>
                      <a:pt x="211" y="1223"/>
                    </a:lnTo>
                    <a:cubicBezTo>
                      <a:pt x="211" y="1223"/>
                      <a:pt x="163" y="1165"/>
                      <a:pt x="151" y="1165"/>
                    </a:cubicBezTo>
                    <a:cubicBezTo>
                      <a:pt x="148" y="1165"/>
                      <a:pt x="148" y="1169"/>
                      <a:pt x="151" y="1178"/>
                    </a:cubicBezTo>
                    <a:lnTo>
                      <a:pt x="151" y="1178"/>
                    </a:lnTo>
                    <a:cubicBezTo>
                      <a:pt x="136" y="1133"/>
                      <a:pt x="151" y="1058"/>
                      <a:pt x="151" y="1014"/>
                    </a:cubicBezTo>
                    <a:lnTo>
                      <a:pt x="151" y="670"/>
                    </a:lnTo>
                    <a:lnTo>
                      <a:pt x="151" y="285"/>
                    </a:lnTo>
                    <a:close/>
                    <a:moveTo>
                      <a:pt x="81" y="0"/>
                    </a:moveTo>
                    <a:cubicBezTo>
                      <a:pt x="39" y="0"/>
                      <a:pt x="1" y="37"/>
                      <a:pt x="31" y="88"/>
                    </a:cubicBezTo>
                    <a:lnTo>
                      <a:pt x="31" y="655"/>
                    </a:lnTo>
                    <a:lnTo>
                      <a:pt x="31" y="1043"/>
                    </a:lnTo>
                    <a:cubicBezTo>
                      <a:pt x="31" y="1088"/>
                      <a:pt x="16" y="1163"/>
                      <a:pt x="46" y="1223"/>
                    </a:cubicBezTo>
                    <a:cubicBezTo>
                      <a:pt x="76" y="1268"/>
                      <a:pt x="136" y="1312"/>
                      <a:pt x="181" y="1357"/>
                    </a:cubicBezTo>
                    <a:cubicBezTo>
                      <a:pt x="225" y="1402"/>
                      <a:pt x="270" y="1462"/>
                      <a:pt x="330" y="1506"/>
                    </a:cubicBezTo>
                    <a:cubicBezTo>
                      <a:pt x="420" y="1596"/>
                      <a:pt x="509" y="1701"/>
                      <a:pt x="599" y="1790"/>
                    </a:cubicBezTo>
                    <a:cubicBezTo>
                      <a:pt x="793" y="1984"/>
                      <a:pt x="972" y="2179"/>
                      <a:pt x="1137" y="2388"/>
                    </a:cubicBezTo>
                    <a:cubicBezTo>
                      <a:pt x="1177" y="2442"/>
                      <a:pt x="1206" y="2509"/>
                      <a:pt x="1279" y="2509"/>
                    </a:cubicBezTo>
                    <a:cubicBezTo>
                      <a:pt x="1286" y="2509"/>
                      <a:pt x="1293" y="2508"/>
                      <a:pt x="1301" y="2507"/>
                    </a:cubicBezTo>
                    <a:cubicBezTo>
                      <a:pt x="1390" y="2477"/>
                      <a:pt x="1390" y="2403"/>
                      <a:pt x="1376" y="2328"/>
                    </a:cubicBezTo>
                    <a:cubicBezTo>
                      <a:pt x="1286" y="2089"/>
                      <a:pt x="1166" y="1850"/>
                      <a:pt x="1047" y="1626"/>
                    </a:cubicBezTo>
                    <a:cubicBezTo>
                      <a:pt x="766" y="1095"/>
                      <a:pt x="457" y="578"/>
                      <a:pt x="147" y="47"/>
                    </a:cubicBezTo>
                    <a:lnTo>
                      <a:pt x="147" y="47"/>
                    </a:lnTo>
                    <a:cubicBezTo>
                      <a:pt x="142" y="33"/>
                      <a:pt x="134" y="23"/>
                      <a:pt x="125" y="16"/>
                    </a:cubicBezTo>
                    <a:lnTo>
                      <a:pt x="125" y="16"/>
                    </a:lnTo>
                    <a:cubicBezTo>
                      <a:pt x="112" y="5"/>
                      <a:pt x="96"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2"/>
              <p:cNvSpPr/>
              <p:nvPr/>
            </p:nvSpPr>
            <p:spPr>
              <a:xfrm>
                <a:off x="-2636482" y="3635379"/>
                <a:ext cx="297872" cy="561751"/>
              </a:xfrm>
              <a:custGeom>
                <a:avLst/>
                <a:gdLst/>
                <a:ahLst/>
                <a:cxnLst/>
                <a:rect l="l" t="t" r="r" b="b"/>
                <a:pathLst>
                  <a:path w="2883" h="5437" extrusionOk="0">
                    <a:moveTo>
                      <a:pt x="2509" y="0"/>
                    </a:moveTo>
                    <a:cubicBezTo>
                      <a:pt x="2106" y="926"/>
                      <a:pt x="2464" y="2031"/>
                      <a:pt x="2211" y="3017"/>
                    </a:cubicBezTo>
                    <a:cubicBezTo>
                      <a:pt x="1957" y="4018"/>
                      <a:pt x="1031" y="4780"/>
                      <a:pt x="0" y="4839"/>
                    </a:cubicBezTo>
                    <a:lnTo>
                      <a:pt x="0" y="5437"/>
                    </a:lnTo>
                    <a:lnTo>
                      <a:pt x="224" y="5437"/>
                    </a:lnTo>
                    <a:cubicBezTo>
                      <a:pt x="1568" y="5317"/>
                      <a:pt x="2614" y="4212"/>
                      <a:pt x="2733" y="2868"/>
                    </a:cubicBezTo>
                    <a:cubicBezTo>
                      <a:pt x="2883" y="1479"/>
                      <a:pt x="2509" y="0"/>
                      <a:pt x="2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2"/>
              <p:cNvSpPr/>
              <p:nvPr/>
            </p:nvSpPr>
            <p:spPr>
              <a:xfrm>
                <a:off x="-2642682" y="3631040"/>
                <a:ext cx="300971" cy="573839"/>
              </a:xfrm>
              <a:custGeom>
                <a:avLst/>
                <a:gdLst/>
                <a:ahLst/>
                <a:cxnLst/>
                <a:rect l="l" t="t" r="r" b="b"/>
                <a:pathLst>
                  <a:path w="2913" h="5554" extrusionOk="0">
                    <a:moveTo>
                      <a:pt x="2552" y="233"/>
                    </a:moveTo>
                    <a:cubicBezTo>
                      <a:pt x="2715" y="942"/>
                      <a:pt x="2777" y="1686"/>
                      <a:pt x="2763" y="2417"/>
                    </a:cubicBezTo>
                    <a:cubicBezTo>
                      <a:pt x="2748" y="2940"/>
                      <a:pt x="2689" y="3433"/>
                      <a:pt x="2450" y="3910"/>
                    </a:cubicBezTo>
                    <a:cubicBezTo>
                      <a:pt x="2241" y="4314"/>
                      <a:pt x="1942" y="4687"/>
                      <a:pt x="1569" y="4941"/>
                    </a:cubicBezTo>
                    <a:cubicBezTo>
                      <a:pt x="1155" y="5240"/>
                      <a:pt x="634" y="5431"/>
                      <a:pt x="120" y="5435"/>
                    </a:cubicBezTo>
                    <a:lnTo>
                      <a:pt x="120" y="5435"/>
                    </a:lnTo>
                    <a:lnTo>
                      <a:pt x="120" y="4952"/>
                    </a:lnTo>
                    <a:lnTo>
                      <a:pt x="120" y="4952"/>
                    </a:lnTo>
                    <a:cubicBezTo>
                      <a:pt x="829" y="4890"/>
                      <a:pt x="1491" y="4507"/>
                      <a:pt x="1912" y="3925"/>
                    </a:cubicBezTo>
                    <a:cubicBezTo>
                      <a:pt x="2136" y="3642"/>
                      <a:pt x="2285" y="3298"/>
                      <a:pt x="2345" y="2940"/>
                    </a:cubicBezTo>
                    <a:cubicBezTo>
                      <a:pt x="2450" y="2492"/>
                      <a:pt x="2420" y="2043"/>
                      <a:pt x="2420" y="1595"/>
                    </a:cubicBezTo>
                    <a:cubicBezTo>
                      <a:pt x="2407" y="1144"/>
                      <a:pt x="2405" y="669"/>
                      <a:pt x="2552" y="233"/>
                    </a:cubicBezTo>
                    <a:close/>
                    <a:moveTo>
                      <a:pt x="2556" y="0"/>
                    </a:moveTo>
                    <a:cubicBezTo>
                      <a:pt x="2535" y="0"/>
                      <a:pt x="2516" y="8"/>
                      <a:pt x="2510" y="27"/>
                    </a:cubicBezTo>
                    <a:cubicBezTo>
                      <a:pt x="2166" y="834"/>
                      <a:pt x="2345" y="1715"/>
                      <a:pt x="2285" y="2551"/>
                    </a:cubicBezTo>
                    <a:cubicBezTo>
                      <a:pt x="2256" y="2955"/>
                      <a:pt x="2151" y="3343"/>
                      <a:pt x="1942" y="3671"/>
                    </a:cubicBezTo>
                    <a:cubicBezTo>
                      <a:pt x="1763" y="4000"/>
                      <a:pt x="1494" y="4269"/>
                      <a:pt x="1180" y="4463"/>
                    </a:cubicBezTo>
                    <a:cubicBezTo>
                      <a:pt x="862" y="4680"/>
                      <a:pt x="473" y="4813"/>
                      <a:pt x="82" y="4848"/>
                    </a:cubicBezTo>
                    <a:lnTo>
                      <a:pt x="82" y="4848"/>
                    </a:lnTo>
                    <a:cubicBezTo>
                      <a:pt x="75" y="4845"/>
                      <a:pt x="68" y="4844"/>
                      <a:pt x="60" y="4844"/>
                    </a:cubicBezTo>
                    <a:cubicBezTo>
                      <a:pt x="51" y="4844"/>
                      <a:pt x="42" y="4846"/>
                      <a:pt x="34" y="4850"/>
                    </a:cubicBezTo>
                    <a:lnTo>
                      <a:pt x="34" y="4850"/>
                    </a:lnTo>
                    <a:cubicBezTo>
                      <a:pt x="13" y="4851"/>
                      <a:pt x="2" y="4871"/>
                      <a:pt x="2" y="4893"/>
                    </a:cubicBezTo>
                    <a:lnTo>
                      <a:pt x="2" y="4893"/>
                    </a:lnTo>
                    <a:cubicBezTo>
                      <a:pt x="1" y="4899"/>
                      <a:pt x="0" y="4905"/>
                      <a:pt x="0" y="4911"/>
                    </a:cubicBezTo>
                    <a:lnTo>
                      <a:pt x="0" y="5494"/>
                    </a:lnTo>
                    <a:cubicBezTo>
                      <a:pt x="0" y="5524"/>
                      <a:pt x="15" y="5553"/>
                      <a:pt x="60" y="5553"/>
                    </a:cubicBezTo>
                    <a:cubicBezTo>
                      <a:pt x="73" y="5554"/>
                      <a:pt x="85" y="5554"/>
                      <a:pt x="97" y="5554"/>
                    </a:cubicBezTo>
                    <a:cubicBezTo>
                      <a:pt x="1054" y="5554"/>
                      <a:pt x="1948" y="4990"/>
                      <a:pt x="2435" y="4194"/>
                    </a:cubicBezTo>
                    <a:cubicBezTo>
                      <a:pt x="2689" y="3776"/>
                      <a:pt x="2823" y="3298"/>
                      <a:pt x="2868" y="2805"/>
                    </a:cubicBezTo>
                    <a:cubicBezTo>
                      <a:pt x="2913" y="2208"/>
                      <a:pt x="2868" y="1595"/>
                      <a:pt x="2793" y="1013"/>
                    </a:cubicBezTo>
                    <a:cubicBezTo>
                      <a:pt x="2748" y="684"/>
                      <a:pt x="2704" y="356"/>
                      <a:pt x="2614" y="42"/>
                    </a:cubicBezTo>
                    <a:cubicBezTo>
                      <a:pt x="2614" y="16"/>
                      <a:pt x="2584"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2"/>
              <p:cNvSpPr/>
              <p:nvPr/>
            </p:nvSpPr>
            <p:spPr>
              <a:xfrm>
                <a:off x="-2661176" y="2292632"/>
                <a:ext cx="902810" cy="2394441"/>
              </a:xfrm>
              <a:custGeom>
                <a:avLst/>
                <a:gdLst/>
                <a:ahLst/>
                <a:cxnLst/>
                <a:rect l="l" t="t" r="r" b="b"/>
                <a:pathLst>
                  <a:path w="8738" h="23175" extrusionOk="0">
                    <a:moveTo>
                      <a:pt x="463" y="749"/>
                    </a:moveTo>
                    <a:cubicBezTo>
                      <a:pt x="941" y="1421"/>
                      <a:pt x="1255" y="2227"/>
                      <a:pt x="1404" y="3079"/>
                    </a:cubicBezTo>
                    <a:cubicBezTo>
                      <a:pt x="1583" y="4229"/>
                      <a:pt x="1733" y="5050"/>
                      <a:pt x="1852" y="5558"/>
                    </a:cubicBezTo>
                    <a:cubicBezTo>
                      <a:pt x="2076" y="6529"/>
                      <a:pt x="2345" y="7544"/>
                      <a:pt x="2614" y="8575"/>
                    </a:cubicBezTo>
                    <a:cubicBezTo>
                      <a:pt x="2659" y="8739"/>
                      <a:pt x="2703" y="8889"/>
                      <a:pt x="2748" y="9038"/>
                    </a:cubicBezTo>
                    <a:cubicBezTo>
                      <a:pt x="2853" y="9411"/>
                      <a:pt x="2957" y="9785"/>
                      <a:pt x="3047" y="10158"/>
                    </a:cubicBezTo>
                    <a:cubicBezTo>
                      <a:pt x="3152" y="10636"/>
                      <a:pt x="3256" y="11174"/>
                      <a:pt x="3316" y="11697"/>
                    </a:cubicBezTo>
                    <a:cubicBezTo>
                      <a:pt x="3450" y="12727"/>
                      <a:pt x="3480" y="13788"/>
                      <a:pt x="3405" y="14818"/>
                    </a:cubicBezTo>
                    <a:cubicBezTo>
                      <a:pt x="3390" y="15012"/>
                      <a:pt x="3376" y="15207"/>
                      <a:pt x="3361" y="15401"/>
                    </a:cubicBezTo>
                    <a:cubicBezTo>
                      <a:pt x="3331" y="15819"/>
                      <a:pt x="3286" y="16252"/>
                      <a:pt x="3301" y="16700"/>
                    </a:cubicBezTo>
                    <a:cubicBezTo>
                      <a:pt x="3316" y="17313"/>
                      <a:pt x="3376" y="17776"/>
                      <a:pt x="3525" y="18343"/>
                    </a:cubicBezTo>
                    <a:cubicBezTo>
                      <a:pt x="3674" y="18955"/>
                      <a:pt x="3898" y="19463"/>
                      <a:pt x="4242" y="20001"/>
                    </a:cubicBezTo>
                    <a:cubicBezTo>
                      <a:pt x="4585" y="20569"/>
                      <a:pt x="5033" y="21091"/>
                      <a:pt x="5601" y="21554"/>
                    </a:cubicBezTo>
                    <a:cubicBezTo>
                      <a:pt x="6109" y="21987"/>
                      <a:pt x="6691" y="22361"/>
                      <a:pt x="7378" y="22689"/>
                    </a:cubicBezTo>
                    <a:lnTo>
                      <a:pt x="463" y="22689"/>
                    </a:lnTo>
                    <a:lnTo>
                      <a:pt x="463" y="749"/>
                    </a:lnTo>
                    <a:close/>
                    <a:moveTo>
                      <a:pt x="308" y="1"/>
                    </a:moveTo>
                    <a:cubicBezTo>
                      <a:pt x="152" y="1"/>
                      <a:pt x="0" y="116"/>
                      <a:pt x="0" y="301"/>
                    </a:cubicBezTo>
                    <a:lnTo>
                      <a:pt x="0" y="3049"/>
                    </a:lnTo>
                    <a:lnTo>
                      <a:pt x="0" y="5648"/>
                    </a:lnTo>
                    <a:lnTo>
                      <a:pt x="0" y="8709"/>
                    </a:lnTo>
                    <a:lnTo>
                      <a:pt x="0" y="12010"/>
                    </a:lnTo>
                    <a:lnTo>
                      <a:pt x="0" y="15251"/>
                    </a:lnTo>
                    <a:lnTo>
                      <a:pt x="0" y="18239"/>
                    </a:lnTo>
                    <a:lnTo>
                      <a:pt x="0" y="20673"/>
                    </a:lnTo>
                    <a:lnTo>
                      <a:pt x="0" y="22316"/>
                    </a:lnTo>
                    <a:lnTo>
                      <a:pt x="0" y="22928"/>
                    </a:lnTo>
                    <a:cubicBezTo>
                      <a:pt x="0" y="23048"/>
                      <a:pt x="105" y="23167"/>
                      <a:pt x="239" y="23167"/>
                    </a:cubicBezTo>
                    <a:lnTo>
                      <a:pt x="254" y="23167"/>
                    </a:lnTo>
                    <a:cubicBezTo>
                      <a:pt x="363" y="23172"/>
                      <a:pt x="473" y="23174"/>
                      <a:pt x="583" y="23174"/>
                    </a:cubicBezTo>
                    <a:cubicBezTo>
                      <a:pt x="803" y="23174"/>
                      <a:pt x="1026" y="23167"/>
                      <a:pt x="1255" y="23167"/>
                    </a:cubicBezTo>
                    <a:lnTo>
                      <a:pt x="8484" y="23167"/>
                    </a:lnTo>
                    <a:cubicBezTo>
                      <a:pt x="8499" y="23167"/>
                      <a:pt x="8543" y="23167"/>
                      <a:pt x="8558" y="23152"/>
                    </a:cubicBezTo>
                    <a:cubicBezTo>
                      <a:pt x="8573" y="23152"/>
                      <a:pt x="8573" y="23138"/>
                      <a:pt x="8588" y="23138"/>
                    </a:cubicBezTo>
                    <a:cubicBezTo>
                      <a:pt x="8618" y="23123"/>
                      <a:pt x="8663" y="23108"/>
                      <a:pt x="8678" y="23078"/>
                    </a:cubicBezTo>
                    <a:cubicBezTo>
                      <a:pt x="8708" y="23048"/>
                      <a:pt x="8723" y="23018"/>
                      <a:pt x="8723" y="22988"/>
                    </a:cubicBezTo>
                    <a:cubicBezTo>
                      <a:pt x="8738" y="22928"/>
                      <a:pt x="8738" y="22854"/>
                      <a:pt x="8693" y="22809"/>
                    </a:cubicBezTo>
                    <a:cubicBezTo>
                      <a:pt x="8678" y="22764"/>
                      <a:pt x="8633" y="22719"/>
                      <a:pt x="8573" y="22704"/>
                    </a:cubicBezTo>
                    <a:cubicBezTo>
                      <a:pt x="8364" y="22630"/>
                      <a:pt x="8155" y="22540"/>
                      <a:pt x="7961" y="22465"/>
                    </a:cubicBezTo>
                    <a:cubicBezTo>
                      <a:pt x="7229" y="22137"/>
                      <a:pt x="6512" y="21719"/>
                      <a:pt x="5900" y="21196"/>
                    </a:cubicBezTo>
                    <a:cubicBezTo>
                      <a:pt x="5392" y="20778"/>
                      <a:pt x="4974" y="20300"/>
                      <a:pt x="4630" y="19747"/>
                    </a:cubicBezTo>
                    <a:cubicBezTo>
                      <a:pt x="4317" y="19254"/>
                      <a:pt x="4122" y="18776"/>
                      <a:pt x="3973" y="18209"/>
                    </a:cubicBezTo>
                    <a:cubicBezTo>
                      <a:pt x="3824" y="17686"/>
                      <a:pt x="3764" y="17238"/>
                      <a:pt x="3764" y="16685"/>
                    </a:cubicBezTo>
                    <a:cubicBezTo>
                      <a:pt x="3749" y="16073"/>
                      <a:pt x="3839" y="15460"/>
                      <a:pt x="3868" y="14863"/>
                    </a:cubicBezTo>
                    <a:cubicBezTo>
                      <a:pt x="3958" y="13788"/>
                      <a:pt x="3913" y="12697"/>
                      <a:pt x="3779" y="11637"/>
                    </a:cubicBezTo>
                    <a:cubicBezTo>
                      <a:pt x="3704" y="11099"/>
                      <a:pt x="3615" y="10576"/>
                      <a:pt x="3495" y="10054"/>
                    </a:cubicBezTo>
                    <a:cubicBezTo>
                      <a:pt x="3361" y="9516"/>
                      <a:pt x="3211" y="8978"/>
                      <a:pt x="3062" y="8456"/>
                    </a:cubicBezTo>
                    <a:cubicBezTo>
                      <a:pt x="2793" y="7455"/>
                      <a:pt x="2539" y="6454"/>
                      <a:pt x="2300" y="5453"/>
                    </a:cubicBezTo>
                    <a:cubicBezTo>
                      <a:pt x="2166" y="4886"/>
                      <a:pt x="2016" y="4005"/>
                      <a:pt x="1852" y="3004"/>
                    </a:cubicBezTo>
                    <a:cubicBezTo>
                      <a:pt x="1703" y="2033"/>
                      <a:pt x="1314" y="1092"/>
                      <a:pt x="717" y="301"/>
                    </a:cubicBezTo>
                    <a:cubicBezTo>
                      <a:pt x="657" y="241"/>
                      <a:pt x="597" y="181"/>
                      <a:pt x="538" y="106"/>
                    </a:cubicBezTo>
                    <a:cubicBezTo>
                      <a:pt x="475" y="34"/>
                      <a:pt x="391" y="1"/>
                      <a:pt x="30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32"/>
            <p:cNvGrpSpPr/>
            <p:nvPr/>
          </p:nvGrpSpPr>
          <p:grpSpPr>
            <a:xfrm rot="10800000" flipH="1">
              <a:off x="162195" y="201253"/>
              <a:ext cx="902810" cy="2394441"/>
              <a:chOff x="-2661176" y="2292632"/>
              <a:chExt cx="902810" cy="2394441"/>
            </a:xfrm>
          </p:grpSpPr>
          <p:sp>
            <p:nvSpPr>
              <p:cNvPr id="2209" name="Google Shape;2209;p32"/>
              <p:cNvSpPr/>
              <p:nvPr/>
            </p:nvSpPr>
            <p:spPr>
              <a:xfrm>
                <a:off x="-2636482" y="2320529"/>
                <a:ext cx="853423" cy="2344227"/>
              </a:xfrm>
              <a:custGeom>
                <a:avLst/>
                <a:gdLst/>
                <a:ahLst/>
                <a:cxnLst/>
                <a:rect l="l" t="t" r="r" b="b"/>
                <a:pathLst>
                  <a:path w="8260" h="22689" extrusionOk="0">
                    <a:moveTo>
                      <a:pt x="0" y="1"/>
                    </a:moveTo>
                    <a:lnTo>
                      <a:pt x="0" y="22688"/>
                    </a:lnTo>
                    <a:lnTo>
                      <a:pt x="8260" y="22688"/>
                    </a:lnTo>
                    <a:lnTo>
                      <a:pt x="8260" y="22673"/>
                    </a:lnTo>
                    <a:cubicBezTo>
                      <a:pt x="3614" y="20941"/>
                      <a:pt x="3077" y="17625"/>
                      <a:pt x="3331" y="15340"/>
                    </a:cubicBezTo>
                    <a:cubicBezTo>
                      <a:pt x="3570" y="13264"/>
                      <a:pt x="3405" y="11173"/>
                      <a:pt x="2853" y="9171"/>
                    </a:cubicBezTo>
                    <a:cubicBezTo>
                      <a:pt x="2016" y="6154"/>
                      <a:pt x="1583" y="3555"/>
                      <a:pt x="1090" y="1733"/>
                    </a:cubicBezTo>
                    <a:cubicBezTo>
                      <a:pt x="941" y="1181"/>
                      <a:pt x="657" y="688"/>
                      <a:pt x="269" y="28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2"/>
              <p:cNvSpPr/>
              <p:nvPr/>
            </p:nvSpPr>
            <p:spPr>
              <a:xfrm>
                <a:off x="-2640305" y="3564708"/>
                <a:ext cx="172131" cy="531065"/>
              </a:xfrm>
              <a:custGeom>
                <a:avLst/>
                <a:gdLst/>
                <a:ahLst/>
                <a:cxnLst/>
                <a:rect l="l" t="t" r="r" b="b"/>
                <a:pathLst>
                  <a:path w="1666" h="5140" extrusionOk="0">
                    <a:moveTo>
                      <a:pt x="1583" y="1"/>
                    </a:moveTo>
                    <a:cubicBezTo>
                      <a:pt x="1557" y="1"/>
                      <a:pt x="1531" y="19"/>
                      <a:pt x="1531" y="57"/>
                    </a:cubicBezTo>
                    <a:cubicBezTo>
                      <a:pt x="1531" y="833"/>
                      <a:pt x="1560" y="1610"/>
                      <a:pt x="1516" y="2402"/>
                    </a:cubicBezTo>
                    <a:cubicBezTo>
                      <a:pt x="1486" y="3104"/>
                      <a:pt x="1351" y="3836"/>
                      <a:pt x="903" y="4403"/>
                    </a:cubicBezTo>
                    <a:cubicBezTo>
                      <a:pt x="679" y="4672"/>
                      <a:pt x="410" y="4911"/>
                      <a:pt x="67" y="5015"/>
                    </a:cubicBezTo>
                    <a:cubicBezTo>
                      <a:pt x="0" y="5042"/>
                      <a:pt x="17" y="5140"/>
                      <a:pt x="74" y="5140"/>
                    </a:cubicBezTo>
                    <a:cubicBezTo>
                      <a:pt x="81" y="5140"/>
                      <a:pt x="89" y="5138"/>
                      <a:pt x="97" y="5135"/>
                    </a:cubicBezTo>
                    <a:cubicBezTo>
                      <a:pt x="694" y="4911"/>
                      <a:pt x="1142" y="4403"/>
                      <a:pt x="1366" y="3821"/>
                    </a:cubicBezTo>
                    <a:cubicBezTo>
                      <a:pt x="1665" y="3089"/>
                      <a:pt x="1650" y="2282"/>
                      <a:pt x="1650" y="1506"/>
                    </a:cubicBezTo>
                    <a:cubicBezTo>
                      <a:pt x="1650" y="1028"/>
                      <a:pt x="1650" y="535"/>
                      <a:pt x="1635" y="57"/>
                    </a:cubicBezTo>
                    <a:cubicBezTo>
                      <a:pt x="1635" y="19"/>
                      <a:pt x="1609"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2"/>
              <p:cNvSpPr/>
              <p:nvPr/>
            </p:nvSpPr>
            <p:spPr>
              <a:xfrm>
                <a:off x="-2653943" y="4241971"/>
                <a:ext cx="241872" cy="138655"/>
              </a:xfrm>
              <a:custGeom>
                <a:avLst/>
                <a:gdLst/>
                <a:ahLst/>
                <a:cxnLst/>
                <a:rect l="l" t="t" r="r" b="b"/>
                <a:pathLst>
                  <a:path w="2341" h="1342" extrusionOk="0">
                    <a:moveTo>
                      <a:pt x="714" y="1"/>
                    </a:moveTo>
                    <a:cubicBezTo>
                      <a:pt x="475" y="1"/>
                      <a:pt x="243" y="75"/>
                      <a:pt x="50" y="208"/>
                    </a:cubicBezTo>
                    <a:cubicBezTo>
                      <a:pt x="0" y="233"/>
                      <a:pt x="33" y="309"/>
                      <a:pt x="79" y="309"/>
                    </a:cubicBezTo>
                    <a:cubicBezTo>
                      <a:pt x="89" y="309"/>
                      <a:pt x="99" y="305"/>
                      <a:pt x="109" y="298"/>
                    </a:cubicBezTo>
                    <a:cubicBezTo>
                      <a:pt x="298" y="172"/>
                      <a:pt x="512" y="110"/>
                      <a:pt x="724" y="110"/>
                    </a:cubicBezTo>
                    <a:cubicBezTo>
                      <a:pt x="1015" y="110"/>
                      <a:pt x="1299" y="228"/>
                      <a:pt x="1498" y="462"/>
                    </a:cubicBezTo>
                    <a:cubicBezTo>
                      <a:pt x="1678" y="656"/>
                      <a:pt x="1842" y="865"/>
                      <a:pt x="2021" y="1074"/>
                    </a:cubicBezTo>
                    <a:cubicBezTo>
                      <a:pt x="2081" y="1149"/>
                      <a:pt x="2155" y="1239"/>
                      <a:pt x="2230" y="1328"/>
                    </a:cubicBezTo>
                    <a:cubicBezTo>
                      <a:pt x="2240" y="1338"/>
                      <a:pt x="2251" y="1342"/>
                      <a:pt x="2261" y="1342"/>
                    </a:cubicBezTo>
                    <a:cubicBezTo>
                      <a:pt x="2301" y="1342"/>
                      <a:pt x="2340" y="1286"/>
                      <a:pt x="2305" y="1239"/>
                    </a:cubicBezTo>
                    <a:cubicBezTo>
                      <a:pt x="2126" y="1015"/>
                      <a:pt x="1946" y="805"/>
                      <a:pt x="1752" y="581"/>
                    </a:cubicBezTo>
                    <a:cubicBezTo>
                      <a:pt x="1692" y="507"/>
                      <a:pt x="1618" y="417"/>
                      <a:pt x="1543" y="342"/>
                    </a:cubicBezTo>
                    <a:cubicBezTo>
                      <a:pt x="1364" y="163"/>
                      <a:pt x="1125" y="44"/>
                      <a:pt x="886" y="14"/>
                    </a:cubicBezTo>
                    <a:cubicBezTo>
                      <a:pt x="829" y="5"/>
                      <a:pt x="771"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2"/>
              <p:cNvSpPr/>
              <p:nvPr/>
            </p:nvSpPr>
            <p:spPr>
              <a:xfrm>
                <a:off x="-2616438" y="4250856"/>
                <a:ext cx="393546" cy="343229"/>
              </a:xfrm>
              <a:custGeom>
                <a:avLst/>
                <a:gdLst/>
                <a:ahLst/>
                <a:cxnLst/>
                <a:rect l="l" t="t" r="r" b="b"/>
                <a:pathLst>
                  <a:path w="3809" h="3322" extrusionOk="0">
                    <a:moveTo>
                      <a:pt x="1992" y="1"/>
                    </a:moveTo>
                    <a:cubicBezTo>
                      <a:pt x="1711" y="1"/>
                      <a:pt x="1414" y="106"/>
                      <a:pt x="1120" y="361"/>
                    </a:cubicBezTo>
                    <a:cubicBezTo>
                      <a:pt x="0" y="1347"/>
                      <a:pt x="1031" y="2661"/>
                      <a:pt x="1942" y="2945"/>
                    </a:cubicBezTo>
                    <a:cubicBezTo>
                      <a:pt x="2241" y="3034"/>
                      <a:pt x="2614" y="3079"/>
                      <a:pt x="2898" y="3244"/>
                    </a:cubicBezTo>
                    <a:cubicBezTo>
                      <a:pt x="2988" y="3295"/>
                      <a:pt x="3090" y="3322"/>
                      <a:pt x="3192" y="3322"/>
                    </a:cubicBezTo>
                    <a:cubicBezTo>
                      <a:pt x="3323" y="3322"/>
                      <a:pt x="3453" y="3277"/>
                      <a:pt x="3555" y="3184"/>
                    </a:cubicBezTo>
                    <a:lnTo>
                      <a:pt x="3570" y="3184"/>
                    </a:lnTo>
                    <a:lnTo>
                      <a:pt x="3570" y="3169"/>
                    </a:lnTo>
                    <a:cubicBezTo>
                      <a:pt x="3764" y="3005"/>
                      <a:pt x="3809" y="2751"/>
                      <a:pt x="3719" y="2527"/>
                    </a:cubicBezTo>
                    <a:cubicBezTo>
                      <a:pt x="3600" y="2228"/>
                      <a:pt x="3615" y="1855"/>
                      <a:pt x="3555" y="1541"/>
                    </a:cubicBezTo>
                    <a:cubicBezTo>
                      <a:pt x="3445" y="836"/>
                      <a:pt x="2782" y="1"/>
                      <a:pt x="199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2"/>
              <p:cNvSpPr/>
              <p:nvPr/>
            </p:nvSpPr>
            <p:spPr>
              <a:xfrm>
                <a:off x="-2550727" y="4246827"/>
                <a:ext cx="306240" cy="330314"/>
              </a:xfrm>
              <a:custGeom>
                <a:avLst/>
                <a:gdLst/>
                <a:ahLst/>
                <a:cxnLst/>
                <a:rect l="l" t="t" r="r" b="b"/>
                <a:pathLst>
                  <a:path w="2964" h="3197" extrusionOk="0">
                    <a:moveTo>
                      <a:pt x="1135" y="1"/>
                    </a:moveTo>
                    <a:cubicBezTo>
                      <a:pt x="1080" y="1"/>
                      <a:pt x="1047" y="79"/>
                      <a:pt x="1097" y="116"/>
                    </a:cubicBezTo>
                    <a:cubicBezTo>
                      <a:pt x="1754" y="534"/>
                      <a:pt x="2247" y="1251"/>
                      <a:pt x="2531" y="1968"/>
                    </a:cubicBezTo>
                    <a:cubicBezTo>
                      <a:pt x="2669" y="2315"/>
                      <a:pt x="2756" y="2674"/>
                      <a:pt x="2816" y="3047"/>
                    </a:cubicBezTo>
                    <a:lnTo>
                      <a:pt x="2816" y="3047"/>
                    </a:lnTo>
                    <a:cubicBezTo>
                      <a:pt x="1950" y="2778"/>
                      <a:pt x="1108" y="2376"/>
                      <a:pt x="544" y="1640"/>
                    </a:cubicBezTo>
                    <a:cubicBezTo>
                      <a:pt x="380" y="1431"/>
                      <a:pt x="245" y="1192"/>
                      <a:pt x="126" y="953"/>
                    </a:cubicBezTo>
                    <a:cubicBezTo>
                      <a:pt x="117" y="936"/>
                      <a:pt x="103" y="928"/>
                      <a:pt x="87" y="928"/>
                    </a:cubicBezTo>
                    <a:cubicBezTo>
                      <a:pt x="47" y="928"/>
                      <a:pt x="0" y="974"/>
                      <a:pt x="21" y="1027"/>
                    </a:cubicBezTo>
                    <a:cubicBezTo>
                      <a:pt x="230" y="1445"/>
                      <a:pt x="514" y="1834"/>
                      <a:pt x="873" y="2147"/>
                    </a:cubicBezTo>
                    <a:cubicBezTo>
                      <a:pt x="1216" y="2476"/>
                      <a:pt x="1620" y="2715"/>
                      <a:pt x="2053" y="2894"/>
                    </a:cubicBezTo>
                    <a:cubicBezTo>
                      <a:pt x="2321" y="3014"/>
                      <a:pt x="2605" y="3118"/>
                      <a:pt x="2889" y="3193"/>
                    </a:cubicBezTo>
                    <a:cubicBezTo>
                      <a:pt x="2895" y="3196"/>
                      <a:pt x="2901" y="3197"/>
                      <a:pt x="2907" y="3197"/>
                    </a:cubicBezTo>
                    <a:cubicBezTo>
                      <a:pt x="2934" y="3197"/>
                      <a:pt x="2964" y="3173"/>
                      <a:pt x="2964" y="3148"/>
                    </a:cubicBezTo>
                    <a:cubicBezTo>
                      <a:pt x="2814" y="2043"/>
                      <a:pt x="2321" y="953"/>
                      <a:pt x="1455" y="221"/>
                    </a:cubicBezTo>
                    <a:cubicBezTo>
                      <a:pt x="1366" y="146"/>
                      <a:pt x="1276" y="71"/>
                      <a:pt x="1171" y="12"/>
                    </a:cubicBezTo>
                    <a:cubicBezTo>
                      <a:pt x="1159" y="4"/>
                      <a:pt x="1146" y="1"/>
                      <a:pt x="1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2"/>
              <p:cNvSpPr/>
              <p:nvPr/>
            </p:nvSpPr>
            <p:spPr>
              <a:xfrm>
                <a:off x="-2601044" y="3325006"/>
                <a:ext cx="256647" cy="304691"/>
              </a:xfrm>
              <a:custGeom>
                <a:avLst/>
                <a:gdLst/>
                <a:ahLst/>
                <a:cxnLst/>
                <a:rect l="l" t="t" r="r" b="b"/>
                <a:pathLst>
                  <a:path w="2484" h="2949" extrusionOk="0">
                    <a:moveTo>
                      <a:pt x="1327" y="1"/>
                    </a:moveTo>
                    <a:cubicBezTo>
                      <a:pt x="1146" y="1"/>
                      <a:pt x="982" y="117"/>
                      <a:pt x="912" y="286"/>
                    </a:cubicBezTo>
                    <a:cubicBezTo>
                      <a:pt x="822" y="525"/>
                      <a:pt x="613" y="719"/>
                      <a:pt x="464" y="928"/>
                    </a:cubicBezTo>
                    <a:cubicBezTo>
                      <a:pt x="15" y="1540"/>
                      <a:pt x="1" y="2855"/>
                      <a:pt x="1151" y="2944"/>
                    </a:cubicBezTo>
                    <a:cubicBezTo>
                      <a:pt x="1189" y="2947"/>
                      <a:pt x="1227" y="2949"/>
                      <a:pt x="1263" y="2949"/>
                    </a:cubicBezTo>
                    <a:cubicBezTo>
                      <a:pt x="2341" y="2949"/>
                      <a:pt x="2483" y="1698"/>
                      <a:pt x="2136" y="1047"/>
                    </a:cubicBezTo>
                    <a:cubicBezTo>
                      <a:pt x="2017" y="823"/>
                      <a:pt x="1838" y="599"/>
                      <a:pt x="1778" y="345"/>
                    </a:cubicBezTo>
                    <a:cubicBezTo>
                      <a:pt x="1718" y="166"/>
                      <a:pt x="1569" y="32"/>
                      <a:pt x="1375" y="2"/>
                    </a:cubicBezTo>
                    <a:lnTo>
                      <a:pt x="1360" y="2"/>
                    </a:lnTo>
                    <a:cubicBezTo>
                      <a:pt x="1349" y="1"/>
                      <a:pt x="1338" y="1"/>
                      <a:pt x="1327"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2"/>
              <p:cNvSpPr/>
              <p:nvPr/>
            </p:nvSpPr>
            <p:spPr>
              <a:xfrm>
                <a:off x="-2554756" y="3328415"/>
                <a:ext cx="159113" cy="298698"/>
              </a:xfrm>
              <a:custGeom>
                <a:avLst/>
                <a:gdLst/>
                <a:ahLst/>
                <a:cxnLst/>
                <a:rect l="l" t="t" r="r" b="b"/>
                <a:pathLst>
                  <a:path w="1540" h="2891" extrusionOk="0">
                    <a:moveTo>
                      <a:pt x="917" y="0"/>
                    </a:moveTo>
                    <a:cubicBezTo>
                      <a:pt x="897" y="0"/>
                      <a:pt x="875" y="12"/>
                      <a:pt x="867" y="29"/>
                    </a:cubicBezTo>
                    <a:cubicBezTo>
                      <a:pt x="329" y="731"/>
                      <a:pt x="1" y="1612"/>
                      <a:pt x="75" y="2478"/>
                    </a:cubicBezTo>
                    <a:cubicBezTo>
                      <a:pt x="90" y="2583"/>
                      <a:pt x="105" y="2672"/>
                      <a:pt x="120" y="2762"/>
                    </a:cubicBezTo>
                    <a:cubicBezTo>
                      <a:pt x="126" y="2791"/>
                      <a:pt x="148" y="2804"/>
                      <a:pt x="170" y="2804"/>
                    </a:cubicBezTo>
                    <a:cubicBezTo>
                      <a:pt x="205" y="2804"/>
                      <a:pt x="243" y="2772"/>
                      <a:pt x="225" y="2717"/>
                    </a:cubicBezTo>
                    <a:cubicBezTo>
                      <a:pt x="165" y="2433"/>
                      <a:pt x="165" y="2120"/>
                      <a:pt x="210" y="1821"/>
                    </a:cubicBezTo>
                    <a:cubicBezTo>
                      <a:pt x="280" y="1213"/>
                      <a:pt x="538" y="659"/>
                      <a:pt x="895" y="170"/>
                    </a:cubicBezTo>
                    <a:lnTo>
                      <a:pt x="895" y="170"/>
                    </a:lnTo>
                    <a:cubicBezTo>
                      <a:pt x="1101" y="565"/>
                      <a:pt x="1275" y="987"/>
                      <a:pt x="1345" y="1448"/>
                    </a:cubicBezTo>
                    <a:cubicBezTo>
                      <a:pt x="1420" y="1911"/>
                      <a:pt x="1375" y="2374"/>
                      <a:pt x="1210" y="2822"/>
                    </a:cubicBezTo>
                    <a:cubicBezTo>
                      <a:pt x="1201" y="2859"/>
                      <a:pt x="1244" y="2891"/>
                      <a:pt x="1282" y="2891"/>
                    </a:cubicBezTo>
                    <a:cubicBezTo>
                      <a:pt x="1304" y="2891"/>
                      <a:pt x="1324" y="2879"/>
                      <a:pt x="1330" y="2852"/>
                    </a:cubicBezTo>
                    <a:cubicBezTo>
                      <a:pt x="1479" y="2389"/>
                      <a:pt x="1539" y="1926"/>
                      <a:pt x="1464" y="1448"/>
                    </a:cubicBezTo>
                    <a:cubicBezTo>
                      <a:pt x="1390" y="940"/>
                      <a:pt x="1195" y="477"/>
                      <a:pt x="957" y="29"/>
                    </a:cubicBezTo>
                    <a:cubicBezTo>
                      <a:pt x="950" y="8"/>
                      <a:pt x="934"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2"/>
              <p:cNvSpPr/>
              <p:nvPr/>
            </p:nvSpPr>
            <p:spPr>
              <a:xfrm>
                <a:off x="-2645781" y="2312883"/>
                <a:ext cx="186803" cy="871298"/>
              </a:xfrm>
              <a:custGeom>
                <a:avLst/>
                <a:gdLst/>
                <a:ahLst/>
                <a:cxnLst/>
                <a:rect l="l" t="t" r="r" b="b"/>
                <a:pathLst>
                  <a:path w="1808" h="8433" extrusionOk="0">
                    <a:moveTo>
                      <a:pt x="30" y="0"/>
                    </a:moveTo>
                    <a:lnTo>
                      <a:pt x="90" y="3137"/>
                    </a:lnTo>
                    <a:cubicBezTo>
                      <a:pt x="0" y="4227"/>
                      <a:pt x="210" y="5332"/>
                      <a:pt x="702" y="6303"/>
                    </a:cubicBezTo>
                    <a:cubicBezTo>
                      <a:pt x="867" y="6647"/>
                      <a:pt x="1061" y="6975"/>
                      <a:pt x="1225" y="7319"/>
                    </a:cubicBezTo>
                    <a:cubicBezTo>
                      <a:pt x="1389" y="7677"/>
                      <a:pt x="1584" y="8036"/>
                      <a:pt x="1718" y="8394"/>
                    </a:cubicBezTo>
                    <a:cubicBezTo>
                      <a:pt x="1725" y="8420"/>
                      <a:pt x="1743" y="8432"/>
                      <a:pt x="1761" y="8432"/>
                    </a:cubicBezTo>
                    <a:cubicBezTo>
                      <a:pt x="1784" y="8432"/>
                      <a:pt x="1808" y="8413"/>
                      <a:pt x="1808" y="8379"/>
                    </a:cubicBezTo>
                    <a:cubicBezTo>
                      <a:pt x="404" y="1762"/>
                      <a:pt x="448" y="568"/>
                      <a:pt x="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2"/>
              <p:cNvSpPr/>
              <p:nvPr/>
            </p:nvSpPr>
            <p:spPr>
              <a:xfrm>
                <a:off x="-2651980" y="2305134"/>
                <a:ext cx="199201" cy="884213"/>
              </a:xfrm>
              <a:custGeom>
                <a:avLst/>
                <a:gdLst/>
                <a:ahLst/>
                <a:cxnLst/>
                <a:rect l="l" t="t" r="r" b="b"/>
                <a:pathLst>
                  <a:path w="1928" h="8558" extrusionOk="0">
                    <a:moveTo>
                      <a:pt x="393" y="120"/>
                    </a:moveTo>
                    <a:cubicBezTo>
                      <a:pt x="407" y="309"/>
                      <a:pt x="420" y="498"/>
                      <a:pt x="434" y="687"/>
                    </a:cubicBezTo>
                    <a:cubicBezTo>
                      <a:pt x="479" y="1135"/>
                      <a:pt x="523" y="1584"/>
                      <a:pt x="583" y="2032"/>
                    </a:cubicBezTo>
                    <a:cubicBezTo>
                      <a:pt x="703" y="2868"/>
                      <a:pt x="852" y="3704"/>
                      <a:pt x="1001" y="4541"/>
                    </a:cubicBezTo>
                    <a:cubicBezTo>
                      <a:pt x="1121" y="5153"/>
                      <a:pt x="1240" y="5766"/>
                      <a:pt x="1360" y="6378"/>
                    </a:cubicBezTo>
                    <a:cubicBezTo>
                      <a:pt x="1435" y="6736"/>
                      <a:pt x="1509" y="7110"/>
                      <a:pt x="1584" y="7468"/>
                    </a:cubicBezTo>
                    <a:cubicBezTo>
                      <a:pt x="1629" y="7677"/>
                      <a:pt x="1673" y="7872"/>
                      <a:pt x="1703" y="8081"/>
                    </a:cubicBezTo>
                    <a:cubicBezTo>
                      <a:pt x="1725" y="8145"/>
                      <a:pt x="1738" y="8216"/>
                      <a:pt x="1755" y="8285"/>
                    </a:cubicBezTo>
                    <a:lnTo>
                      <a:pt x="1755" y="8285"/>
                    </a:lnTo>
                    <a:cubicBezTo>
                      <a:pt x="1744" y="8263"/>
                      <a:pt x="1731" y="8241"/>
                      <a:pt x="1718" y="8215"/>
                    </a:cubicBezTo>
                    <a:cubicBezTo>
                      <a:pt x="1569" y="7857"/>
                      <a:pt x="1390" y="7498"/>
                      <a:pt x="1210" y="7155"/>
                    </a:cubicBezTo>
                    <a:cubicBezTo>
                      <a:pt x="1031" y="6781"/>
                      <a:pt x="822" y="6438"/>
                      <a:pt x="673" y="6064"/>
                    </a:cubicBezTo>
                    <a:cubicBezTo>
                      <a:pt x="359" y="5347"/>
                      <a:pt x="195" y="4556"/>
                      <a:pt x="180" y="3779"/>
                    </a:cubicBezTo>
                    <a:cubicBezTo>
                      <a:pt x="180" y="3600"/>
                      <a:pt x="180" y="3421"/>
                      <a:pt x="192" y="3253"/>
                    </a:cubicBezTo>
                    <a:lnTo>
                      <a:pt x="192" y="3253"/>
                    </a:lnTo>
                    <a:cubicBezTo>
                      <a:pt x="203" y="3244"/>
                      <a:pt x="210" y="3230"/>
                      <a:pt x="210" y="3212"/>
                    </a:cubicBezTo>
                    <a:cubicBezTo>
                      <a:pt x="180" y="2300"/>
                      <a:pt x="165" y="1374"/>
                      <a:pt x="150" y="463"/>
                    </a:cubicBezTo>
                    <a:cubicBezTo>
                      <a:pt x="150" y="349"/>
                      <a:pt x="139" y="234"/>
                      <a:pt x="136" y="120"/>
                    </a:cubicBezTo>
                    <a:close/>
                    <a:moveTo>
                      <a:pt x="60" y="0"/>
                    </a:moveTo>
                    <a:cubicBezTo>
                      <a:pt x="31" y="0"/>
                      <a:pt x="1" y="15"/>
                      <a:pt x="1" y="60"/>
                    </a:cubicBezTo>
                    <a:cubicBezTo>
                      <a:pt x="31" y="971"/>
                      <a:pt x="45" y="1897"/>
                      <a:pt x="60" y="2808"/>
                    </a:cubicBezTo>
                    <a:cubicBezTo>
                      <a:pt x="75" y="2943"/>
                      <a:pt x="90" y="3077"/>
                      <a:pt x="90" y="3212"/>
                    </a:cubicBezTo>
                    <a:cubicBezTo>
                      <a:pt x="31" y="4003"/>
                      <a:pt x="120" y="4795"/>
                      <a:pt x="359" y="5557"/>
                    </a:cubicBezTo>
                    <a:cubicBezTo>
                      <a:pt x="479" y="5930"/>
                      <a:pt x="643" y="6303"/>
                      <a:pt x="822" y="6662"/>
                    </a:cubicBezTo>
                    <a:cubicBezTo>
                      <a:pt x="1031" y="7020"/>
                      <a:pt x="1210" y="7394"/>
                      <a:pt x="1405" y="7767"/>
                    </a:cubicBezTo>
                    <a:cubicBezTo>
                      <a:pt x="1494" y="7961"/>
                      <a:pt x="1584" y="8155"/>
                      <a:pt x="1659" y="8350"/>
                    </a:cubicBezTo>
                    <a:cubicBezTo>
                      <a:pt x="1683" y="8410"/>
                      <a:pt x="1726" y="8557"/>
                      <a:pt x="1813" y="8557"/>
                    </a:cubicBezTo>
                    <a:cubicBezTo>
                      <a:pt x="1833" y="8557"/>
                      <a:pt x="1857" y="8549"/>
                      <a:pt x="1883" y="8529"/>
                    </a:cubicBezTo>
                    <a:cubicBezTo>
                      <a:pt x="1927" y="8484"/>
                      <a:pt x="1912" y="8424"/>
                      <a:pt x="1898" y="8379"/>
                    </a:cubicBezTo>
                    <a:cubicBezTo>
                      <a:pt x="1883" y="8275"/>
                      <a:pt x="1853" y="8170"/>
                      <a:pt x="1838" y="8066"/>
                    </a:cubicBezTo>
                    <a:cubicBezTo>
                      <a:pt x="1793" y="7857"/>
                      <a:pt x="1748" y="7648"/>
                      <a:pt x="1703" y="7438"/>
                    </a:cubicBezTo>
                    <a:cubicBezTo>
                      <a:pt x="1554" y="6736"/>
                      <a:pt x="1420" y="6020"/>
                      <a:pt x="1270" y="5318"/>
                    </a:cubicBezTo>
                    <a:cubicBezTo>
                      <a:pt x="1091" y="4347"/>
                      <a:pt x="912" y="3376"/>
                      <a:pt x="762" y="2390"/>
                    </a:cubicBezTo>
                    <a:cubicBezTo>
                      <a:pt x="688" y="1882"/>
                      <a:pt x="628" y="1360"/>
                      <a:pt x="568" y="837"/>
                    </a:cubicBezTo>
                    <a:cubicBezTo>
                      <a:pt x="538" y="598"/>
                      <a:pt x="538" y="359"/>
                      <a:pt x="508" y="105"/>
                    </a:cubicBezTo>
                    <a:cubicBezTo>
                      <a:pt x="508" y="90"/>
                      <a:pt x="508" y="75"/>
                      <a:pt x="508" y="60"/>
                    </a:cubicBezTo>
                    <a:cubicBezTo>
                      <a:pt x="508" y="30"/>
                      <a:pt x="479"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2"/>
              <p:cNvSpPr/>
              <p:nvPr/>
            </p:nvSpPr>
            <p:spPr>
              <a:xfrm>
                <a:off x="-2638032" y="3042736"/>
                <a:ext cx="131940" cy="247348"/>
              </a:xfrm>
              <a:custGeom>
                <a:avLst/>
                <a:gdLst/>
                <a:ahLst/>
                <a:cxnLst/>
                <a:rect l="l" t="t" r="r" b="b"/>
                <a:pathLst>
                  <a:path w="1277" h="2394" extrusionOk="0">
                    <a:moveTo>
                      <a:pt x="0" y="1"/>
                    </a:moveTo>
                    <a:cubicBezTo>
                      <a:pt x="5" y="9"/>
                      <a:pt x="10" y="17"/>
                      <a:pt x="15" y="25"/>
                    </a:cubicBezTo>
                    <a:lnTo>
                      <a:pt x="15" y="25"/>
                    </a:lnTo>
                    <a:lnTo>
                      <a:pt x="15" y="1"/>
                    </a:lnTo>
                    <a:close/>
                    <a:moveTo>
                      <a:pt x="15" y="25"/>
                    </a:moveTo>
                    <a:lnTo>
                      <a:pt x="15" y="1106"/>
                    </a:lnTo>
                    <a:cubicBezTo>
                      <a:pt x="149" y="1255"/>
                      <a:pt x="299" y="1390"/>
                      <a:pt x="418" y="1539"/>
                    </a:cubicBezTo>
                    <a:cubicBezTo>
                      <a:pt x="672" y="1823"/>
                      <a:pt x="941" y="2077"/>
                      <a:pt x="1165" y="2376"/>
                    </a:cubicBezTo>
                    <a:cubicBezTo>
                      <a:pt x="1178" y="2388"/>
                      <a:pt x="1193" y="2394"/>
                      <a:pt x="1207" y="2394"/>
                    </a:cubicBezTo>
                    <a:cubicBezTo>
                      <a:pt x="1244" y="2394"/>
                      <a:pt x="1276" y="2359"/>
                      <a:pt x="1255" y="2316"/>
                    </a:cubicBezTo>
                    <a:cubicBezTo>
                      <a:pt x="915" y="1518"/>
                      <a:pt x="473" y="764"/>
                      <a:pt x="1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2"/>
              <p:cNvSpPr/>
              <p:nvPr/>
            </p:nvSpPr>
            <p:spPr>
              <a:xfrm>
                <a:off x="-2645884" y="3036846"/>
                <a:ext cx="143718" cy="259333"/>
              </a:xfrm>
              <a:custGeom>
                <a:avLst/>
                <a:gdLst/>
                <a:ahLst/>
                <a:cxnLst/>
                <a:rect l="l" t="t" r="r" b="b"/>
                <a:pathLst>
                  <a:path w="1391" h="2510" extrusionOk="0">
                    <a:moveTo>
                      <a:pt x="151" y="285"/>
                    </a:moveTo>
                    <a:lnTo>
                      <a:pt x="151" y="285"/>
                    </a:lnTo>
                    <a:cubicBezTo>
                      <a:pt x="364" y="637"/>
                      <a:pt x="574" y="992"/>
                      <a:pt x="763" y="1357"/>
                    </a:cubicBezTo>
                    <a:cubicBezTo>
                      <a:pt x="883" y="1566"/>
                      <a:pt x="1002" y="1790"/>
                      <a:pt x="1107" y="2014"/>
                    </a:cubicBezTo>
                    <a:cubicBezTo>
                      <a:pt x="1151" y="2104"/>
                      <a:pt x="1196" y="2208"/>
                      <a:pt x="1226" y="2298"/>
                    </a:cubicBezTo>
                    <a:cubicBezTo>
                      <a:pt x="1241" y="2313"/>
                      <a:pt x="1256" y="2343"/>
                      <a:pt x="1256" y="2358"/>
                    </a:cubicBezTo>
                    <a:cubicBezTo>
                      <a:pt x="1258" y="2362"/>
                      <a:pt x="1259" y="2367"/>
                      <a:pt x="1260" y="2370"/>
                    </a:cubicBezTo>
                    <a:lnTo>
                      <a:pt x="1260" y="2370"/>
                    </a:lnTo>
                    <a:cubicBezTo>
                      <a:pt x="1249" y="2365"/>
                      <a:pt x="1237" y="2351"/>
                      <a:pt x="1226" y="2328"/>
                    </a:cubicBezTo>
                    <a:cubicBezTo>
                      <a:pt x="1181" y="2283"/>
                      <a:pt x="1151" y="2223"/>
                      <a:pt x="1107" y="2179"/>
                    </a:cubicBezTo>
                    <a:cubicBezTo>
                      <a:pt x="942" y="1999"/>
                      <a:pt x="793" y="1835"/>
                      <a:pt x="629" y="1656"/>
                    </a:cubicBezTo>
                    <a:cubicBezTo>
                      <a:pt x="539" y="1566"/>
                      <a:pt x="464" y="1477"/>
                      <a:pt x="390" y="1387"/>
                    </a:cubicBezTo>
                    <a:lnTo>
                      <a:pt x="270" y="1282"/>
                    </a:lnTo>
                    <a:lnTo>
                      <a:pt x="211" y="1223"/>
                    </a:lnTo>
                    <a:cubicBezTo>
                      <a:pt x="211" y="1223"/>
                      <a:pt x="163" y="1165"/>
                      <a:pt x="151" y="1165"/>
                    </a:cubicBezTo>
                    <a:cubicBezTo>
                      <a:pt x="148" y="1165"/>
                      <a:pt x="148" y="1169"/>
                      <a:pt x="151" y="1178"/>
                    </a:cubicBezTo>
                    <a:lnTo>
                      <a:pt x="151" y="1178"/>
                    </a:lnTo>
                    <a:cubicBezTo>
                      <a:pt x="136" y="1133"/>
                      <a:pt x="151" y="1058"/>
                      <a:pt x="151" y="1014"/>
                    </a:cubicBezTo>
                    <a:lnTo>
                      <a:pt x="151" y="670"/>
                    </a:lnTo>
                    <a:lnTo>
                      <a:pt x="151" y="285"/>
                    </a:lnTo>
                    <a:close/>
                    <a:moveTo>
                      <a:pt x="81" y="0"/>
                    </a:moveTo>
                    <a:cubicBezTo>
                      <a:pt x="39" y="0"/>
                      <a:pt x="1" y="37"/>
                      <a:pt x="31" y="88"/>
                    </a:cubicBezTo>
                    <a:lnTo>
                      <a:pt x="31" y="655"/>
                    </a:lnTo>
                    <a:lnTo>
                      <a:pt x="31" y="1043"/>
                    </a:lnTo>
                    <a:cubicBezTo>
                      <a:pt x="31" y="1088"/>
                      <a:pt x="16" y="1163"/>
                      <a:pt x="46" y="1223"/>
                    </a:cubicBezTo>
                    <a:cubicBezTo>
                      <a:pt x="76" y="1268"/>
                      <a:pt x="136" y="1312"/>
                      <a:pt x="181" y="1357"/>
                    </a:cubicBezTo>
                    <a:cubicBezTo>
                      <a:pt x="225" y="1402"/>
                      <a:pt x="270" y="1462"/>
                      <a:pt x="330" y="1506"/>
                    </a:cubicBezTo>
                    <a:cubicBezTo>
                      <a:pt x="420" y="1596"/>
                      <a:pt x="509" y="1701"/>
                      <a:pt x="599" y="1790"/>
                    </a:cubicBezTo>
                    <a:cubicBezTo>
                      <a:pt x="793" y="1984"/>
                      <a:pt x="972" y="2179"/>
                      <a:pt x="1137" y="2388"/>
                    </a:cubicBezTo>
                    <a:cubicBezTo>
                      <a:pt x="1177" y="2442"/>
                      <a:pt x="1206" y="2509"/>
                      <a:pt x="1279" y="2509"/>
                    </a:cubicBezTo>
                    <a:cubicBezTo>
                      <a:pt x="1286" y="2509"/>
                      <a:pt x="1293" y="2508"/>
                      <a:pt x="1301" y="2507"/>
                    </a:cubicBezTo>
                    <a:cubicBezTo>
                      <a:pt x="1390" y="2477"/>
                      <a:pt x="1390" y="2403"/>
                      <a:pt x="1376" y="2328"/>
                    </a:cubicBezTo>
                    <a:cubicBezTo>
                      <a:pt x="1286" y="2089"/>
                      <a:pt x="1166" y="1850"/>
                      <a:pt x="1047" y="1626"/>
                    </a:cubicBezTo>
                    <a:cubicBezTo>
                      <a:pt x="766" y="1095"/>
                      <a:pt x="457" y="578"/>
                      <a:pt x="147" y="47"/>
                    </a:cubicBezTo>
                    <a:lnTo>
                      <a:pt x="147" y="47"/>
                    </a:lnTo>
                    <a:cubicBezTo>
                      <a:pt x="142" y="33"/>
                      <a:pt x="134" y="23"/>
                      <a:pt x="125" y="16"/>
                    </a:cubicBezTo>
                    <a:lnTo>
                      <a:pt x="125" y="16"/>
                    </a:lnTo>
                    <a:cubicBezTo>
                      <a:pt x="112" y="5"/>
                      <a:pt x="96"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2"/>
              <p:cNvSpPr/>
              <p:nvPr/>
            </p:nvSpPr>
            <p:spPr>
              <a:xfrm>
                <a:off x="-2636482" y="3635379"/>
                <a:ext cx="297872" cy="561751"/>
              </a:xfrm>
              <a:custGeom>
                <a:avLst/>
                <a:gdLst/>
                <a:ahLst/>
                <a:cxnLst/>
                <a:rect l="l" t="t" r="r" b="b"/>
                <a:pathLst>
                  <a:path w="2883" h="5437" extrusionOk="0">
                    <a:moveTo>
                      <a:pt x="2509" y="0"/>
                    </a:moveTo>
                    <a:cubicBezTo>
                      <a:pt x="2106" y="926"/>
                      <a:pt x="2464" y="2031"/>
                      <a:pt x="2211" y="3017"/>
                    </a:cubicBezTo>
                    <a:cubicBezTo>
                      <a:pt x="1957" y="4018"/>
                      <a:pt x="1031" y="4780"/>
                      <a:pt x="0" y="4839"/>
                    </a:cubicBezTo>
                    <a:lnTo>
                      <a:pt x="0" y="5437"/>
                    </a:lnTo>
                    <a:lnTo>
                      <a:pt x="224" y="5437"/>
                    </a:lnTo>
                    <a:cubicBezTo>
                      <a:pt x="1568" y="5317"/>
                      <a:pt x="2614" y="4212"/>
                      <a:pt x="2733" y="2868"/>
                    </a:cubicBezTo>
                    <a:cubicBezTo>
                      <a:pt x="2883" y="1479"/>
                      <a:pt x="2509" y="0"/>
                      <a:pt x="2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2"/>
              <p:cNvSpPr/>
              <p:nvPr/>
            </p:nvSpPr>
            <p:spPr>
              <a:xfrm>
                <a:off x="-2642682" y="3631040"/>
                <a:ext cx="300971" cy="573839"/>
              </a:xfrm>
              <a:custGeom>
                <a:avLst/>
                <a:gdLst/>
                <a:ahLst/>
                <a:cxnLst/>
                <a:rect l="l" t="t" r="r" b="b"/>
                <a:pathLst>
                  <a:path w="2913" h="5554" extrusionOk="0">
                    <a:moveTo>
                      <a:pt x="2552" y="233"/>
                    </a:moveTo>
                    <a:cubicBezTo>
                      <a:pt x="2715" y="942"/>
                      <a:pt x="2777" y="1686"/>
                      <a:pt x="2763" y="2417"/>
                    </a:cubicBezTo>
                    <a:cubicBezTo>
                      <a:pt x="2748" y="2940"/>
                      <a:pt x="2689" y="3433"/>
                      <a:pt x="2450" y="3910"/>
                    </a:cubicBezTo>
                    <a:cubicBezTo>
                      <a:pt x="2241" y="4314"/>
                      <a:pt x="1942" y="4687"/>
                      <a:pt x="1569" y="4941"/>
                    </a:cubicBezTo>
                    <a:cubicBezTo>
                      <a:pt x="1155" y="5240"/>
                      <a:pt x="634" y="5431"/>
                      <a:pt x="120" y="5435"/>
                    </a:cubicBezTo>
                    <a:lnTo>
                      <a:pt x="120" y="5435"/>
                    </a:lnTo>
                    <a:lnTo>
                      <a:pt x="120" y="4952"/>
                    </a:lnTo>
                    <a:lnTo>
                      <a:pt x="120" y="4952"/>
                    </a:lnTo>
                    <a:cubicBezTo>
                      <a:pt x="829" y="4890"/>
                      <a:pt x="1491" y="4507"/>
                      <a:pt x="1912" y="3925"/>
                    </a:cubicBezTo>
                    <a:cubicBezTo>
                      <a:pt x="2136" y="3642"/>
                      <a:pt x="2285" y="3298"/>
                      <a:pt x="2345" y="2940"/>
                    </a:cubicBezTo>
                    <a:cubicBezTo>
                      <a:pt x="2450" y="2492"/>
                      <a:pt x="2420" y="2043"/>
                      <a:pt x="2420" y="1595"/>
                    </a:cubicBezTo>
                    <a:cubicBezTo>
                      <a:pt x="2407" y="1144"/>
                      <a:pt x="2405" y="669"/>
                      <a:pt x="2552" y="233"/>
                    </a:cubicBezTo>
                    <a:close/>
                    <a:moveTo>
                      <a:pt x="2556" y="0"/>
                    </a:moveTo>
                    <a:cubicBezTo>
                      <a:pt x="2535" y="0"/>
                      <a:pt x="2516" y="8"/>
                      <a:pt x="2510" y="27"/>
                    </a:cubicBezTo>
                    <a:cubicBezTo>
                      <a:pt x="2166" y="834"/>
                      <a:pt x="2345" y="1715"/>
                      <a:pt x="2285" y="2551"/>
                    </a:cubicBezTo>
                    <a:cubicBezTo>
                      <a:pt x="2256" y="2955"/>
                      <a:pt x="2151" y="3343"/>
                      <a:pt x="1942" y="3671"/>
                    </a:cubicBezTo>
                    <a:cubicBezTo>
                      <a:pt x="1763" y="4000"/>
                      <a:pt x="1494" y="4269"/>
                      <a:pt x="1180" y="4463"/>
                    </a:cubicBezTo>
                    <a:cubicBezTo>
                      <a:pt x="862" y="4680"/>
                      <a:pt x="473" y="4813"/>
                      <a:pt x="82" y="4848"/>
                    </a:cubicBezTo>
                    <a:lnTo>
                      <a:pt x="82" y="4848"/>
                    </a:lnTo>
                    <a:cubicBezTo>
                      <a:pt x="75" y="4845"/>
                      <a:pt x="68" y="4844"/>
                      <a:pt x="60" y="4844"/>
                    </a:cubicBezTo>
                    <a:cubicBezTo>
                      <a:pt x="51" y="4844"/>
                      <a:pt x="42" y="4846"/>
                      <a:pt x="34" y="4850"/>
                    </a:cubicBezTo>
                    <a:lnTo>
                      <a:pt x="34" y="4850"/>
                    </a:lnTo>
                    <a:cubicBezTo>
                      <a:pt x="13" y="4851"/>
                      <a:pt x="2" y="4871"/>
                      <a:pt x="2" y="4893"/>
                    </a:cubicBezTo>
                    <a:lnTo>
                      <a:pt x="2" y="4893"/>
                    </a:lnTo>
                    <a:cubicBezTo>
                      <a:pt x="1" y="4899"/>
                      <a:pt x="0" y="4905"/>
                      <a:pt x="0" y="4911"/>
                    </a:cubicBezTo>
                    <a:lnTo>
                      <a:pt x="0" y="5494"/>
                    </a:lnTo>
                    <a:cubicBezTo>
                      <a:pt x="0" y="5524"/>
                      <a:pt x="15" y="5553"/>
                      <a:pt x="60" y="5553"/>
                    </a:cubicBezTo>
                    <a:cubicBezTo>
                      <a:pt x="73" y="5554"/>
                      <a:pt x="85" y="5554"/>
                      <a:pt x="97" y="5554"/>
                    </a:cubicBezTo>
                    <a:cubicBezTo>
                      <a:pt x="1054" y="5554"/>
                      <a:pt x="1948" y="4990"/>
                      <a:pt x="2435" y="4194"/>
                    </a:cubicBezTo>
                    <a:cubicBezTo>
                      <a:pt x="2689" y="3776"/>
                      <a:pt x="2823" y="3298"/>
                      <a:pt x="2868" y="2805"/>
                    </a:cubicBezTo>
                    <a:cubicBezTo>
                      <a:pt x="2913" y="2208"/>
                      <a:pt x="2868" y="1595"/>
                      <a:pt x="2793" y="1013"/>
                    </a:cubicBezTo>
                    <a:cubicBezTo>
                      <a:pt x="2748" y="684"/>
                      <a:pt x="2704" y="356"/>
                      <a:pt x="2614" y="42"/>
                    </a:cubicBezTo>
                    <a:cubicBezTo>
                      <a:pt x="2614" y="16"/>
                      <a:pt x="2584"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2"/>
              <p:cNvSpPr/>
              <p:nvPr/>
            </p:nvSpPr>
            <p:spPr>
              <a:xfrm>
                <a:off x="-2661176" y="2292632"/>
                <a:ext cx="902810" cy="2394441"/>
              </a:xfrm>
              <a:custGeom>
                <a:avLst/>
                <a:gdLst/>
                <a:ahLst/>
                <a:cxnLst/>
                <a:rect l="l" t="t" r="r" b="b"/>
                <a:pathLst>
                  <a:path w="8738" h="23175" extrusionOk="0">
                    <a:moveTo>
                      <a:pt x="463" y="749"/>
                    </a:moveTo>
                    <a:cubicBezTo>
                      <a:pt x="941" y="1421"/>
                      <a:pt x="1255" y="2227"/>
                      <a:pt x="1404" y="3079"/>
                    </a:cubicBezTo>
                    <a:cubicBezTo>
                      <a:pt x="1583" y="4229"/>
                      <a:pt x="1733" y="5050"/>
                      <a:pt x="1852" y="5558"/>
                    </a:cubicBezTo>
                    <a:cubicBezTo>
                      <a:pt x="2076" y="6529"/>
                      <a:pt x="2345" y="7544"/>
                      <a:pt x="2614" y="8575"/>
                    </a:cubicBezTo>
                    <a:cubicBezTo>
                      <a:pt x="2659" y="8739"/>
                      <a:pt x="2703" y="8889"/>
                      <a:pt x="2748" y="9038"/>
                    </a:cubicBezTo>
                    <a:cubicBezTo>
                      <a:pt x="2853" y="9411"/>
                      <a:pt x="2957" y="9785"/>
                      <a:pt x="3047" y="10158"/>
                    </a:cubicBezTo>
                    <a:cubicBezTo>
                      <a:pt x="3152" y="10636"/>
                      <a:pt x="3256" y="11174"/>
                      <a:pt x="3316" y="11697"/>
                    </a:cubicBezTo>
                    <a:cubicBezTo>
                      <a:pt x="3450" y="12727"/>
                      <a:pt x="3480" y="13788"/>
                      <a:pt x="3405" y="14818"/>
                    </a:cubicBezTo>
                    <a:cubicBezTo>
                      <a:pt x="3390" y="15012"/>
                      <a:pt x="3376" y="15207"/>
                      <a:pt x="3361" y="15401"/>
                    </a:cubicBezTo>
                    <a:cubicBezTo>
                      <a:pt x="3331" y="15819"/>
                      <a:pt x="3286" y="16252"/>
                      <a:pt x="3301" y="16700"/>
                    </a:cubicBezTo>
                    <a:cubicBezTo>
                      <a:pt x="3316" y="17313"/>
                      <a:pt x="3376" y="17776"/>
                      <a:pt x="3525" y="18343"/>
                    </a:cubicBezTo>
                    <a:cubicBezTo>
                      <a:pt x="3674" y="18955"/>
                      <a:pt x="3898" y="19463"/>
                      <a:pt x="4242" y="20001"/>
                    </a:cubicBezTo>
                    <a:cubicBezTo>
                      <a:pt x="4585" y="20569"/>
                      <a:pt x="5033" y="21091"/>
                      <a:pt x="5601" y="21554"/>
                    </a:cubicBezTo>
                    <a:cubicBezTo>
                      <a:pt x="6109" y="21987"/>
                      <a:pt x="6691" y="22361"/>
                      <a:pt x="7378" y="22689"/>
                    </a:cubicBezTo>
                    <a:lnTo>
                      <a:pt x="463" y="22689"/>
                    </a:lnTo>
                    <a:lnTo>
                      <a:pt x="463" y="749"/>
                    </a:lnTo>
                    <a:close/>
                    <a:moveTo>
                      <a:pt x="308" y="1"/>
                    </a:moveTo>
                    <a:cubicBezTo>
                      <a:pt x="152" y="1"/>
                      <a:pt x="0" y="116"/>
                      <a:pt x="0" y="301"/>
                    </a:cubicBezTo>
                    <a:lnTo>
                      <a:pt x="0" y="3049"/>
                    </a:lnTo>
                    <a:lnTo>
                      <a:pt x="0" y="5648"/>
                    </a:lnTo>
                    <a:lnTo>
                      <a:pt x="0" y="8709"/>
                    </a:lnTo>
                    <a:lnTo>
                      <a:pt x="0" y="12010"/>
                    </a:lnTo>
                    <a:lnTo>
                      <a:pt x="0" y="15251"/>
                    </a:lnTo>
                    <a:lnTo>
                      <a:pt x="0" y="18239"/>
                    </a:lnTo>
                    <a:lnTo>
                      <a:pt x="0" y="20673"/>
                    </a:lnTo>
                    <a:lnTo>
                      <a:pt x="0" y="22316"/>
                    </a:lnTo>
                    <a:lnTo>
                      <a:pt x="0" y="22928"/>
                    </a:lnTo>
                    <a:cubicBezTo>
                      <a:pt x="0" y="23048"/>
                      <a:pt x="105" y="23167"/>
                      <a:pt x="239" y="23167"/>
                    </a:cubicBezTo>
                    <a:lnTo>
                      <a:pt x="254" y="23167"/>
                    </a:lnTo>
                    <a:cubicBezTo>
                      <a:pt x="363" y="23172"/>
                      <a:pt x="473" y="23174"/>
                      <a:pt x="583" y="23174"/>
                    </a:cubicBezTo>
                    <a:cubicBezTo>
                      <a:pt x="803" y="23174"/>
                      <a:pt x="1026" y="23167"/>
                      <a:pt x="1255" y="23167"/>
                    </a:cubicBezTo>
                    <a:lnTo>
                      <a:pt x="8484" y="23167"/>
                    </a:lnTo>
                    <a:cubicBezTo>
                      <a:pt x="8499" y="23167"/>
                      <a:pt x="8543" y="23167"/>
                      <a:pt x="8558" y="23152"/>
                    </a:cubicBezTo>
                    <a:cubicBezTo>
                      <a:pt x="8573" y="23152"/>
                      <a:pt x="8573" y="23138"/>
                      <a:pt x="8588" y="23138"/>
                    </a:cubicBezTo>
                    <a:cubicBezTo>
                      <a:pt x="8618" y="23123"/>
                      <a:pt x="8663" y="23108"/>
                      <a:pt x="8678" y="23078"/>
                    </a:cubicBezTo>
                    <a:cubicBezTo>
                      <a:pt x="8708" y="23048"/>
                      <a:pt x="8723" y="23018"/>
                      <a:pt x="8723" y="22988"/>
                    </a:cubicBezTo>
                    <a:cubicBezTo>
                      <a:pt x="8738" y="22928"/>
                      <a:pt x="8738" y="22854"/>
                      <a:pt x="8693" y="22809"/>
                    </a:cubicBezTo>
                    <a:cubicBezTo>
                      <a:pt x="8678" y="22764"/>
                      <a:pt x="8633" y="22719"/>
                      <a:pt x="8573" y="22704"/>
                    </a:cubicBezTo>
                    <a:cubicBezTo>
                      <a:pt x="8364" y="22630"/>
                      <a:pt x="8155" y="22540"/>
                      <a:pt x="7961" y="22465"/>
                    </a:cubicBezTo>
                    <a:cubicBezTo>
                      <a:pt x="7229" y="22137"/>
                      <a:pt x="6512" y="21719"/>
                      <a:pt x="5900" y="21196"/>
                    </a:cubicBezTo>
                    <a:cubicBezTo>
                      <a:pt x="5392" y="20778"/>
                      <a:pt x="4974" y="20300"/>
                      <a:pt x="4630" y="19747"/>
                    </a:cubicBezTo>
                    <a:cubicBezTo>
                      <a:pt x="4317" y="19254"/>
                      <a:pt x="4122" y="18776"/>
                      <a:pt x="3973" y="18209"/>
                    </a:cubicBezTo>
                    <a:cubicBezTo>
                      <a:pt x="3824" y="17686"/>
                      <a:pt x="3764" y="17238"/>
                      <a:pt x="3764" y="16685"/>
                    </a:cubicBezTo>
                    <a:cubicBezTo>
                      <a:pt x="3749" y="16073"/>
                      <a:pt x="3839" y="15460"/>
                      <a:pt x="3868" y="14863"/>
                    </a:cubicBezTo>
                    <a:cubicBezTo>
                      <a:pt x="3958" y="13788"/>
                      <a:pt x="3913" y="12697"/>
                      <a:pt x="3779" y="11637"/>
                    </a:cubicBezTo>
                    <a:cubicBezTo>
                      <a:pt x="3704" y="11099"/>
                      <a:pt x="3615" y="10576"/>
                      <a:pt x="3495" y="10054"/>
                    </a:cubicBezTo>
                    <a:cubicBezTo>
                      <a:pt x="3361" y="9516"/>
                      <a:pt x="3211" y="8978"/>
                      <a:pt x="3062" y="8456"/>
                    </a:cubicBezTo>
                    <a:cubicBezTo>
                      <a:pt x="2793" y="7455"/>
                      <a:pt x="2539" y="6454"/>
                      <a:pt x="2300" y="5453"/>
                    </a:cubicBezTo>
                    <a:cubicBezTo>
                      <a:pt x="2166" y="4886"/>
                      <a:pt x="2016" y="4005"/>
                      <a:pt x="1852" y="3004"/>
                    </a:cubicBezTo>
                    <a:cubicBezTo>
                      <a:pt x="1703" y="2033"/>
                      <a:pt x="1314" y="1092"/>
                      <a:pt x="717" y="301"/>
                    </a:cubicBezTo>
                    <a:cubicBezTo>
                      <a:pt x="657" y="241"/>
                      <a:pt x="597" y="181"/>
                      <a:pt x="538" y="106"/>
                    </a:cubicBezTo>
                    <a:cubicBezTo>
                      <a:pt x="475" y="34"/>
                      <a:pt x="391" y="1"/>
                      <a:pt x="30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9"/>
        <p:cNvGrpSpPr/>
        <p:nvPr/>
      </p:nvGrpSpPr>
      <p:grpSpPr>
        <a:xfrm>
          <a:off x="0" y="0"/>
          <a:ext cx="0" cy="0"/>
          <a:chOff x="0" y="0"/>
          <a:chExt cx="0" cy="0"/>
        </a:xfrm>
      </p:grpSpPr>
      <p:sp>
        <p:nvSpPr>
          <p:cNvPr id="320" name="Google Shape;320;p5"/>
          <p:cNvSpPr txBox="1">
            <a:spLocks noGrp="1"/>
          </p:cNvSpPr>
          <p:nvPr>
            <p:ph type="title"/>
          </p:nvPr>
        </p:nvSpPr>
        <p:spPr>
          <a:xfrm>
            <a:off x="720000" y="445025"/>
            <a:ext cx="7704000" cy="64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1" name="Google Shape;321;p5"/>
          <p:cNvSpPr txBox="1">
            <a:spLocks noGrp="1"/>
          </p:cNvSpPr>
          <p:nvPr>
            <p:ph type="subTitle" idx="1"/>
          </p:nvPr>
        </p:nvSpPr>
        <p:spPr>
          <a:xfrm>
            <a:off x="5055284" y="3695224"/>
            <a:ext cx="2505600" cy="64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2" name="Google Shape;322;p5"/>
          <p:cNvSpPr txBox="1">
            <a:spLocks noGrp="1"/>
          </p:cNvSpPr>
          <p:nvPr>
            <p:ph type="subTitle" idx="2"/>
          </p:nvPr>
        </p:nvSpPr>
        <p:spPr>
          <a:xfrm>
            <a:off x="1583300" y="3695224"/>
            <a:ext cx="2505600" cy="64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3" name="Google Shape;323;p5"/>
          <p:cNvSpPr txBox="1">
            <a:spLocks noGrp="1"/>
          </p:cNvSpPr>
          <p:nvPr>
            <p:ph type="subTitle" idx="3"/>
          </p:nvPr>
        </p:nvSpPr>
        <p:spPr>
          <a:xfrm>
            <a:off x="5055275" y="3186025"/>
            <a:ext cx="25056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egreya Sans"/>
                <a:ea typeface="Alegreya Sans"/>
                <a:cs typeface="Alegreya Sans"/>
                <a:sym typeface="Alegreya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24" name="Google Shape;324;p5"/>
          <p:cNvSpPr txBox="1">
            <a:spLocks noGrp="1"/>
          </p:cNvSpPr>
          <p:nvPr>
            <p:ph type="subTitle" idx="4"/>
          </p:nvPr>
        </p:nvSpPr>
        <p:spPr>
          <a:xfrm>
            <a:off x="1583075" y="3186025"/>
            <a:ext cx="25056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egreya Sans"/>
                <a:ea typeface="Alegreya Sans"/>
                <a:cs typeface="Alegreya Sans"/>
                <a:sym typeface="Alegreya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25" name="Google Shape;325;p5"/>
          <p:cNvGrpSpPr/>
          <p:nvPr/>
        </p:nvGrpSpPr>
        <p:grpSpPr>
          <a:xfrm>
            <a:off x="-294756" y="-291356"/>
            <a:ext cx="9733513" cy="5726211"/>
            <a:chOff x="-294756" y="-291356"/>
            <a:chExt cx="9733513" cy="5726211"/>
          </a:xfrm>
        </p:grpSpPr>
        <p:grpSp>
          <p:nvGrpSpPr>
            <p:cNvPr id="326" name="Google Shape;326;p5"/>
            <p:cNvGrpSpPr/>
            <p:nvPr/>
          </p:nvGrpSpPr>
          <p:grpSpPr>
            <a:xfrm flipH="1">
              <a:off x="-294756" y="-291356"/>
              <a:ext cx="1498274" cy="1498236"/>
              <a:chOff x="7078851" y="112015"/>
              <a:chExt cx="1498274" cy="1498236"/>
            </a:xfrm>
          </p:grpSpPr>
          <p:sp>
            <p:nvSpPr>
              <p:cNvPr id="327" name="Google Shape;327;p5"/>
              <p:cNvSpPr/>
              <p:nvPr/>
            </p:nvSpPr>
            <p:spPr>
              <a:xfrm rot="10800000" flipH="1">
                <a:off x="7488282" y="776673"/>
                <a:ext cx="414774" cy="410222"/>
              </a:xfrm>
              <a:custGeom>
                <a:avLst/>
                <a:gdLst/>
                <a:ahLst/>
                <a:cxnLst/>
                <a:rect l="l" t="t" r="r" b="b"/>
                <a:pathLst>
                  <a:path w="3645" h="3605" extrusionOk="0">
                    <a:moveTo>
                      <a:pt x="1822" y="1"/>
                    </a:moveTo>
                    <a:cubicBezTo>
                      <a:pt x="1763" y="1"/>
                      <a:pt x="1703" y="23"/>
                      <a:pt x="1658" y="68"/>
                    </a:cubicBezTo>
                    <a:cubicBezTo>
                      <a:pt x="1076" y="561"/>
                      <a:pt x="583" y="1054"/>
                      <a:pt x="75" y="1636"/>
                    </a:cubicBezTo>
                    <a:cubicBezTo>
                      <a:pt x="0" y="1726"/>
                      <a:pt x="0" y="1875"/>
                      <a:pt x="75" y="1965"/>
                    </a:cubicBezTo>
                    <a:cubicBezTo>
                      <a:pt x="583" y="2547"/>
                      <a:pt x="1076" y="3040"/>
                      <a:pt x="1658" y="3548"/>
                    </a:cubicBezTo>
                    <a:cubicBezTo>
                      <a:pt x="1703" y="3585"/>
                      <a:pt x="1763" y="3604"/>
                      <a:pt x="1822" y="3604"/>
                    </a:cubicBezTo>
                    <a:cubicBezTo>
                      <a:pt x="1882" y="3604"/>
                      <a:pt x="1942" y="3585"/>
                      <a:pt x="1987" y="3548"/>
                    </a:cubicBezTo>
                    <a:cubicBezTo>
                      <a:pt x="2569" y="3040"/>
                      <a:pt x="3062" y="2547"/>
                      <a:pt x="3570" y="1965"/>
                    </a:cubicBezTo>
                    <a:cubicBezTo>
                      <a:pt x="3645" y="1875"/>
                      <a:pt x="3645" y="1726"/>
                      <a:pt x="3570" y="1636"/>
                    </a:cubicBezTo>
                    <a:cubicBezTo>
                      <a:pt x="3062" y="1054"/>
                      <a:pt x="2569" y="561"/>
                      <a:pt x="1987" y="68"/>
                    </a:cubicBezTo>
                    <a:cubicBezTo>
                      <a:pt x="1942" y="23"/>
                      <a:pt x="188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rot="10800000" flipH="1">
                <a:off x="7481454" y="771097"/>
                <a:ext cx="430136" cy="423194"/>
              </a:xfrm>
              <a:custGeom>
                <a:avLst/>
                <a:gdLst/>
                <a:ahLst/>
                <a:cxnLst/>
                <a:rect l="l" t="t" r="r" b="b"/>
                <a:pathLst>
                  <a:path w="3780" h="3719" extrusionOk="0">
                    <a:moveTo>
                      <a:pt x="1870" y="122"/>
                    </a:moveTo>
                    <a:cubicBezTo>
                      <a:pt x="2010" y="122"/>
                      <a:pt x="2137" y="281"/>
                      <a:pt x="2241" y="372"/>
                    </a:cubicBezTo>
                    <a:cubicBezTo>
                      <a:pt x="2495" y="611"/>
                      <a:pt x="2764" y="850"/>
                      <a:pt x="3003" y="1104"/>
                    </a:cubicBezTo>
                    <a:cubicBezTo>
                      <a:pt x="3122" y="1238"/>
                      <a:pt x="3257" y="1373"/>
                      <a:pt x="3361" y="1507"/>
                    </a:cubicBezTo>
                    <a:cubicBezTo>
                      <a:pt x="3481" y="1627"/>
                      <a:pt x="3720" y="1806"/>
                      <a:pt x="3585" y="1985"/>
                    </a:cubicBezTo>
                    <a:cubicBezTo>
                      <a:pt x="3167" y="2478"/>
                      <a:pt x="2719" y="2926"/>
                      <a:pt x="2226" y="3359"/>
                    </a:cubicBezTo>
                    <a:cubicBezTo>
                      <a:pt x="2145" y="3440"/>
                      <a:pt x="2017" y="3605"/>
                      <a:pt x="1883" y="3605"/>
                    </a:cubicBezTo>
                    <a:cubicBezTo>
                      <a:pt x="1868" y="3605"/>
                      <a:pt x="1853" y="3603"/>
                      <a:pt x="1838" y="3598"/>
                    </a:cubicBezTo>
                    <a:cubicBezTo>
                      <a:pt x="1748" y="3583"/>
                      <a:pt x="1688" y="3494"/>
                      <a:pt x="1629" y="3449"/>
                    </a:cubicBezTo>
                    <a:cubicBezTo>
                      <a:pt x="1569" y="3389"/>
                      <a:pt x="1494" y="3344"/>
                      <a:pt x="1434" y="3284"/>
                    </a:cubicBezTo>
                    <a:cubicBezTo>
                      <a:pt x="1195" y="3075"/>
                      <a:pt x="971" y="2851"/>
                      <a:pt x="747" y="2612"/>
                    </a:cubicBezTo>
                    <a:cubicBezTo>
                      <a:pt x="643" y="2493"/>
                      <a:pt x="538" y="2388"/>
                      <a:pt x="434" y="2269"/>
                    </a:cubicBezTo>
                    <a:cubicBezTo>
                      <a:pt x="374" y="2224"/>
                      <a:pt x="329" y="2164"/>
                      <a:pt x="284" y="2105"/>
                    </a:cubicBezTo>
                    <a:cubicBezTo>
                      <a:pt x="225" y="2030"/>
                      <a:pt x="135" y="1970"/>
                      <a:pt x="135" y="1866"/>
                    </a:cubicBezTo>
                    <a:cubicBezTo>
                      <a:pt x="135" y="1791"/>
                      <a:pt x="210" y="1731"/>
                      <a:pt x="254" y="1671"/>
                    </a:cubicBezTo>
                    <a:cubicBezTo>
                      <a:pt x="314" y="1597"/>
                      <a:pt x="374" y="1537"/>
                      <a:pt x="434" y="1462"/>
                    </a:cubicBezTo>
                    <a:cubicBezTo>
                      <a:pt x="538" y="1343"/>
                      <a:pt x="643" y="1238"/>
                      <a:pt x="747" y="1119"/>
                    </a:cubicBezTo>
                    <a:cubicBezTo>
                      <a:pt x="971" y="895"/>
                      <a:pt x="1210" y="671"/>
                      <a:pt x="1434" y="447"/>
                    </a:cubicBezTo>
                    <a:cubicBezTo>
                      <a:pt x="1494" y="402"/>
                      <a:pt x="1554" y="357"/>
                      <a:pt x="1614" y="297"/>
                    </a:cubicBezTo>
                    <a:cubicBezTo>
                      <a:pt x="1673" y="238"/>
                      <a:pt x="1733" y="163"/>
                      <a:pt x="1808" y="133"/>
                    </a:cubicBezTo>
                    <a:cubicBezTo>
                      <a:pt x="1829" y="125"/>
                      <a:pt x="1850" y="122"/>
                      <a:pt x="1870" y="122"/>
                    </a:cubicBezTo>
                    <a:close/>
                    <a:moveTo>
                      <a:pt x="1859" y="0"/>
                    </a:moveTo>
                    <a:cubicBezTo>
                      <a:pt x="1833" y="0"/>
                      <a:pt x="1806" y="4"/>
                      <a:pt x="1778" y="14"/>
                    </a:cubicBezTo>
                    <a:cubicBezTo>
                      <a:pt x="1703" y="43"/>
                      <a:pt x="1643" y="103"/>
                      <a:pt x="1599" y="148"/>
                    </a:cubicBezTo>
                    <a:cubicBezTo>
                      <a:pt x="1509" y="223"/>
                      <a:pt x="1449" y="282"/>
                      <a:pt x="1375" y="357"/>
                    </a:cubicBezTo>
                    <a:cubicBezTo>
                      <a:pt x="1225" y="477"/>
                      <a:pt x="1106" y="596"/>
                      <a:pt x="971" y="730"/>
                    </a:cubicBezTo>
                    <a:cubicBezTo>
                      <a:pt x="702" y="999"/>
                      <a:pt x="449" y="1268"/>
                      <a:pt x="195" y="1552"/>
                    </a:cubicBezTo>
                    <a:cubicBezTo>
                      <a:pt x="105" y="1656"/>
                      <a:pt x="1" y="1761"/>
                      <a:pt x="30" y="1925"/>
                    </a:cubicBezTo>
                    <a:cubicBezTo>
                      <a:pt x="60" y="2075"/>
                      <a:pt x="210" y="2194"/>
                      <a:pt x="314" y="2314"/>
                    </a:cubicBezTo>
                    <a:cubicBezTo>
                      <a:pt x="553" y="2597"/>
                      <a:pt x="822" y="2866"/>
                      <a:pt x="1091" y="3120"/>
                    </a:cubicBezTo>
                    <a:cubicBezTo>
                      <a:pt x="1225" y="3240"/>
                      <a:pt x="1375" y="3374"/>
                      <a:pt x="1509" y="3509"/>
                    </a:cubicBezTo>
                    <a:cubicBezTo>
                      <a:pt x="1622" y="3594"/>
                      <a:pt x="1722" y="3719"/>
                      <a:pt x="1872" y="3719"/>
                    </a:cubicBezTo>
                    <a:cubicBezTo>
                      <a:pt x="1881" y="3719"/>
                      <a:pt x="1889" y="3718"/>
                      <a:pt x="1897" y="3718"/>
                    </a:cubicBezTo>
                    <a:cubicBezTo>
                      <a:pt x="2077" y="3703"/>
                      <a:pt x="2196" y="3538"/>
                      <a:pt x="2330" y="3419"/>
                    </a:cubicBezTo>
                    <a:cubicBezTo>
                      <a:pt x="2480" y="3284"/>
                      <a:pt x="2629" y="3150"/>
                      <a:pt x="2779" y="3001"/>
                    </a:cubicBezTo>
                    <a:cubicBezTo>
                      <a:pt x="3081" y="2712"/>
                      <a:pt x="3370" y="2410"/>
                      <a:pt x="3632" y="2094"/>
                    </a:cubicBezTo>
                    <a:lnTo>
                      <a:pt x="3632" y="2094"/>
                    </a:lnTo>
                    <a:cubicBezTo>
                      <a:pt x="3634" y="2094"/>
                      <a:pt x="3636" y="2094"/>
                      <a:pt x="3638" y="2094"/>
                    </a:cubicBezTo>
                    <a:cubicBezTo>
                      <a:pt x="3651" y="2094"/>
                      <a:pt x="3664" y="2089"/>
                      <a:pt x="3675" y="2075"/>
                    </a:cubicBezTo>
                    <a:cubicBezTo>
                      <a:pt x="3749" y="1970"/>
                      <a:pt x="3779" y="1821"/>
                      <a:pt x="3705" y="1701"/>
                    </a:cubicBezTo>
                    <a:cubicBezTo>
                      <a:pt x="3660" y="1627"/>
                      <a:pt x="3600" y="1582"/>
                      <a:pt x="3540" y="1522"/>
                    </a:cubicBezTo>
                    <a:cubicBezTo>
                      <a:pt x="3481" y="1447"/>
                      <a:pt x="3421" y="1373"/>
                      <a:pt x="3346" y="1298"/>
                    </a:cubicBezTo>
                    <a:cubicBezTo>
                      <a:pt x="3092" y="1029"/>
                      <a:pt x="2823" y="760"/>
                      <a:pt x="2555" y="506"/>
                    </a:cubicBezTo>
                    <a:cubicBezTo>
                      <a:pt x="2420" y="372"/>
                      <a:pt x="2286" y="253"/>
                      <a:pt x="2136" y="133"/>
                    </a:cubicBezTo>
                    <a:cubicBezTo>
                      <a:pt x="2053" y="62"/>
                      <a:pt x="1961"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rot="10800000" flipH="1">
                <a:off x="7539261" y="825604"/>
                <a:ext cx="312816" cy="314522"/>
              </a:xfrm>
              <a:custGeom>
                <a:avLst/>
                <a:gdLst/>
                <a:ahLst/>
                <a:cxnLst/>
                <a:rect l="l" t="t" r="r" b="b"/>
                <a:pathLst>
                  <a:path w="2749" h="2764" extrusionOk="0">
                    <a:moveTo>
                      <a:pt x="1225" y="1"/>
                    </a:moveTo>
                    <a:cubicBezTo>
                      <a:pt x="1195" y="1"/>
                      <a:pt x="1180" y="30"/>
                      <a:pt x="1180" y="60"/>
                    </a:cubicBezTo>
                    <a:lnTo>
                      <a:pt x="1180" y="150"/>
                    </a:lnTo>
                    <a:cubicBezTo>
                      <a:pt x="1180" y="180"/>
                      <a:pt x="1150" y="210"/>
                      <a:pt x="1121" y="210"/>
                    </a:cubicBezTo>
                    <a:lnTo>
                      <a:pt x="1001" y="210"/>
                    </a:lnTo>
                    <a:cubicBezTo>
                      <a:pt x="971" y="210"/>
                      <a:pt x="941" y="225"/>
                      <a:pt x="941" y="269"/>
                    </a:cubicBezTo>
                    <a:lnTo>
                      <a:pt x="941" y="404"/>
                    </a:lnTo>
                    <a:cubicBezTo>
                      <a:pt x="941" y="434"/>
                      <a:pt x="971" y="449"/>
                      <a:pt x="1001" y="449"/>
                    </a:cubicBezTo>
                    <a:lnTo>
                      <a:pt x="1135" y="449"/>
                    </a:lnTo>
                    <a:cubicBezTo>
                      <a:pt x="1165" y="449"/>
                      <a:pt x="1180" y="479"/>
                      <a:pt x="1180" y="508"/>
                    </a:cubicBezTo>
                    <a:lnTo>
                      <a:pt x="1180" y="1136"/>
                    </a:lnTo>
                    <a:cubicBezTo>
                      <a:pt x="1180" y="1166"/>
                      <a:pt x="1165" y="1195"/>
                      <a:pt x="1135" y="1195"/>
                    </a:cubicBezTo>
                    <a:lnTo>
                      <a:pt x="508" y="1195"/>
                    </a:lnTo>
                    <a:cubicBezTo>
                      <a:pt x="478" y="1195"/>
                      <a:pt x="448" y="1180"/>
                      <a:pt x="448" y="1136"/>
                    </a:cubicBezTo>
                    <a:lnTo>
                      <a:pt x="448" y="1016"/>
                    </a:lnTo>
                    <a:cubicBezTo>
                      <a:pt x="448" y="986"/>
                      <a:pt x="433" y="956"/>
                      <a:pt x="404" y="956"/>
                    </a:cubicBezTo>
                    <a:lnTo>
                      <a:pt x="254" y="956"/>
                    </a:lnTo>
                    <a:cubicBezTo>
                      <a:pt x="224" y="956"/>
                      <a:pt x="209" y="986"/>
                      <a:pt x="209" y="1016"/>
                    </a:cubicBezTo>
                    <a:lnTo>
                      <a:pt x="209" y="1136"/>
                    </a:lnTo>
                    <a:cubicBezTo>
                      <a:pt x="209" y="1166"/>
                      <a:pt x="180" y="1195"/>
                      <a:pt x="150" y="1195"/>
                    </a:cubicBezTo>
                    <a:lnTo>
                      <a:pt x="60" y="1195"/>
                    </a:lnTo>
                    <a:cubicBezTo>
                      <a:pt x="30" y="1195"/>
                      <a:pt x="0" y="1225"/>
                      <a:pt x="0" y="1255"/>
                    </a:cubicBezTo>
                    <a:lnTo>
                      <a:pt x="0" y="1524"/>
                    </a:lnTo>
                    <a:cubicBezTo>
                      <a:pt x="0" y="1554"/>
                      <a:pt x="30" y="1584"/>
                      <a:pt x="60" y="1584"/>
                    </a:cubicBezTo>
                    <a:lnTo>
                      <a:pt x="150" y="1584"/>
                    </a:lnTo>
                    <a:cubicBezTo>
                      <a:pt x="180" y="1584"/>
                      <a:pt x="209" y="1599"/>
                      <a:pt x="209" y="1643"/>
                    </a:cubicBezTo>
                    <a:lnTo>
                      <a:pt x="209" y="1763"/>
                    </a:lnTo>
                    <a:cubicBezTo>
                      <a:pt x="209" y="1793"/>
                      <a:pt x="224" y="1823"/>
                      <a:pt x="254" y="1823"/>
                    </a:cubicBezTo>
                    <a:lnTo>
                      <a:pt x="404" y="1823"/>
                    </a:lnTo>
                    <a:cubicBezTo>
                      <a:pt x="433" y="1823"/>
                      <a:pt x="448" y="1793"/>
                      <a:pt x="448" y="1763"/>
                    </a:cubicBezTo>
                    <a:lnTo>
                      <a:pt x="448" y="1643"/>
                    </a:lnTo>
                    <a:cubicBezTo>
                      <a:pt x="448" y="1599"/>
                      <a:pt x="478" y="1584"/>
                      <a:pt x="508" y="1584"/>
                    </a:cubicBezTo>
                    <a:lnTo>
                      <a:pt x="1135" y="1584"/>
                    </a:lnTo>
                    <a:cubicBezTo>
                      <a:pt x="1165" y="1584"/>
                      <a:pt x="1180" y="1599"/>
                      <a:pt x="1180" y="1643"/>
                    </a:cubicBezTo>
                    <a:lnTo>
                      <a:pt x="1180" y="2256"/>
                    </a:lnTo>
                    <a:cubicBezTo>
                      <a:pt x="1180" y="2286"/>
                      <a:pt x="1165" y="2316"/>
                      <a:pt x="1135" y="2316"/>
                    </a:cubicBezTo>
                    <a:lnTo>
                      <a:pt x="1001" y="2316"/>
                    </a:lnTo>
                    <a:cubicBezTo>
                      <a:pt x="971" y="2316"/>
                      <a:pt x="941" y="2345"/>
                      <a:pt x="941" y="2375"/>
                    </a:cubicBezTo>
                    <a:lnTo>
                      <a:pt x="941" y="2510"/>
                    </a:lnTo>
                    <a:cubicBezTo>
                      <a:pt x="941" y="2540"/>
                      <a:pt x="971" y="2570"/>
                      <a:pt x="1001" y="2570"/>
                    </a:cubicBezTo>
                    <a:lnTo>
                      <a:pt x="1135" y="2570"/>
                    </a:lnTo>
                    <a:cubicBezTo>
                      <a:pt x="1165" y="2570"/>
                      <a:pt x="1180" y="2584"/>
                      <a:pt x="1180" y="2614"/>
                    </a:cubicBezTo>
                    <a:lnTo>
                      <a:pt x="1180" y="2704"/>
                    </a:lnTo>
                    <a:cubicBezTo>
                      <a:pt x="1180" y="2734"/>
                      <a:pt x="1210" y="2764"/>
                      <a:pt x="1240" y="2764"/>
                    </a:cubicBezTo>
                    <a:lnTo>
                      <a:pt x="1524" y="2764"/>
                    </a:lnTo>
                    <a:cubicBezTo>
                      <a:pt x="1554" y="2764"/>
                      <a:pt x="1569" y="2734"/>
                      <a:pt x="1569" y="2704"/>
                    </a:cubicBezTo>
                    <a:lnTo>
                      <a:pt x="1569" y="2614"/>
                    </a:lnTo>
                    <a:cubicBezTo>
                      <a:pt x="1569" y="2584"/>
                      <a:pt x="1598" y="2570"/>
                      <a:pt x="1628" y="2570"/>
                    </a:cubicBezTo>
                    <a:lnTo>
                      <a:pt x="1763" y="2570"/>
                    </a:lnTo>
                    <a:cubicBezTo>
                      <a:pt x="1793" y="2570"/>
                      <a:pt x="1808" y="2540"/>
                      <a:pt x="1808" y="2510"/>
                    </a:cubicBezTo>
                    <a:lnTo>
                      <a:pt x="1808" y="2375"/>
                    </a:lnTo>
                    <a:cubicBezTo>
                      <a:pt x="1808" y="2345"/>
                      <a:pt x="1793" y="2316"/>
                      <a:pt x="1763" y="2316"/>
                    </a:cubicBezTo>
                    <a:lnTo>
                      <a:pt x="1628" y="2316"/>
                    </a:lnTo>
                    <a:cubicBezTo>
                      <a:pt x="1598" y="2316"/>
                      <a:pt x="1569" y="2286"/>
                      <a:pt x="1569" y="2256"/>
                    </a:cubicBezTo>
                    <a:lnTo>
                      <a:pt x="1569" y="1643"/>
                    </a:lnTo>
                    <a:cubicBezTo>
                      <a:pt x="1569" y="1599"/>
                      <a:pt x="1598" y="1584"/>
                      <a:pt x="1628" y="1584"/>
                    </a:cubicBezTo>
                    <a:lnTo>
                      <a:pt x="2256" y="1584"/>
                    </a:lnTo>
                    <a:cubicBezTo>
                      <a:pt x="2286" y="1584"/>
                      <a:pt x="2300" y="1599"/>
                      <a:pt x="2300" y="1643"/>
                    </a:cubicBezTo>
                    <a:lnTo>
                      <a:pt x="2300" y="1763"/>
                    </a:lnTo>
                    <a:cubicBezTo>
                      <a:pt x="2300" y="1793"/>
                      <a:pt x="2330" y="1823"/>
                      <a:pt x="2360" y="1823"/>
                    </a:cubicBezTo>
                    <a:lnTo>
                      <a:pt x="2495" y="1823"/>
                    </a:lnTo>
                    <a:cubicBezTo>
                      <a:pt x="2524" y="1823"/>
                      <a:pt x="2554" y="1793"/>
                      <a:pt x="2554" y="1763"/>
                    </a:cubicBezTo>
                    <a:lnTo>
                      <a:pt x="2554" y="1643"/>
                    </a:lnTo>
                    <a:cubicBezTo>
                      <a:pt x="2554" y="1599"/>
                      <a:pt x="2569" y="1584"/>
                      <a:pt x="2599" y="1584"/>
                    </a:cubicBezTo>
                    <a:lnTo>
                      <a:pt x="2704" y="1584"/>
                    </a:lnTo>
                    <a:cubicBezTo>
                      <a:pt x="2734" y="1584"/>
                      <a:pt x="2749" y="1554"/>
                      <a:pt x="2749" y="1524"/>
                    </a:cubicBezTo>
                    <a:lnTo>
                      <a:pt x="2749" y="1255"/>
                    </a:lnTo>
                    <a:cubicBezTo>
                      <a:pt x="2749" y="1225"/>
                      <a:pt x="2719" y="1195"/>
                      <a:pt x="2689" y="1195"/>
                    </a:cubicBezTo>
                    <a:lnTo>
                      <a:pt x="2599" y="1195"/>
                    </a:lnTo>
                    <a:cubicBezTo>
                      <a:pt x="2569" y="1195"/>
                      <a:pt x="2539" y="1166"/>
                      <a:pt x="2539" y="1136"/>
                    </a:cubicBezTo>
                    <a:lnTo>
                      <a:pt x="2539" y="1001"/>
                    </a:lnTo>
                    <a:cubicBezTo>
                      <a:pt x="2539" y="971"/>
                      <a:pt x="2524" y="942"/>
                      <a:pt x="2495" y="942"/>
                    </a:cubicBezTo>
                    <a:lnTo>
                      <a:pt x="2345" y="942"/>
                    </a:lnTo>
                    <a:cubicBezTo>
                      <a:pt x="2315" y="942"/>
                      <a:pt x="2300" y="971"/>
                      <a:pt x="2300" y="1001"/>
                    </a:cubicBezTo>
                    <a:lnTo>
                      <a:pt x="2300" y="1136"/>
                    </a:lnTo>
                    <a:cubicBezTo>
                      <a:pt x="2300" y="1166"/>
                      <a:pt x="2271" y="1195"/>
                      <a:pt x="2241" y="1195"/>
                    </a:cubicBezTo>
                    <a:lnTo>
                      <a:pt x="1613" y="1195"/>
                    </a:lnTo>
                    <a:cubicBezTo>
                      <a:pt x="1584" y="1195"/>
                      <a:pt x="1569" y="1166"/>
                      <a:pt x="1569" y="1136"/>
                    </a:cubicBezTo>
                    <a:lnTo>
                      <a:pt x="1569" y="508"/>
                    </a:lnTo>
                    <a:cubicBezTo>
                      <a:pt x="1569" y="464"/>
                      <a:pt x="1584" y="449"/>
                      <a:pt x="1613" y="449"/>
                    </a:cubicBezTo>
                    <a:lnTo>
                      <a:pt x="1748" y="449"/>
                    </a:lnTo>
                    <a:cubicBezTo>
                      <a:pt x="1778" y="449"/>
                      <a:pt x="1808" y="419"/>
                      <a:pt x="1808" y="389"/>
                    </a:cubicBezTo>
                    <a:lnTo>
                      <a:pt x="1808" y="254"/>
                    </a:lnTo>
                    <a:cubicBezTo>
                      <a:pt x="1808" y="225"/>
                      <a:pt x="1778" y="195"/>
                      <a:pt x="1748" y="195"/>
                    </a:cubicBezTo>
                    <a:lnTo>
                      <a:pt x="1613" y="195"/>
                    </a:lnTo>
                    <a:cubicBezTo>
                      <a:pt x="1584" y="195"/>
                      <a:pt x="1569" y="180"/>
                      <a:pt x="1569" y="150"/>
                    </a:cubicBezTo>
                    <a:lnTo>
                      <a:pt x="1569" y="60"/>
                    </a:lnTo>
                    <a:cubicBezTo>
                      <a:pt x="1569" y="30"/>
                      <a:pt x="153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5"/>
              <p:cNvGrpSpPr/>
              <p:nvPr/>
            </p:nvGrpSpPr>
            <p:grpSpPr>
              <a:xfrm>
                <a:off x="7078851" y="112015"/>
                <a:ext cx="1498274" cy="1498236"/>
                <a:chOff x="7078851" y="112015"/>
                <a:chExt cx="1498274" cy="1498236"/>
              </a:xfrm>
            </p:grpSpPr>
            <p:sp>
              <p:nvSpPr>
                <p:cNvPr id="331" name="Google Shape;331;p5"/>
                <p:cNvSpPr/>
                <p:nvPr/>
              </p:nvSpPr>
              <p:spPr>
                <a:xfrm rot="10800000" flipH="1">
                  <a:off x="7529020" y="819686"/>
                  <a:ext cx="327836" cy="326243"/>
                </a:xfrm>
                <a:custGeom>
                  <a:avLst/>
                  <a:gdLst/>
                  <a:ahLst/>
                  <a:cxnLst/>
                  <a:rect l="l" t="t" r="r" b="b"/>
                  <a:pathLst>
                    <a:path w="2881" h="2867" extrusionOk="0">
                      <a:moveTo>
                        <a:pt x="1554" y="126"/>
                      </a:moveTo>
                      <a:cubicBezTo>
                        <a:pt x="1584" y="141"/>
                        <a:pt x="1554" y="231"/>
                        <a:pt x="1569" y="261"/>
                      </a:cubicBezTo>
                      <a:cubicBezTo>
                        <a:pt x="1614" y="335"/>
                        <a:pt x="1674" y="335"/>
                        <a:pt x="1733" y="335"/>
                      </a:cubicBezTo>
                      <a:cubicBezTo>
                        <a:pt x="1733" y="335"/>
                        <a:pt x="1760" y="329"/>
                        <a:pt x="1778" y="329"/>
                      </a:cubicBezTo>
                      <a:cubicBezTo>
                        <a:pt x="1786" y="329"/>
                        <a:pt x="1793" y="330"/>
                        <a:pt x="1793" y="335"/>
                      </a:cubicBezTo>
                      <a:cubicBezTo>
                        <a:pt x="1808" y="350"/>
                        <a:pt x="1793" y="410"/>
                        <a:pt x="1793" y="425"/>
                      </a:cubicBezTo>
                      <a:cubicBezTo>
                        <a:pt x="1793" y="455"/>
                        <a:pt x="1808" y="455"/>
                        <a:pt x="1778" y="455"/>
                      </a:cubicBezTo>
                      <a:cubicBezTo>
                        <a:pt x="1768" y="460"/>
                        <a:pt x="1756" y="461"/>
                        <a:pt x="1745" y="461"/>
                      </a:cubicBezTo>
                      <a:cubicBezTo>
                        <a:pt x="1722" y="461"/>
                        <a:pt x="1698" y="455"/>
                        <a:pt x="1688" y="455"/>
                      </a:cubicBezTo>
                      <a:cubicBezTo>
                        <a:pt x="1614" y="470"/>
                        <a:pt x="1569" y="500"/>
                        <a:pt x="1569" y="574"/>
                      </a:cubicBezTo>
                      <a:cubicBezTo>
                        <a:pt x="1554" y="664"/>
                        <a:pt x="1569" y="783"/>
                        <a:pt x="1569" y="873"/>
                      </a:cubicBezTo>
                      <a:cubicBezTo>
                        <a:pt x="1569" y="978"/>
                        <a:pt x="1554" y="1097"/>
                        <a:pt x="1569" y="1202"/>
                      </a:cubicBezTo>
                      <a:cubicBezTo>
                        <a:pt x="1581" y="1297"/>
                        <a:pt x="1650" y="1307"/>
                        <a:pt x="1723" y="1307"/>
                      </a:cubicBezTo>
                      <a:cubicBezTo>
                        <a:pt x="1742" y="1307"/>
                        <a:pt x="1760" y="1306"/>
                        <a:pt x="1778" y="1306"/>
                      </a:cubicBezTo>
                      <a:lnTo>
                        <a:pt x="2211" y="1306"/>
                      </a:lnTo>
                      <a:cubicBezTo>
                        <a:pt x="2228" y="1306"/>
                        <a:pt x="2244" y="1307"/>
                        <a:pt x="2261" y="1307"/>
                      </a:cubicBezTo>
                      <a:cubicBezTo>
                        <a:pt x="2335" y="1307"/>
                        <a:pt x="2405" y="1297"/>
                        <a:pt x="2405" y="1187"/>
                      </a:cubicBezTo>
                      <a:lnTo>
                        <a:pt x="2405" y="1097"/>
                      </a:lnTo>
                      <a:cubicBezTo>
                        <a:pt x="2405" y="1067"/>
                        <a:pt x="2405" y="1067"/>
                        <a:pt x="2435" y="1067"/>
                      </a:cubicBezTo>
                      <a:cubicBezTo>
                        <a:pt x="2443" y="1060"/>
                        <a:pt x="2465" y="1056"/>
                        <a:pt x="2488" y="1056"/>
                      </a:cubicBezTo>
                      <a:cubicBezTo>
                        <a:pt x="2510" y="1056"/>
                        <a:pt x="2532" y="1060"/>
                        <a:pt x="2540" y="1067"/>
                      </a:cubicBezTo>
                      <a:cubicBezTo>
                        <a:pt x="2555" y="1082"/>
                        <a:pt x="2540" y="1112"/>
                        <a:pt x="2540" y="1142"/>
                      </a:cubicBezTo>
                      <a:cubicBezTo>
                        <a:pt x="2540" y="1187"/>
                        <a:pt x="2540" y="1246"/>
                        <a:pt x="2585" y="1276"/>
                      </a:cubicBezTo>
                      <a:cubicBezTo>
                        <a:pt x="2629" y="1306"/>
                        <a:pt x="2689" y="1306"/>
                        <a:pt x="2734" y="1306"/>
                      </a:cubicBezTo>
                      <a:cubicBezTo>
                        <a:pt x="2738" y="1306"/>
                        <a:pt x="2742" y="1306"/>
                        <a:pt x="2745" y="1306"/>
                      </a:cubicBezTo>
                      <a:lnTo>
                        <a:pt x="2745" y="1306"/>
                      </a:lnTo>
                      <a:cubicBezTo>
                        <a:pt x="2759" y="1342"/>
                        <a:pt x="2749" y="1428"/>
                        <a:pt x="2749" y="1441"/>
                      </a:cubicBezTo>
                      <a:cubicBezTo>
                        <a:pt x="2749" y="1485"/>
                        <a:pt x="2764" y="1515"/>
                        <a:pt x="2749" y="1545"/>
                      </a:cubicBezTo>
                      <a:cubicBezTo>
                        <a:pt x="2741" y="1560"/>
                        <a:pt x="2745" y="1564"/>
                        <a:pt x="2745" y="1564"/>
                      </a:cubicBezTo>
                      <a:cubicBezTo>
                        <a:pt x="2745" y="1564"/>
                        <a:pt x="2741" y="1560"/>
                        <a:pt x="2719" y="1560"/>
                      </a:cubicBezTo>
                      <a:cubicBezTo>
                        <a:pt x="2659" y="1575"/>
                        <a:pt x="2600" y="1545"/>
                        <a:pt x="2570" y="1620"/>
                      </a:cubicBezTo>
                      <a:cubicBezTo>
                        <a:pt x="2555" y="1650"/>
                        <a:pt x="2555" y="1665"/>
                        <a:pt x="2555" y="1709"/>
                      </a:cubicBezTo>
                      <a:cubicBezTo>
                        <a:pt x="2555" y="1724"/>
                        <a:pt x="2555" y="1784"/>
                        <a:pt x="2555" y="1799"/>
                      </a:cubicBezTo>
                      <a:cubicBezTo>
                        <a:pt x="2548" y="1812"/>
                        <a:pt x="2523" y="1816"/>
                        <a:pt x="2496" y="1816"/>
                      </a:cubicBezTo>
                      <a:cubicBezTo>
                        <a:pt x="2457" y="1816"/>
                        <a:pt x="2414" y="1808"/>
                        <a:pt x="2405" y="1799"/>
                      </a:cubicBezTo>
                      <a:cubicBezTo>
                        <a:pt x="2390" y="1769"/>
                        <a:pt x="2405" y="1724"/>
                        <a:pt x="2405" y="1694"/>
                      </a:cubicBezTo>
                      <a:cubicBezTo>
                        <a:pt x="2405" y="1665"/>
                        <a:pt x="2405" y="1635"/>
                        <a:pt x="2390" y="1620"/>
                      </a:cubicBezTo>
                      <a:cubicBezTo>
                        <a:pt x="2357" y="1578"/>
                        <a:pt x="2296" y="1569"/>
                        <a:pt x="2236" y="1569"/>
                      </a:cubicBezTo>
                      <a:cubicBezTo>
                        <a:pt x="2188" y="1569"/>
                        <a:pt x="2140" y="1575"/>
                        <a:pt x="2107" y="1575"/>
                      </a:cubicBezTo>
                      <a:lnTo>
                        <a:pt x="1703" y="1575"/>
                      </a:lnTo>
                      <a:cubicBezTo>
                        <a:pt x="1614" y="1575"/>
                        <a:pt x="1569" y="1620"/>
                        <a:pt x="1569" y="1709"/>
                      </a:cubicBezTo>
                      <a:lnTo>
                        <a:pt x="1569" y="2113"/>
                      </a:lnTo>
                      <a:cubicBezTo>
                        <a:pt x="1569" y="2187"/>
                        <a:pt x="1539" y="2337"/>
                        <a:pt x="1614" y="2396"/>
                      </a:cubicBezTo>
                      <a:cubicBezTo>
                        <a:pt x="1636" y="2411"/>
                        <a:pt x="1662" y="2415"/>
                        <a:pt x="1688" y="2415"/>
                      </a:cubicBezTo>
                      <a:cubicBezTo>
                        <a:pt x="1715" y="2415"/>
                        <a:pt x="1741" y="2411"/>
                        <a:pt x="1763" y="2411"/>
                      </a:cubicBezTo>
                      <a:cubicBezTo>
                        <a:pt x="1808" y="2411"/>
                        <a:pt x="1793" y="2411"/>
                        <a:pt x="1808" y="2441"/>
                      </a:cubicBezTo>
                      <a:cubicBezTo>
                        <a:pt x="1808" y="2441"/>
                        <a:pt x="1808" y="2531"/>
                        <a:pt x="1808" y="2546"/>
                      </a:cubicBezTo>
                      <a:cubicBezTo>
                        <a:pt x="1798" y="2551"/>
                        <a:pt x="1783" y="2552"/>
                        <a:pt x="1766" y="2552"/>
                      </a:cubicBezTo>
                      <a:cubicBezTo>
                        <a:pt x="1733" y="2552"/>
                        <a:pt x="1693" y="2546"/>
                        <a:pt x="1674" y="2546"/>
                      </a:cubicBezTo>
                      <a:cubicBezTo>
                        <a:pt x="1599" y="2546"/>
                        <a:pt x="1569" y="2606"/>
                        <a:pt x="1569" y="2680"/>
                      </a:cubicBezTo>
                      <a:cubicBezTo>
                        <a:pt x="1569" y="2734"/>
                        <a:pt x="1569" y="2741"/>
                        <a:pt x="1547" y="2741"/>
                      </a:cubicBezTo>
                      <a:cubicBezTo>
                        <a:pt x="1538" y="2741"/>
                        <a:pt x="1526" y="2740"/>
                        <a:pt x="1509" y="2740"/>
                      </a:cubicBezTo>
                      <a:lnTo>
                        <a:pt x="1405" y="2740"/>
                      </a:lnTo>
                      <a:cubicBezTo>
                        <a:pt x="1395" y="2740"/>
                        <a:pt x="1358" y="2747"/>
                        <a:pt x="1331" y="2747"/>
                      </a:cubicBezTo>
                      <a:cubicBezTo>
                        <a:pt x="1317" y="2747"/>
                        <a:pt x="1305" y="2745"/>
                        <a:pt x="1300" y="2740"/>
                      </a:cubicBezTo>
                      <a:cubicBezTo>
                        <a:pt x="1285" y="2725"/>
                        <a:pt x="1300" y="2650"/>
                        <a:pt x="1285" y="2621"/>
                      </a:cubicBezTo>
                      <a:cubicBezTo>
                        <a:pt x="1270" y="2546"/>
                        <a:pt x="1196" y="2546"/>
                        <a:pt x="1121" y="2546"/>
                      </a:cubicBezTo>
                      <a:cubicBezTo>
                        <a:pt x="1121" y="2546"/>
                        <a:pt x="1094" y="2552"/>
                        <a:pt x="1077" y="2552"/>
                      </a:cubicBezTo>
                      <a:cubicBezTo>
                        <a:pt x="1068" y="2552"/>
                        <a:pt x="1061" y="2551"/>
                        <a:pt x="1061" y="2546"/>
                      </a:cubicBezTo>
                      <a:cubicBezTo>
                        <a:pt x="1046" y="2546"/>
                        <a:pt x="1061" y="2486"/>
                        <a:pt x="1061" y="2471"/>
                      </a:cubicBezTo>
                      <a:cubicBezTo>
                        <a:pt x="1061" y="2456"/>
                        <a:pt x="1046" y="2426"/>
                        <a:pt x="1061" y="2411"/>
                      </a:cubicBezTo>
                      <a:cubicBezTo>
                        <a:pt x="1071" y="2406"/>
                        <a:pt x="1084" y="2405"/>
                        <a:pt x="1098" y="2405"/>
                      </a:cubicBezTo>
                      <a:cubicBezTo>
                        <a:pt x="1126" y="2405"/>
                        <a:pt x="1156" y="2411"/>
                        <a:pt x="1166" y="2411"/>
                      </a:cubicBezTo>
                      <a:cubicBezTo>
                        <a:pt x="1285" y="2411"/>
                        <a:pt x="1285" y="2322"/>
                        <a:pt x="1285" y="2232"/>
                      </a:cubicBezTo>
                      <a:lnTo>
                        <a:pt x="1285" y="1814"/>
                      </a:lnTo>
                      <a:cubicBezTo>
                        <a:pt x="1285" y="1724"/>
                        <a:pt x="1300" y="1590"/>
                        <a:pt x="1181" y="1575"/>
                      </a:cubicBezTo>
                      <a:lnTo>
                        <a:pt x="553" y="1575"/>
                      </a:lnTo>
                      <a:cubicBezTo>
                        <a:pt x="494" y="1590"/>
                        <a:pt x="464" y="1620"/>
                        <a:pt x="449" y="1680"/>
                      </a:cubicBezTo>
                      <a:lnTo>
                        <a:pt x="449" y="1769"/>
                      </a:lnTo>
                      <a:cubicBezTo>
                        <a:pt x="449" y="1814"/>
                        <a:pt x="464" y="1814"/>
                        <a:pt x="404" y="1814"/>
                      </a:cubicBezTo>
                      <a:lnTo>
                        <a:pt x="314" y="1814"/>
                      </a:lnTo>
                      <a:cubicBezTo>
                        <a:pt x="314" y="1799"/>
                        <a:pt x="314" y="1739"/>
                        <a:pt x="314" y="1724"/>
                      </a:cubicBezTo>
                      <a:cubicBezTo>
                        <a:pt x="314" y="1665"/>
                        <a:pt x="314" y="1605"/>
                        <a:pt x="255" y="1575"/>
                      </a:cubicBezTo>
                      <a:cubicBezTo>
                        <a:pt x="248" y="1572"/>
                        <a:pt x="238" y="1571"/>
                        <a:pt x="227" y="1571"/>
                      </a:cubicBezTo>
                      <a:cubicBezTo>
                        <a:pt x="206" y="1571"/>
                        <a:pt x="181" y="1574"/>
                        <a:pt x="161" y="1574"/>
                      </a:cubicBezTo>
                      <a:cubicBezTo>
                        <a:pt x="141" y="1574"/>
                        <a:pt x="126" y="1571"/>
                        <a:pt x="120" y="1560"/>
                      </a:cubicBezTo>
                      <a:cubicBezTo>
                        <a:pt x="105" y="1545"/>
                        <a:pt x="120" y="1515"/>
                        <a:pt x="120" y="1500"/>
                      </a:cubicBezTo>
                      <a:lnTo>
                        <a:pt x="120" y="1366"/>
                      </a:lnTo>
                      <a:cubicBezTo>
                        <a:pt x="120" y="1306"/>
                        <a:pt x="120" y="1306"/>
                        <a:pt x="180" y="1306"/>
                      </a:cubicBezTo>
                      <a:cubicBezTo>
                        <a:pt x="255" y="1306"/>
                        <a:pt x="314" y="1291"/>
                        <a:pt x="314" y="1202"/>
                      </a:cubicBezTo>
                      <a:cubicBezTo>
                        <a:pt x="314" y="1172"/>
                        <a:pt x="299" y="1097"/>
                        <a:pt x="314" y="1067"/>
                      </a:cubicBezTo>
                      <a:lnTo>
                        <a:pt x="404" y="1067"/>
                      </a:lnTo>
                      <a:cubicBezTo>
                        <a:pt x="464" y="1067"/>
                        <a:pt x="449" y="1067"/>
                        <a:pt x="449" y="1112"/>
                      </a:cubicBezTo>
                      <a:cubicBezTo>
                        <a:pt x="449" y="1157"/>
                        <a:pt x="434" y="1231"/>
                        <a:pt x="479" y="1276"/>
                      </a:cubicBezTo>
                      <a:cubicBezTo>
                        <a:pt x="509" y="1306"/>
                        <a:pt x="553" y="1306"/>
                        <a:pt x="598" y="1321"/>
                      </a:cubicBezTo>
                      <a:lnTo>
                        <a:pt x="1001" y="1321"/>
                      </a:lnTo>
                      <a:cubicBezTo>
                        <a:pt x="1035" y="1321"/>
                        <a:pt x="1083" y="1327"/>
                        <a:pt x="1130" y="1327"/>
                      </a:cubicBezTo>
                      <a:cubicBezTo>
                        <a:pt x="1188" y="1327"/>
                        <a:pt x="1245" y="1318"/>
                        <a:pt x="1270" y="1276"/>
                      </a:cubicBezTo>
                      <a:cubicBezTo>
                        <a:pt x="1330" y="1202"/>
                        <a:pt x="1300" y="1067"/>
                        <a:pt x="1300" y="978"/>
                      </a:cubicBezTo>
                      <a:lnTo>
                        <a:pt x="1300" y="604"/>
                      </a:lnTo>
                      <a:cubicBezTo>
                        <a:pt x="1300" y="559"/>
                        <a:pt x="1285" y="515"/>
                        <a:pt x="1255" y="485"/>
                      </a:cubicBezTo>
                      <a:cubicBezTo>
                        <a:pt x="1234" y="469"/>
                        <a:pt x="1213" y="464"/>
                        <a:pt x="1192" y="464"/>
                      </a:cubicBezTo>
                      <a:cubicBezTo>
                        <a:pt x="1162" y="464"/>
                        <a:pt x="1133" y="473"/>
                        <a:pt x="1104" y="473"/>
                      </a:cubicBezTo>
                      <a:cubicBezTo>
                        <a:pt x="1095" y="473"/>
                        <a:pt x="1085" y="472"/>
                        <a:pt x="1076" y="470"/>
                      </a:cubicBezTo>
                      <a:cubicBezTo>
                        <a:pt x="1046" y="455"/>
                        <a:pt x="1061" y="470"/>
                        <a:pt x="1061" y="425"/>
                      </a:cubicBezTo>
                      <a:cubicBezTo>
                        <a:pt x="1061" y="410"/>
                        <a:pt x="1046" y="350"/>
                        <a:pt x="1061" y="335"/>
                      </a:cubicBezTo>
                      <a:cubicBezTo>
                        <a:pt x="1066" y="330"/>
                        <a:pt x="1079" y="329"/>
                        <a:pt x="1097" y="329"/>
                      </a:cubicBezTo>
                      <a:cubicBezTo>
                        <a:pt x="1131" y="329"/>
                        <a:pt x="1181" y="335"/>
                        <a:pt x="1211" y="335"/>
                      </a:cubicBezTo>
                      <a:cubicBezTo>
                        <a:pt x="1270" y="320"/>
                        <a:pt x="1300" y="261"/>
                        <a:pt x="1300" y="186"/>
                      </a:cubicBezTo>
                      <a:cubicBezTo>
                        <a:pt x="1300" y="171"/>
                        <a:pt x="1285" y="141"/>
                        <a:pt x="1300" y="126"/>
                      </a:cubicBezTo>
                      <a:close/>
                      <a:moveTo>
                        <a:pt x="1544" y="0"/>
                      </a:moveTo>
                      <a:cubicBezTo>
                        <a:pt x="1509" y="0"/>
                        <a:pt x="1479" y="7"/>
                        <a:pt x="1449" y="7"/>
                      </a:cubicBezTo>
                      <a:cubicBezTo>
                        <a:pt x="1427" y="7"/>
                        <a:pt x="1393" y="3"/>
                        <a:pt x="1360" y="3"/>
                      </a:cubicBezTo>
                      <a:cubicBezTo>
                        <a:pt x="1326" y="3"/>
                        <a:pt x="1293" y="7"/>
                        <a:pt x="1270" y="22"/>
                      </a:cubicBezTo>
                      <a:cubicBezTo>
                        <a:pt x="1196" y="52"/>
                        <a:pt x="1240" y="126"/>
                        <a:pt x="1211" y="186"/>
                      </a:cubicBezTo>
                      <a:cubicBezTo>
                        <a:pt x="1211" y="216"/>
                        <a:pt x="1211" y="201"/>
                        <a:pt x="1181" y="216"/>
                      </a:cubicBezTo>
                      <a:lnTo>
                        <a:pt x="1076" y="216"/>
                      </a:lnTo>
                      <a:cubicBezTo>
                        <a:pt x="1016" y="216"/>
                        <a:pt x="986" y="261"/>
                        <a:pt x="972" y="335"/>
                      </a:cubicBezTo>
                      <a:cubicBezTo>
                        <a:pt x="972" y="395"/>
                        <a:pt x="957" y="470"/>
                        <a:pt x="1001" y="530"/>
                      </a:cubicBezTo>
                      <a:cubicBezTo>
                        <a:pt x="1021" y="569"/>
                        <a:pt x="1055" y="576"/>
                        <a:pt x="1097" y="576"/>
                      </a:cubicBezTo>
                      <a:cubicBezTo>
                        <a:pt x="1118" y="576"/>
                        <a:pt x="1141" y="574"/>
                        <a:pt x="1166" y="574"/>
                      </a:cubicBezTo>
                      <a:cubicBezTo>
                        <a:pt x="1225" y="574"/>
                        <a:pt x="1211" y="574"/>
                        <a:pt x="1211" y="634"/>
                      </a:cubicBezTo>
                      <a:lnTo>
                        <a:pt x="1211" y="1067"/>
                      </a:lnTo>
                      <a:cubicBezTo>
                        <a:pt x="1211" y="1082"/>
                        <a:pt x="1225" y="1172"/>
                        <a:pt x="1211" y="1187"/>
                      </a:cubicBezTo>
                      <a:cubicBezTo>
                        <a:pt x="1211" y="1202"/>
                        <a:pt x="1166" y="1202"/>
                        <a:pt x="1136" y="1202"/>
                      </a:cubicBezTo>
                      <a:lnTo>
                        <a:pt x="583" y="1202"/>
                      </a:lnTo>
                      <a:cubicBezTo>
                        <a:pt x="568" y="1172"/>
                        <a:pt x="598" y="1067"/>
                        <a:pt x="583" y="1037"/>
                      </a:cubicBezTo>
                      <a:cubicBezTo>
                        <a:pt x="567" y="979"/>
                        <a:pt x="485" y="949"/>
                        <a:pt x="406" y="949"/>
                      </a:cubicBezTo>
                      <a:cubicBezTo>
                        <a:pt x="343" y="949"/>
                        <a:pt x="281" y="968"/>
                        <a:pt x="255" y="1007"/>
                      </a:cubicBezTo>
                      <a:cubicBezTo>
                        <a:pt x="210" y="1052"/>
                        <a:pt x="255" y="1112"/>
                        <a:pt x="240" y="1172"/>
                      </a:cubicBezTo>
                      <a:cubicBezTo>
                        <a:pt x="225" y="1202"/>
                        <a:pt x="225" y="1202"/>
                        <a:pt x="180" y="1202"/>
                      </a:cubicBezTo>
                      <a:cubicBezTo>
                        <a:pt x="150" y="1202"/>
                        <a:pt x="120" y="1202"/>
                        <a:pt x="90" y="1217"/>
                      </a:cubicBezTo>
                      <a:cubicBezTo>
                        <a:pt x="1" y="1276"/>
                        <a:pt x="31" y="1485"/>
                        <a:pt x="31" y="1560"/>
                      </a:cubicBezTo>
                      <a:cubicBezTo>
                        <a:pt x="31" y="1620"/>
                        <a:pt x="46" y="1665"/>
                        <a:pt x="105" y="1680"/>
                      </a:cubicBezTo>
                      <a:cubicBezTo>
                        <a:pt x="120" y="1694"/>
                        <a:pt x="150" y="1694"/>
                        <a:pt x="165" y="1694"/>
                      </a:cubicBezTo>
                      <a:cubicBezTo>
                        <a:pt x="189" y="1694"/>
                        <a:pt x="203" y="1692"/>
                        <a:pt x="213" y="1692"/>
                      </a:cubicBezTo>
                      <a:cubicBezTo>
                        <a:pt x="227" y="1692"/>
                        <a:pt x="231" y="1697"/>
                        <a:pt x="240" y="1724"/>
                      </a:cubicBezTo>
                      <a:cubicBezTo>
                        <a:pt x="255" y="1784"/>
                        <a:pt x="210" y="1844"/>
                        <a:pt x="270" y="1889"/>
                      </a:cubicBezTo>
                      <a:cubicBezTo>
                        <a:pt x="299" y="1928"/>
                        <a:pt x="343" y="1935"/>
                        <a:pt x="386" y="1935"/>
                      </a:cubicBezTo>
                      <a:cubicBezTo>
                        <a:pt x="407" y="1935"/>
                        <a:pt x="429" y="1933"/>
                        <a:pt x="449" y="1933"/>
                      </a:cubicBezTo>
                      <a:cubicBezTo>
                        <a:pt x="509" y="1933"/>
                        <a:pt x="568" y="1904"/>
                        <a:pt x="583" y="1829"/>
                      </a:cubicBezTo>
                      <a:cubicBezTo>
                        <a:pt x="583" y="1799"/>
                        <a:pt x="568" y="1709"/>
                        <a:pt x="583" y="1694"/>
                      </a:cubicBezTo>
                      <a:cubicBezTo>
                        <a:pt x="593" y="1690"/>
                        <a:pt x="610" y="1688"/>
                        <a:pt x="628" y="1688"/>
                      </a:cubicBezTo>
                      <a:cubicBezTo>
                        <a:pt x="665" y="1688"/>
                        <a:pt x="708" y="1694"/>
                        <a:pt x="718" y="1694"/>
                      </a:cubicBezTo>
                      <a:lnTo>
                        <a:pt x="1151" y="1694"/>
                      </a:lnTo>
                      <a:cubicBezTo>
                        <a:pt x="1173" y="1694"/>
                        <a:pt x="1184" y="1691"/>
                        <a:pt x="1192" y="1691"/>
                      </a:cubicBezTo>
                      <a:cubicBezTo>
                        <a:pt x="1199" y="1691"/>
                        <a:pt x="1203" y="1694"/>
                        <a:pt x="1211" y="1709"/>
                      </a:cubicBezTo>
                      <a:cubicBezTo>
                        <a:pt x="1225" y="1739"/>
                        <a:pt x="1211" y="1829"/>
                        <a:pt x="1211" y="1859"/>
                      </a:cubicBezTo>
                      <a:lnTo>
                        <a:pt x="1211" y="2098"/>
                      </a:lnTo>
                      <a:cubicBezTo>
                        <a:pt x="1211" y="2158"/>
                        <a:pt x="1211" y="2217"/>
                        <a:pt x="1211" y="2277"/>
                      </a:cubicBezTo>
                      <a:cubicBezTo>
                        <a:pt x="1211" y="2292"/>
                        <a:pt x="1211" y="2307"/>
                        <a:pt x="1211" y="2307"/>
                      </a:cubicBezTo>
                      <a:cubicBezTo>
                        <a:pt x="1206" y="2312"/>
                        <a:pt x="1196" y="2314"/>
                        <a:pt x="1183" y="2314"/>
                      </a:cubicBezTo>
                      <a:cubicBezTo>
                        <a:pt x="1159" y="2314"/>
                        <a:pt x="1126" y="2307"/>
                        <a:pt x="1106" y="2307"/>
                      </a:cubicBezTo>
                      <a:cubicBezTo>
                        <a:pt x="1046" y="2307"/>
                        <a:pt x="1001" y="2322"/>
                        <a:pt x="972" y="2382"/>
                      </a:cubicBezTo>
                      <a:cubicBezTo>
                        <a:pt x="957" y="2426"/>
                        <a:pt x="972" y="2501"/>
                        <a:pt x="972" y="2546"/>
                      </a:cubicBezTo>
                      <a:cubicBezTo>
                        <a:pt x="972" y="2621"/>
                        <a:pt x="1016" y="2650"/>
                        <a:pt x="1076" y="2665"/>
                      </a:cubicBezTo>
                      <a:cubicBezTo>
                        <a:pt x="1096" y="2665"/>
                        <a:pt x="1123" y="2659"/>
                        <a:pt x="1147" y="2659"/>
                      </a:cubicBezTo>
                      <a:cubicBezTo>
                        <a:pt x="1159" y="2659"/>
                        <a:pt x="1171" y="2660"/>
                        <a:pt x="1181" y="2665"/>
                      </a:cubicBezTo>
                      <a:cubicBezTo>
                        <a:pt x="1211" y="2680"/>
                        <a:pt x="1196" y="2680"/>
                        <a:pt x="1196" y="2725"/>
                      </a:cubicBezTo>
                      <a:cubicBezTo>
                        <a:pt x="1207" y="2846"/>
                        <a:pt x="1282" y="2862"/>
                        <a:pt x="1368" y="2862"/>
                      </a:cubicBezTo>
                      <a:cubicBezTo>
                        <a:pt x="1400" y="2862"/>
                        <a:pt x="1433" y="2859"/>
                        <a:pt x="1464" y="2859"/>
                      </a:cubicBezTo>
                      <a:cubicBezTo>
                        <a:pt x="1494" y="2859"/>
                        <a:pt x="1531" y="2866"/>
                        <a:pt x="1565" y="2866"/>
                      </a:cubicBezTo>
                      <a:cubicBezTo>
                        <a:pt x="1582" y="2866"/>
                        <a:pt x="1599" y="2864"/>
                        <a:pt x="1614" y="2859"/>
                      </a:cubicBezTo>
                      <a:cubicBezTo>
                        <a:pt x="1703" y="2815"/>
                        <a:pt x="1674" y="2755"/>
                        <a:pt x="1688" y="2695"/>
                      </a:cubicBezTo>
                      <a:cubicBezTo>
                        <a:pt x="1688" y="2665"/>
                        <a:pt x="1688" y="2665"/>
                        <a:pt x="1718" y="2665"/>
                      </a:cubicBezTo>
                      <a:lnTo>
                        <a:pt x="1808" y="2665"/>
                      </a:lnTo>
                      <a:cubicBezTo>
                        <a:pt x="1883" y="2650"/>
                        <a:pt x="1912" y="2606"/>
                        <a:pt x="1912" y="2531"/>
                      </a:cubicBezTo>
                      <a:cubicBezTo>
                        <a:pt x="1912" y="2486"/>
                        <a:pt x="1927" y="2411"/>
                        <a:pt x="1898" y="2367"/>
                      </a:cubicBezTo>
                      <a:cubicBezTo>
                        <a:pt x="1876" y="2313"/>
                        <a:pt x="1832" y="2306"/>
                        <a:pt x="1787" y="2306"/>
                      </a:cubicBezTo>
                      <a:cubicBezTo>
                        <a:pt x="1769" y="2306"/>
                        <a:pt x="1750" y="2307"/>
                        <a:pt x="1733" y="2307"/>
                      </a:cubicBezTo>
                      <a:cubicBezTo>
                        <a:pt x="1674" y="2307"/>
                        <a:pt x="1674" y="2307"/>
                        <a:pt x="1674" y="2262"/>
                      </a:cubicBezTo>
                      <a:lnTo>
                        <a:pt x="1674" y="2053"/>
                      </a:lnTo>
                      <a:lnTo>
                        <a:pt x="1674" y="1829"/>
                      </a:lnTo>
                      <a:cubicBezTo>
                        <a:pt x="1674" y="1814"/>
                        <a:pt x="1659" y="1709"/>
                        <a:pt x="1674" y="1680"/>
                      </a:cubicBezTo>
                      <a:cubicBezTo>
                        <a:pt x="1679" y="1675"/>
                        <a:pt x="1685" y="1673"/>
                        <a:pt x="1693" y="1673"/>
                      </a:cubicBezTo>
                      <a:cubicBezTo>
                        <a:pt x="1708" y="1673"/>
                        <a:pt x="1728" y="1680"/>
                        <a:pt x="1748" y="1680"/>
                      </a:cubicBezTo>
                      <a:lnTo>
                        <a:pt x="2181" y="1680"/>
                      </a:lnTo>
                      <a:cubicBezTo>
                        <a:pt x="2191" y="1680"/>
                        <a:pt x="2234" y="1673"/>
                        <a:pt x="2267" y="1673"/>
                      </a:cubicBezTo>
                      <a:cubicBezTo>
                        <a:pt x="2283" y="1673"/>
                        <a:pt x="2296" y="1675"/>
                        <a:pt x="2301" y="1680"/>
                      </a:cubicBezTo>
                      <a:cubicBezTo>
                        <a:pt x="2331" y="1709"/>
                        <a:pt x="2301" y="1799"/>
                        <a:pt x="2316" y="1844"/>
                      </a:cubicBezTo>
                      <a:cubicBezTo>
                        <a:pt x="2331" y="1904"/>
                        <a:pt x="2405" y="1904"/>
                        <a:pt x="2465" y="1904"/>
                      </a:cubicBezTo>
                      <a:cubicBezTo>
                        <a:pt x="2485" y="1904"/>
                        <a:pt x="2507" y="1905"/>
                        <a:pt x="2528" y="1905"/>
                      </a:cubicBezTo>
                      <a:cubicBezTo>
                        <a:pt x="2570" y="1905"/>
                        <a:pt x="2609" y="1899"/>
                        <a:pt x="2629" y="1859"/>
                      </a:cubicBezTo>
                      <a:cubicBezTo>
                        <a:pt x="2644" y="1844"/>
                        <a:pt x="2659" y="1814"/>
                        <a:pt x="2659" y="1784"/>
                      </a:cubicBezTo>
                      <a:cubicBezTo>
                        <a:pt x="2659" y="1769"/>
                        <a:pt x="2644" y="1694"/>
                        <a:pt x="2659" y="1680"/>
                      </a:cubicBezTo>
                      <a:cubicBezTo>
                        <a:pt x="2667" y="1665"/>
                        <a:pt x="2697" y="1665"/>
                        <a:pt x="2728" y="1665"/>
                      </a:cubicBezTo>
                      <a:cubicBezTo>
                        <a:pt x="2760" y="1665"/>
                        <a:pt x="2794" y="1665"/>
                        <a:pt x="2809" y="1650"/>
                      </a:cubicBezTo>
                      <a:cubicBezTo>
                        <a:pt x="2853" y="1620"/>
                        <a:pt x="2853" y="1560"/>
                        <a:pt x="2853" y="1500"/>
                      </a:cubicBezTo>
                      <a:cubicBezTo>
                        <a:pt x="2853" y="1419"/>
                        <a:pt x="2881" y="1292"/>
                        <a:pt x="2829" y="1226"/>
                      </a:cubicBezTo>
                      <a:lnTo>
                        <a:pt x="2829" y="1226"/>
                      </a:lnTo>
                      <a:cubicBezTo>
                        <a:pt x="2825" y="1204"/>
                        <a:pt x="2808" y="1187"/>
                        <a:pt x="2779" y="1187"/>
                      </a:cubicBezTo>
                      <a:lnTo>
                        <a:pt x="2764" y="1187"/>
                      </a:lnTo>
                      <a:cubicBezTo>
                        <a:pt x="2759" y="1186"/>
                        <a:pt x="2754" y="1185"/>
                        <a:pt x="2750" y="1185"/>
                      </a:cubicBezTo>
                      <a:cubicBezTo>
                        <a:pt x="2745" y="1185"/>
                        <a:pt x="2740" y="1186"/>
                        <a:pt x="2736" y="1187"/>
                      </a:cubicBezTo>
                      <a:lnTo>
                        <a:pt x="2704" y="1187"/>
                      </a:lnTo>
                      <a:cubicBezTo>
                        <a:pt x="2674" y="1172"/>
                        <a:pt x="2689" y="1157"/>
                        <a:pt x="2689" y="1127"/>
                      </a:cubicBezTo>
                      <a:cubicBezTo>
                        <a:pt x="2689" y="1067"/>
                        <a:pt x="2689" y="993"/>
                        <a:pt x="2629" y="963"/>
                      </a:cubicBezTo>
                      <a:cubicBezTo>
                        <a:pt x="2607" y="948"/>
                        <a:pt x="2573" y="944"/>
                        <a:pt x="2540" y="944"/>
                      </a:cubicBezTo>
                      <a:cubicBezTo>
                        <a:pt x="2506" y="944"/>
                        <a:pt x="2473" y="948"/>
                        <a:pt x="2450" y="948"/>
                      </a:cubicBezTo>
                      <a:cubicBezTo>
                        <a:pt x="2390" y="948"/>
                        <a:pt x="2346" y="978"/>
                        <a:pt x="2331" y="1052"/>
                      </a:cubicBezTo>
                      <a:cubicBezTo>
                        <a:pt x="2331" y="1082"/>
                        <a:pt x="2346" y="1172"/>
                        <a:pt x="2331" y="1187"/>
                      </a:cubicBezTo>
                      <a:cubicBezTo>
                        <a:pt x="2321" y="1192"/>
                        <a:pt x="2302" y="1193"/>
                        <a:pt x="2282" y="1193"/>
                      </a:cubicBezTo>
                      <a:cubicBezTo>
                        <a:pt x="2241" y="1193"/>
                        <a:pt x="2191" y="1187"/>
                        <a:pt x="2181" y="1187"/>
                      </a:cubicBezTo>
                      <a:lnTo>
                        <a:pt x="1748" y="1187"/>
                      </a:lnTo>
                      <a:cubicBezTo>
                        <a:pt x="1718" y="1187"/>
                        <a:pt x="1718" y="1187"/>
                        <a:pt x="1703" y="1172"/>
                      </a:cubicBezTo>
                      <a:cubicBezTo>
                        <a:pt x="1688" y="1127"/>
                        <a:pt x="1703" y="1037"/>
                        <a:pt x="1703" y="993"/>
                      </a:cubicBezTo>
                      <a:lnTo>
                        <a:pt x="1703" y="768"/>
                      </a:lnTo>
                      <a:cubicBezTo>
                        <a:pt x="1703" y="709"/>
                        <a:pt x="1688" y="634"/>
                        <a:pt x="1703" y="589"/>
                      </a:cubicBezTo>
                      <a:lnTo>
                        <a:pt x="1703" y="559"/>
                      </a:lnTo>
                      <a:lnTo>
                        <a:pt x="1793" y="559"/>
                      </a:lnTo>
                      <a:cubicBezTo>
                        <a:pt x="1868" y="559"/>
                        <a:pt x="1927" y="544"/>
                        <a:pt x="1942" y="470"/>
                      </a:cubicBezTo>
                      <a:cubicBezTo>
                        <a:pt x="1957" y="350"/>
                        <a:pt x="1942" y="216"/>
                        <a:pt x="1808" y="201"/>
                      </a:cubicBezTo>
                      <a:cubicBezTo>
                        <a:pt x="1788" y="201"/>
                        <a:pt x="1761" y="208"/>
                        <a:pt x="1742" y="208"/>
                      </a:cubicBezTo>
                      <a:cubicBezTo>
                        <a:pt x="1732" y="208"/>
                        <a:pt x="1723" y="206"/>
                        <a:pt x="1718" y="201"/>
                      </a:cubicBezTo>
                      <a:cubicBezTo>
                        <a:pt x="1703" y="201"/>
                        <a:pt x="1703" y="171"/>
                        <a:pt x="1703" y="141"/>
                      </a:cubicBezTo>
                      <a:cubicBezTo>
                        <a:pt x="1703" y="66"/>
                        <a:pt x="1674" y="7"/>
                        <a:pt x="1599" y="7"/>
                      </a:cubicBezTo>
                      <a:cubicBezTo>
                        <a:pt x="1579" y="2"/>
                        <a:pt x="1561" y="0"/>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5"/>
                <p:cNvGrpSpPr/>
                <p:nvPr/>
              </p:nvGrpSpPr>
              <p:grpSpPr>
                <a:xfrm rot="8099757" flipH="1">
                  <a:off x="7391452" y="238243"/>
                  <a:ext cx="873072" cy="1245781"/>
                  <a:chOff x="8868730" y="361954"/>
                  <a:chExt cx="873018" cy="1245705"/>
                </a:xfrm>
              </p:grpSpPr>
              <p:grpSp>
                <p:nvGrpSpPr>
                  <p:cNvPr id="333" name="Google Shape;333;p5"/>
                  <p:cNvGrpSpPr/>
                  <p:nvPr/>
                </p:nvGrpSpPr>
                <p:grpSpPr>
                  <a:xfrm rot="2700000" flipH="1">
                    <a:off x="8935723" y="442841"/>
                    <a:ext cx="370909" cy="343118"/>
                    <a:chOff x="7458851" y="629781"/>
                    <a:chExt cx="370913" cy="343121"/>
                  </a:xfrm>
                </p:grpSpPr>
                <p:grpSp>
                  <p:nvGrpSpPr>
                    <p:cNvPr id="334" name="Google Shape;334;p5"/>
                    <p:cNvGrpSpPr/>
                    <p:nvPr/>
                  </p:nvGrpSpPr>
                  <p:grpSpPr>
                    <a:xfrm rot="10799728">
                      <a:off x="7458851" y="629796"/>
                      <a:ext cx="370913" cy="343092"/>
                      <a:chOff x="-5141073" y="1451977"/>
                      <a:chExt cx="293119" cy="271112"/>
                    </a:xfrm>
                  </p:grpSpPr>
                  <p:sp>
                    <p:nvSpPr>
                      <p:cNvPr id="335" name="Google Shape;335;p5"/>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5"/>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5"/>
                  <p:cNvGrpSpPr/>
                  <p:nvPr/>
                </p:nvGrpSpPr>
                <p:grpSpPr>
                  <a:xfrm rot="8100000">
                    <a:off x="8935723" y="1183653"/>
                    <a:ext cx="370909" cy="343118"/>
                    <a:chOff x="7458851" y="629781"/>
                    <a:chExt cx="370913" cy="343121"/>
                  </a:xfrm>
                </p:grpSpPr>
                <p:grpSp>
                  <p:nvGrpSpPr>
                    <p:cNvPr id="339" name="Google Shape;339;p5"/>
                    <p:cNvGrpSpPr/>
                    <p:nvPr/>
                  </p:nvGrpSpPr>
                  <p:grpSpPr>
                    <a:xfrm rot="10799728">
                      <a:off x="7458851" y="629796"/>
                      <a:ext cx="370913" cy="343092"/>
                      <a:chOff x="-5141073" y="1451977"/>
                      <a:chExt cx="293119" cy="271112"/>
                    </a:xfrm>
                  </p:grpSpPr>
                  <p:sp>
                    <p:nvSpPr>
                      <p:cNvPr id="340" name="Google Shape;340;p5"/>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5"/>
                    <p:cNvSpPr/>
                    <p:nvPr/>
                  </p:nvSpPr>
                  <p:spPr>
                    <a:xfrm rot="10800000">
                      <a:off x="7696824" y="668703"/>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5"/>
                  <p:cNvGrpSpPr/>
                  <p:nvPr/>
                </p:nvGrpSpPr>
                <p:grpSpPr>
                  <a:xfrm rot="8100000" flipH="1">
                    <a:off x="9303848" y="813635"/>
                    <a:ext cx="370909" cy="343118"/>
                    <a:chOff x="7458851" y="629781"/>
                    <a:chExt cx="370913" cy="343121"/>
                  </a:xfrm>
                </p:grpSpPr>
                <p:grpSp>
                  <p:nvGrpSpPr>
                    <p:cNvPr id="344" name="Google Shape;344;p5"/>
                    <p:cNvGrpSpPr/>
                    <p:nvPr/>
                  </p:nvGrpSpPr>
                  <p:grpSpPr>
                    <a:xfrm rot="10799728">
                      <a:off x="7458851" y="629796"/>
                      <a:ext cx="370913" cy="343092"/>
                      <a:chOff x="-5141073" y="1451977"/>
                      <a:chExt cx="293119" cy="271112"/>
                    </a:xfrm>
                  </p:grpSpPr>
                  <p:sp>
                    <p:nvSpPr>
                      <p:cNvPr id="345" name="Google Shape;345;p5"/>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5"/>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48" name="Google Shape;348;p5"/>
            <p:cNvGrpSpPr/>
            <p:nvPr/>
          </p:nvGrpSpPr>
          <p:grpSpPr>
            <a:xfrm>
              <a:off x="7940483" y="-291356"/>
              <a:ext cx="1498274" cy="1498236"/>
              <a:chOff x="7078851" y="112015"/>
              <a:chExt cx="1498274" cy="1498236"/>
            </a:xfrm>
          </p:grpSpPr>
          <p:sp>
            <p:nvSpPr>
              <p:cNvPr id="349" name="Google Shape;349;p5"/>
              <p:cNvSpPr/>
              <p:nvPr/>
            </p:nvSpPr>
            <p:spPr>
              <a:xfrm rot="10800000" flipH="1">
                <a:off x="7488282" y="776673"/>
                <a:ext cx="414774" cy="410222"/>
              </a:xfrm>
              <a:custGeom>
                <a:avLst/>
                <a:gdLst/>
                <a:ahLst/>
                <a:cxnLst/>
                <a:rect l="l" t="t" r="r" b="b"/>
                <a:pathLst>
                  <a:path w="3645" h="3605" extrusionOk="0">
                    <a:moveTo>
                      <a:pt x="1822" y="1"/>
                    </a:moveTo>
                    <a:cubicBezTo>
                      <a:pt x="1763" y="1"/>
                      <a:pt x="1703" y="23"/>
                      <a:pt x="1658" y="68"/>
                    </a:cubicBezTo>
                    <a:cubicBezTo>
                      <a:pt x="1076" y="561"/>
                      <a:pt x="583" y="1054"/>
                      <a:pt x="75" y="1636"/>
                    </a:cubicBezTo>
                    <a:cubicBezTo>
                      <a:pt x="0" y="1726"/>
                      <a:pt x="0" y="1875"/>
                      <a:pt x="75" y="1965"/>
                    </a:cubicBezTo>
                    <a:cubicBezTo>
                      <a:pt x="583" y="2547"/>
                      <a:pt x="1076" y="3040"/>
                      <a:pt x="1658" y="3548"/>
                    </a:cubicBezTo>
                    <a:cubicBezTo>
                      <a:pt x="1703" y="3585"/>
                      <a:pt x="1763" y="3604"/>
                      <a:pt x="1822" y="3604"/>
                    </a:cubicBezTo>
                    <a:cubicBezTo>
                      <a:pt x="1882" y="3604"/>
                      <a:pt x="1942" y="3585"/>
                      <a:pt x="1987" y="3548"/>
                    </a:cubicBezTo>
                    <a:cubicBezTo>
                      <a:pt x="2569" y="3040"/>
                      <a:pt x="3062" y="2547"/>
                      <a:pt x="3570" y="1965"/>
                    </a:cubicBezTo>
                    <a:cubicBezTo>
                      <a:pt x="3645" y="1875"/>
                      <a:pt x="3645" y="1726"/>
                      <a:pt x="3570" y="1636"/>
                    </a:cubicBezTo>
                    <a:cubicBezTo>
                      <a:pt x="3062" y="1054"/>
                      <a:pt x="2569" y="561"/>
                      <a:pt x="1987" y="68"/>
                    </a:cubicBezTo>
                    <a:cubicBezTo>
                      <a:pt x="1942" y="23"/>
                      <a:pt x="188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rot="10800000" flipH="1">
                <a:off x="7481454" y="771097"/>
                <a:ext cx="430136" cy="423194"/>
              </a:xfrm>
              <a:custGeom>
                <a:avLst/>
                <a:gdLst/>
                <a:ahLst/>
                <a:cxnLst/>
                <a:rect l="l" t="t" r="r" b="b"/>
                <a:pathLst>
                  <a:path w="3780" h="3719" extrusionOk="0">
                    <a:moveTo>
                      <a:pt x="1870" y="122"/>
                    </a:moveTo>
                    <a:cubicBezTo>
                      <a:pt x="2010" y="122"/>
                      <a:pt x="2137" y="281"/>
                      <a:pt x="2241" y="372"/>
                    </a:cubicBezTo>
                    <a:cubicBezTo>
                      <a:pt x="2495" y="611"/>
                      <a:pt x="2764" y="850"/>
                      <a:pt x="3003" y="1104"/>
                    </a:cubicBezTo>
                    <a:cubicBezTo>
                      <a:pt x="3122" y="1238"/>
                      <a:pt x="3257" y="1373"/>
                      <a:pt x="3361" y="1507"/>
                    </a:cubicBezTo>
                    <a:cubicBezTo>
                      <a:pt x="3481" y="1627"/>
                      <a:pt x="3720" y="1806"/>
                      <a:pt x="3585" y="1985"/>
                    </a:cubicBezTo>
                    <a:cubicBezTo>
                      <a:pt x="3167" y="2478"/>
                      <a:pt x="2719" y="2926"/>
                      <a:pt x="2226" y="3359"/>
                    </a:cubicBezTo>
                    <a:cubicBezTo>
                      <a:pt x="2145" y="3440"/>
                      <a:pt x="2017" y="3605"/>
                      <a:pt x="1883" y="3605"/>
                    </a:cubicBezTo>
                    <a:cubicBezTo>
                      <a:pt x="1868" y="3605"/>
                      <a:pt x="1853" y="3603"/>
                      <a:pt x="1838" y="3598"/>
                    </a:cubicBezTo>
                    <a:cubicBezTo>
                      <a:pt x="1748" y="3583"/>
                      <a:pt x="1688" y="3494"/>
                      <a:pt x="1629" y="3449"/>
                    </a:cubicBezTo>
                    <a:cubicBezTo>
                      <a:pt x="1569" y="3389"/>
                      <a:pt x="1494" y="3344"/>
                      <a:pt x="1434" y="3284"/>
                    </a:cubicBezTo>
                    <a:cubicBezTo>
                      <a:pt x="1195" y="3075"/>
                      <a:pt x="971" y="2851"/>
                      <a:pt x="747" y="2612"/>
                    </a:cubicBezTo>
                    <a:cubicBezTo>
                      <a:pt x="643" y="2493"/>
                      <a:pt x="538" y="2388"/>
                      <a:pt x="434" y="2269"/>
                    </a:cubicBezTo>
                    <a:cubicBezTo>
                      <a:pt x="374" y="2224"/>
                      <a:pt x="329" y="2164"/>
                      <a:pt x="284" y="2105"/>
                    </a:cubicBezTo>
                    <a:cubicBezTo>
                      <a:pt x="225" y="2030"/>
                      <a:pt x="135" y="1970"/>
                      <a:pt x="135" y="1866"/>
                    </a:cubicBezTo>
                    <a:cubicBezTo>
                      <a:pt x="135" y="1791"/>
                      <a:pt x="210" y="1731"/>
                      <a:pt x="254" y="1671"/>
                    </a:cubicBezTo>
                    <a:cubicBezTo>
                      <a:pt x="314" y="1597"/>
                      <a:pt x="374" y="1537"/>
                      <a:pt x="434" y="1462"/>
                    </a:cubicBezTo>
                    <a:cubicBezTo>
                      <a:pt x="538" y="1343"/>
                      <a:pt x="643" y="1238"/>
                      <a:pt x="747" y="1119"/>
                    </a:cubicBezTo>
                    <a:cubicBezTo>
                      <a:pt x="971" y="895"/>
                      <a:pt x="1210" y="671"/>
                      <a:pt x="1434" y="447"/>
                    </a:cubicBezTo>
                    <a:cubicBezTo>
                      <a:pt x="1494" y="402"/>
                      <a:pt x="1554" y="357"/>
                      <a:pt x="1614" y="297"/>
                    </a:cubicBezTo>
                    <a:cubicBezTo>
                      <a:pt x="1673" y="238"/>
                      <a:pt x="1733" y="163"/>
                      <a:pt x="1808" y="133"/>
                    </a:cubicBezTo>
                    <a:cubicBezTo>
                      <a:pt x="1829" y="125"/>
                      <a:pt x="1850" y="122"/>
                      <a:pt x="1870" y="122"/>
                    </a:cubicBezTo>
                    <a:close/>
                    <a:moveTo>
                      <a:pt x="1859" y="0"/>
                    </a:moveTo>
                    <a:cubicBezTo>
                      <a:pt x="1833" y="0"/>
                      <a:pt x="1806" y="4"/>
                      <a:pt x="1778" y="14"/>
                    </a:cubicBezTo>
                    <a:cubicBezTo>
                      <a:pt x="1703" y="43"/>
                      <a:pt x="1643" y="103"/>
                      <a:pt x="1599" y="148"/>
                    </a:cubicBezTo>
                    <a:cubicBezTo>
                      <a:pt x="1509" y="223"/>
                      <a:pt x="1449" y="282"/>
                      <a:pt x="1375" y="357"/>
                    </a:cubicBezTo>
                    <a:cubicBezTo>
                      <a:pt x="1225" y="477"/>
                      <a:pt x="1106" y="596"/>
                      <a:pt x="971" y="730"/>
                    </a:cubicBezTo>
                    <a:cubicBezTo>
                      <a:pt x="702" y="999"/>
                      <a:pt x="449" y="1268"/>
                      <a:pt x="195" y="1552"/>
                    </a:cubicBezTo>
                    <a:cubicBezTo>
                      <a:pt x="105" y="1656"/>
                      <a:pt x="1" y="1761"/>
                      <a:pt x="30" y="1925"/>
                    </a:cubicBezTo>
                    <a:cubicBezTo>
                      <a:pt x="60" y="2075"/>
                      <a:pt x="210" y="2194"/>
                      <a:pt x="314" y="2314"/>
                    </a:cubicBezTo>
                    <a:cubicBezTo>
                      <a:pt x="553" y="2597"/>
                      <a:pt x="822" y="2866"/>
                      <a:pt x="1091" y="3120"/>
                    </a:cubicBezTo>
                    <a:cubicBezTo>
                      <a:pt x="1225" y="3240"/>
                      <a:pt x="1375" y="3374"/>
                      <a:pt x="1509" y="3509"/>
                    </a:cubicBezTo>
                    <a:cubicBezTo>
                      <a:pt x="1622" y="3594"/>
                      <a:pt x="1722" y="3719"/>
                      <a:pt x="1872" y="3719"/>
                    </a:cubicBezTo>
                    <a:cubicBezTo>
                      <a:pt x="1881" y="3719"/>
                      <a:pt x="1889" y="3718"/>
                      <a:pt x="1897" y="3718"/>
                    </a:cubicBezTo>
                    <a:cubicBezTo>
                      <a:pt x="2077" y="3703"/>
                      <a:pt x="2196" y="3538"/>
                      <a:pt x="2330" y="3419"/>
                    </a:cubicBezTo>
                    <a:cubicBezTo>
                      <a:pt x="2480" y="3284"/>
                      <a:pt x="2629" y="3150"/>
                      <a:pt x="2779" y="3001"/>
                    </a:cubicBezTo>
                    <a:cubicBezTo>
                      <a:pt x="3081" y="2712"/>
                      <a:pt x="3370" y="2410"/>
                      <a:pt x="3632" y="2094"/>
                    </a:cubicBezTo>
                    <a:lnTo>
                      <a:pt x="3632" y="2094"/>
                    </a:lnTo>
                    <a:cubicBezTo>
                      <a:pt x="3634" y="2094"/>
                      <a:pt x="3636" y="2094"/>
                      <a:pt x="3638" y="2094"/>
                    </a:cubicBezTo>
                    <a:cubicBezTo>
                      <a:pt x="3651" y="2094"/>
                      <a:pt x="3664" y="2089"/>
                      <a:pt x="3675" y="2075"/>
                    </a:cubicBezTo>
                    <a:cubicBezTo>
                      <a:pt x="3749" y="1970"/>
                      <a:pt x="3779" y="1821"/>
                      <a:pt x="3705" y="1701"/>
                    </a:cubicBezTo>
                    <a:cubicBezTo>
                      <a:pt x="3660" y="1627"/>
                      <a:pt x="3600" y="1582"/>
                      <a:pt x="3540" y="1522"/>
                    </a:cubicBezTo>
                    <a:cubicBezTo>
                      <a:pt x="3481" y="1447"/>
                      <a:pt x="3421" y="1373"/>
                      <a:pt x="3346" y="1298"/>
                    </a:cubicBezTo>
                    <a:cubicBezTo>
                      <a:pt x="3092" y="1029"/>
                      <a:pt x="2823" y="760"/>
                      <a:pt x="2555" y="506"/>
                    </a:cubicBezTo>
                    <a:cubicBezTo>
                      <a:pt x="2420" y="372"/>
                      <a:pt x="2286" y="253"/>
                      <a:pt x="2136" y="133"/>
                    </a:cubicBezTo>
                    <a:cubicBezTo>
                      <a:pt x="2053" y="62"/>
                      <a:pt x="1961"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rot="10800000" flipH="1">
                <a:off x="7539261" y="825604"/>
                <a:ext cx="312816" cy="314522"/>
              </a:xfrm>
              <a:custGeom>
                <a:avLst/>
                <a:gdLst/>
                <a:ahLst/>
                <a:cxnLst/>
                <a:rect l="l" t="t" r="r" b="b"/>
                <a:pathLst>
                  <a:path w="2749" h="2764" extrusionOk="0">
                    <a:moveTo>
                      <a:pt x="1225" y="1"/>
                    </a:moveTo>
                    <a:cubicBezTo>
                      <a:pt x="1195" y="1"/>
                      <a:pt x="1180" y="30"/>
                      <a:pt x="1180" y="60"/>
                    </a:cubicBezTo>
                    <a:lnTo>
                      <a:pt x="1180" y="150"/>
                    </a:lnTo>
                    <a:cubicBezTo>
                      <a:pt x="1180" y="180"/>
                      <a:pt x="1150" y="210"/>
                      <a:pt x="1121" y="210"/>
                    </a:cubicBezTo>
                    <a:lnTo>
                      <a:pt x="1001" y="210"/>
                    </a:lnTo>
                    <a:cubicBezTo>
                      <a:pt x="971" y="210"/>
                      <a:pt x="941" y="225"/>
                      <a:pt x="941" y="269"/>
                    </a:cubicBezTo>
                    <a:lnTo>
                      <a:pt x="941" y="404"/>
                    </a:lnTo>
                    <a:cubicBezTo>
                      <a:pt x="941" y="434"/>
                      <a:pt x="971" y="449"/>
                      <a:pt x="1001" y="449"/>
                    </a:cubicBezTo>
                    <a:lnTo>
                      <a:pt x="1135" y="449"/>
                    </a:lnTo>
                    <a:cubicBezTo>
                      <a:pt x="1165" y="449"/>
                      <a:pt x="1180" y="479"/>
                      <a:pt x="1180" y="508"/>
                    </a:cubicBezTo>
                    <a:lnTo>
                      <a:pt x="1180" y="1136"/>
                    </a:lnTo>
                    <a:cubicBezTo>
                      <a:pt x="1180" y="1166"/>
                      <a:pt x="1165" y="1195"/>
                      <a:pt x="1135" y="1195"/>
                    </a:cubicBezTo>
                    <a:lnTo>
                      <a:pt x="508" y="1195"/>
                    </a:lnTo>
                    <a:cubicBezTo>
                      <a:pt x="478" y="1195"/>
                      <a:pt x="448" y="1180"/>
                      <a:pt x="448" y="1136"/>
                    </a:cubicBezTo>
                    <a:lnTo>
                      <a:pt x="448" y="1016"/>
                    </a:lnTo>
                    <a:cubicBezTo>
                      <a:pt x="448" y="986"/>
                      <a:pt x="433" y="956"/>
                      <a:pt x="404" y="956"/>
                    </a:cubicBezTo>
                    <a:lnTo>
                      <a:pt x="254" y="956"/>
                    </a:lnTo>
                    <a:cubicBezTo>
                      <a:pt x="224" y="956"/>
                      <a:pt x="209" y="986"/>
                      <a:pt x="209" y="1016"/>
                    </a:cubicBezTo>
                    <a:lnTo>
                      <a:pt x="209" y="1136"/>
                    </a:lnTo>
                    <a:cubicBezTo>
                      <a:pt x="209" y="1166"/>
                      <a:pt x="180" y="1195"/>
                      <a:pt x="150" y="1195"/>
                    </a:cubicBezTo>
                    <a:lnTo>
                      <a:pt x="60" y="1195"/>
                    </a:lnTo>
                    <a:cubicBezTo>
                      <a:pt x="30" y="1195"/>
                      <a:pt x="0" y="1225"/>
                      <a:pt x="0" y="1255"/>
                    </a:cubicBezTo>
                    <a:lnTo>
                      <a:pt x="0" y="1524"/>
                    </a:lnTo>
                    <a:cubicBezTo>
                      <a:pt x="0" y="1554"/>
                      <a:pt x="30" y="1584"/>
                      <a:pt x="60" y="1584"/>
                    </a:cubicBezTo>
                    <a:lnTo>
                      <a:pt x="150" y="1584"/>
                    </a:lnTo>
                    <a:cubicBezTo>
                      <a:pt x="180" y="1584"/>
                      <a:pt x="209" y="1599"/>
                      <a:pt x="209" y="1643"/>
                    </a:cubicBezTo>
                    <a:lnTo>
                      <a:pt x="209" y="1763"/>
                    </a:lnTo>
                    <a:cubicBezTo>
                      <a:pt x="209" y="1793"/>
                      <a:pt x="224" y="1823"/>
                      <a:pt x="254" y="1823"/>
                    </a:cubicBezTo>
                    <a:lnTo>
                      <a:pt x="404" y="1823"/>
                    </a:lnTo>
                    <a:cubicBezTo>
                      <a:pt x="433" y="1823"/>
                      <a:pt x="448" y="1793"/>
                      <a:pt x="448" y="1763"/>
                    </a:cubicBezTo>
                    <a:lnTo>
                      <a:pt x="448" y="1643"/>
                    </a:lnTo>
                    <a:cubicBezTo>
                      <a:pt x="448" y="1599"/>
                      <a:pt x="478" y="1584"/>
                      <a:pt x="508" y="1584"/>
                    </a:cubicBezTo>
                    <a:lnTo>
                      <a:pt x="1135" y="1584"/>
                    </a:lnTo>
                    <a:cubicBezTo>
                      <a:pt x="1165" y="1584"/>
                      <a:pt x="1180" y="1599"/>
                      <a:pt x="1180" y="1643"/>
                    </a:cubicBezTo>
                    <a:lnTo>
                      <a:pt x="1180" y="2256"/>
                    </a:lnTo>
                    <a:cubicBezTo>
                      <a:pt x="1180" y="2286"/>
                      <a:pt x="1165" y="2316"/>
                      <a:pt x="1135" y="2316"/>
                    </a:cubicBezTo>
                    <a:lnTo>
                      <a:pt x="1001" y="2316"/>
                    </a:lnTo>
                    <a:cubicBezTo>
                      <a:pt x="971" y="2316"/>
                      <a:pt x="941" y="2345"/>
                      <a:pt x="941" y="2375"/>
                    </a:cubicBezTo>
                    <a:lnTo>
                      <a:pt x="941" y="2510"/>
                    </a:lnTo>
                    <a:cubicBezTo>
                      <a:pt x="941" y="2540"/>
                      <a:pt x="971" y="2570"/>
                      <a:pt x="1001" y="2570"/>
                    </a:cubicBezTo>
                    <a:lnTo>
                      <a:pt x="1135" y="2570"/>
                    </a:lnTo>
                    <a:cubicBezTo>
                      <a:pt x="1165" y="2570"/>
                      <a:pt x="1180" y="2584"/>
                      <a:pt x="1180" y="2614"/>
                    </a:cubicBezTo>
                    <a:lnTo>
                      <a:pt x="1180" y="2704"/>
                    </a:lnTo>
                    <a:cubicBezTo>
                      <a:pt x="1180" y="2734"/>
                      <a:pt x="1210" y="2764"/>
                      <a:pt x="1240" y="2764"/>
                    </a:cubicBezTo>
                    <a:lnTo>
                      <a:pt x="1524" y="2764"/>
                    </a:lnTo>
                    <a:cubicBezTo>
                      <a:pt x="1554" y="2764"/>
                      <a:pt x="1569" y="2734"/>
                      <a:pt x="1569" y="2704"/>
                    </a:cubicBezTo>
                    <a:lnTo>
                      <a:pt x="1569" y="2614"/>
                    </a:lnTo>
                    <a:cubicBezTo>
                      <a:pt x="1569" y="2584"/>
                      <a:pt x="1598" y="2570"/>
                      <a:pt x="1628" y="2570"/>
                    </a:cubicBezTo>
                    <a:lnTo>
                      <a:pt x="1763" y="2570"/>
                    </a:lnTo>
                    <a:cubicBezTo>
                      <a:pt x="1793" y="2570"/>
                      <a:pt x="1808" y="2540"/>
                      <a:pt x="1808" y="2510"/>
                    </a:cubicBezTo>
                    <a:lnTo>
                      <a:pt x="1808" y="2375"/>
                    </a:lnTo>
                    <a:cubicBezTo>
                      <a:pt x="1808" y="2345"/>
                      <a:pt x="1793" y="2316"/>
                      <a:pt x="1763" y="2316"/>
                    </a:cubicBezTo>
                    <a:lnTo>
                      <a:pt x="1628" y="2316"/>
                    </a:lnTo>
                    <a:cubicBezTo>
                      <a:pt x="1598" y="2316"/>
                      <a:pt x="1569" y="2286"/>
                      <a:pt x="1569" y="2256"/>
                    </a:cubicBezTo>
                    <a:lnTo>
                      <a:pt x="1569" y="1643"/>
                    </a:lnTo>
                    <a:cubicBezTo>
                      <a:pt x="1569" y="1599"/>
                      <a:pt x="1598" y="1584"/>
                      <a:pt x="1628" y="1584"/>
                    </a:cubicBezTo>
                    <a:lnTo>
                      <a:pt x="2256" y="1584"/>
                    </a:lnTo>
                    <a:cubicBezTo>
                      <a:pt x="2286" y="1584"/>
                      <a:pt x="2300" y="1599"/>
                      <a:pt x="2300" y="1643"/>
                    </a:cubicBezTo>
                    <a:lnTo>
                      <a:pt x="2300" y="1763"/>
                    </a:lnTo>
                    <a:cubicBezTo>
                      <a:pt x="2300" y="1793"/>
                      <a:pt x="2330" y="1823"/>
                      <a:pt x="2360" y="1823"/>
                    </a:cubicBezTo>
                    <a:lnTo>
                      <a:pt x="2495" y="1823"/>
                    </a:lnTo>
                    <a:cubicBezTo>
                      <a:pt x="2524" y="1823"/>
                      <a:pt x="2554" y="1793"/>
                      <a:pt x="2554" y="1763"/>
                    </a:cubicBezTo>
                    <a:lnTo>
                      <a:pt x="2554" y="1643"/>
                    </a:lnTo>
                    <a:cubicBezTo>
                      <a:pt x="2554" y="1599"/>
                      <a:pt x="2569" y="1584"/>
                      <a:pt x="2599" y="1584"/>
                    </a:cubicBezTo>
                    <a:lnTo>
                      <a:pt x="2704" y="1584"/>
                    </a:lnTo>
                    <a:cubicBezTo>
                      <a:pt x="2734" y="1584"/>
                      <a:pt x="2749" y="1554"/>
                      <a:pt x="2749" y="1524"/>
                    </a:cubicBezTo>
                    <a:lnTo>
                      <a:pt x="2749" y="1255"/>
                    </a:lnTo>
                    <a:cubicBezTo>
                      <a:pt x="2749" y="1225"/>
                      <a:pt x="2719" y="1195"/>
                      <a:pt x="2689" y="1195"/>
                    </a:cubicBezTo>
                    <a:lnTo>
                      <a:pt x="2599" y="1195"/>
                    </a:lnTo>
                    <a:cubicBezTo>
                      <a:pt x="2569" y="1195"/>
                      <a:pt x="2539" y="1166"/>
                      <a:pt x="2539" y="1136"/>
                    </a:cubicBezTo>
                    <a:lnTo>
                      <a:pt x="2539" y="1001"/>
                    </a:lnTo>
                    <a:cubicBezTo>
                      <a:pt x="2539" y="971"/>
                      <a:pt x="2524" y="942"/>
                      <a:pt x="2495" y="942"/>
                    </a:cubicBezTo>
                    <a:lnTo>
                      <a:pt x="2345" y="942"/>
                    </a:lnTo>
                    <a:cubicBezTo>
                      <a:pt x="2315" y="942"/>
                      <a:pt x="2300" y="971"/>
                      <a:pt x="2300" y="1001"/>
                    </a:cubicBezTo>
                    <a:lnTo>
                      <a:pt x="2300" y="1136"/>
                    </a:lnTo>
                    <a:cubicBezTo>
                      <a:pt x="2300" y="1166"/>
                      <a:pt x="2271" y="1195"/>
                      <a:pt x="2241" y="1195"/>
                    </a:cubicBezTo>
                    <a:lnTo>
                      <a:pt x="1613" y="1195"/>
                    </a:lnTo>
                    <a:cubicBezTo>
                      <a:pt x="1584" y="1195"/>
                      <a:pt x="1569" y="1166"/>
                      <a:pt x="1569" y="1136"/>
                    </a:cubicBezTo>
                    <a:lnTo>
                      <a:pt x="1569" y="508"/>
                    </a:lnTo>
                    <a:cubicBezTo>
                      <a:pt x="1569" y="464"/>
                      <a:pt x="1584" y="449"/>
                      <a:pt x="1613" y="449"/>
                    </a:cubicBezTo>
                    <a:lnTo>
                      <a:pt x="1748" y="449"/>
                    </a:lnTo>
                    <a:cubicBezTo>
                      <a:pt x="1778" y="449"/>
                      <a:pt x="1808" y="419"/>
                      <a:pt x="1808" y="389"/>
                    </a:cubicBezTo>
                    <a:lnTo>
                      <a:pt x="1808" y="254"/>
                    </a:lnTo>
                    <a:cubicBezTo>
                      <a:pt x="1808" y="225"/>
                      <a:pt x="1778" y="195"/>
                      <a:pt x="1748" y="195"/>
                    </a:cubicBezTo>
                    <a:lnTo>
                      <a:pt x="1613" y="195"/>
                    </a:lnTo>
                    <a:cubicBezTo>
                      <a:pt x="1584" y="195"/>
                      <a:pt x="1569" y="180"/>
                      <a:pt x="1569" y="150"/>
                    </a:cubicBezTo>
                    <a:lnTo>
                      <a:pt x="1569" y="60"/>
                    </a:lnTo>
                    <a:cubicBezTo>
                      <a:pt x="1569" y="30"/>
                      <a:pt x="153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5"/>
              <p:cNvGrpSpPr/>
              <p:nvPr/>
            </p:nvGrpSpPr>
            <p:grpSpPr>
              <a:xfrm>
                <a:off x="7078851" y="112015"/>
                <a:ext cx="1498274" cy="1498236"/>
                <a:chOff x="7078851" y="112015"/>
                <a:chExt cx="1498274" cy="1498236"/>
              </a:xfrm>
            </p:grpSpPr>
            <p:sp>
              <p:nvSpPr>
                <p:cNvPr id="353" name="Google Shape;353;p5"/>
                <p:cNvSpPr/>
                <p:nvPr/>
              </p:nvSpPr>
              <p:spPr>
                <a:xfrm rot="10800000" flipH="1">
                  <a:off x="7529020" y="819686"/>
                  <a:ext cx="327836" cy="326243"/>
                </a:xfrm>
                <a:custGeom>
                  <a:avLst/>
                  <a:gdLst/>
                  <a:ahLst/>
                  <a:cxnLst/>
                  <a:rect l="l" t="t" r="r" b="b"/>
                  <a:pathLst>
                    <a:path w="2881" h="2867" extrusionOk="0">
                      <a:moveTo>
                        <a:pt x="1554" y="126"/>
                      </a:moveTo>
                      <a:cubicBezTo>
                        <a:pt x="1584" y="141"/>
                        <a:pt x="1554" y="231"/>
                        <a:pt x="1569" y="261"/>
                      </a:cubicBezTo>
                      <a:cubicBezTo>
                        <a:pt x="1614" y="335"/>
                        <a:pt x="1674" y="335"/>
                        <a:pt x="1733" y="335"/>
                      </a:cubicBezTo>
                      <a:cubicBezTo>
                        <a:pt x="1733" y="335"/>
                        <a:pt x="1760" y="329"/>
                        <a:pt x="1778" y="329"/>
                      </a:cubicBezTo>
                      <a:cubicBezTo>
                        <a:pt x="1786" y="329"/>
                        <a:pt x="1793" y="330"/>
                        <a:pt x="1793" y="335"/>
                      </a:cubicBezTo>
                      <a:cubicBezTo>
                        <a:pt x="1808" y="350"/>
                        <a:pt x="1793" y="410"/>
                        <a:pt x="1793" y="425"/>
                      </a:cubicBezTo>
                      <a:cubicBezTo>
                        <a:pt x="1793" y="455"/>
                        <a:pt x="1808" y="455"/>
                        <a:pt x="1778" y="455"/>
                      </a:cubicBezTo>
                      <a:cubicBezTo>
                        <a:pt x="1768" y="460"/>
                        <a:pt x="1756" y="461"/>
                        <a:pt x="1745" y="461"/>
                      </a:cubicBezTo>
                      <a:cubicBezTo>
                        <a:pt x="1722" y="461"/>
                        <a:pt x="1698" y="455"/>
                        <a:pt x="1688" y="455"/>
                      </a:cubicBezTo>
                      <a:cubicBezTo>
                        <a:pt x="1614" y="470"/>
                        <a:pt x="1569" y="500"/>
                        <a:pt x="1569" y="574"/>
                      </a:cubicBezTo>
                      <a:cubicBezTo>
                        <a:pt x="1554" y="664"/>
                        <a:pt x="1569" y="783"/>
                        <a:pt x="1569" y="873"/>
                      </a:cubicBezTo>
                      <a:cubicBezTo>
                        <a:pt x="1569" y="978"/>
                        <a:pt x="1554" y="1097"/>
                        <a:pt x="1569" y="1202"/>
                      </a:cubicBezTo>
                      <a:cubicBezTo>
                        <a:pt x="1581" y="1297"/>
                        <a:pt x="1650" y="1307"/>
                        <a:pt x="1723" y="1307"/>
                      </a:cubicBezTo>
                      <a:cubicBezTo>
                        <a:pt x="1742" y="1307"/>
                        <a:pt x="1760" y="1306"/>
                        <a:pt x="1778" y="1306"/>
                      </a:cubicBezTo>
                      <a:lnTo>
                        <a:pt x="2211" y="1306"/>
                      </a:lnTo>
                      <a:cubicBezTo>
                        <a:pt x="2228" y="1306"/>
                        <a:pt x="2244" y="1307"/>
                        <a:pt x="2261" y="1307"/>
                      </a:cubicBezTo>
                      <a:cubicBezTo>
                        <a:pt x="2335" y="1307"/>
                        <a:pt x="2405" y="1297"/>
                        <a:pt x="2405" y="1187"/>
                      </a:cubicBezTo>
                      <a:lnTo>
                        <a:pt x="2405" y="1097"/>
                      </a:lnTo>
                      <a:cubicBezTo>
                        <a:pt x="2405" y="1067"/>
                        <a:pt x="2405" y="1067"/>
                        <a:pt x="2435" y="1067"/>
                      </a:cubicBezTo>
                      <a:cubicBezTo>
                        <a:pt x="2443" y="1060"/>
                        <a:pt x="2465" y="1056"/>
                        <a:pt x="2488" y="1056"/>
                      </a:cubicBezTo>
                      <a:cubicBezTo>
                        <a:pt x="2510" y="1056"/>
                        <a:pt x="2532" y="1060"/>
                        <a:pt x="2540" y="1067"/>
                      </a:cubicBezTo>
                      <a:cubicBezTo>
                        <a:pt x="2555" y="1082"/>
                        <a:pt x="2540" y="1112"/>
                        <a:pt x="2540" y="1142"/>
                      </a:cubicBezTo>
                      <a:cubicBezTo>
                        <a:pt x="2540" y="1187"/>
                        <a:pt x="2540" y="1246"/>
                        <a:pt x="2585" y="1276"/>
                      </a:cubicBezTo>
                      <a:cubicBezTo>
                        <a:pt x="2629" y="1306"/>
                        <a:pt x="2689" y="1306"/>
                        <a:pt x="2734" y="1306"/>
                      </a:cubicBezTo>
                      <a:cubicBezTo>
                        <a:pt x="2738" y="1306"/>
                        <a:pt x="2742" y="1306"/>
                        <a:pt x="2745" y="1306"/>
                      </a:cubicBezTo>
                      <a:lnTo>
                        <a:pt x="2745" y="1306"/>
                      </a:lnTo>
                      <a:cubicBezTo>
                        <a:pt x="2759" y="1342"/>
                        <a:pt x="2749" y="1428"/>
                        <a:pt x="2749" y="1441"/>
                      </a:cubicBezTo>
                      <a:cubicBezTo>
                        <a:pt x="2749" y="1485"/>
                        <a:pt x="2764" y="1515"/>
                        <a:pt x="2749" y="1545"/>
                      </a:cubicBezTo>
                      <a:cubicBezTo>
                        <a:pt x="2741" y="1560"/>
                        <a:pt x="2745" y="1564"/>
                        <a:pt x="2745" y="1564"/>
                      </a:cubicBezTo>
                      <a:cubicBezTo>
                        <a:pt x="2745" y="1564"/>
                        <a:pt x="2741" y="1560"/>
                        <a:pt x="2719" y="1560"/>
                      </a:cubicBezTo>
                      <a:cubicBezTo>
                        <a:pt x="2659" y="1575"/>
                        <a:pt x="2600" y="1545"/>
                        <a:pt x="2570" y="1620"/>
                      </a:cubicBezTo>
                      <a:cubicBezTo>
                        <a:pt x="2555" y="1650"/>
                        <a:pt x="2555" y="1665"/>
                        <a:pt x="2555" y="1709"/>
                      </a:cubicBezTo>
                      <a:cubicBezTo>
                        <a:pt x="2555" y="1724"/>
                        <a:pt x="2555" y="1784"/>
                        <a:pt x="2555" y="1799"/>
                      </a:cubicBezTo>
                      <a:cubicBezTo>
                        <a:pt x="2548" y="1812"/>
                        <a:pt x="2523" y="1816"/>
                        <a:pt x="2496" y="1816"/>
                      </a:cubicBezTo>
                      <a:cubicBezTo>
                        <a:pt x="2457" y="1816"/>
                        <a:pt x="2414" y="1808"/>
                        <a:pt x="2405" y="1799"/>
                      </a:cubicBezTo>
                      <a:cubicBezTo>
                        <a:pt x="2390" y="1769"/>
                        <a:pt x="2405" y="1724"/>
                        <a:pt x="2405" y="1694"/>
                      </a:cubicBezTo>
                      <a:cubicBezTo>
                        <a:pt x="2405" y="1665"/>
                        <a:pt x="2405" y="1635"/>
                        <a:pt x="2390" y="1620"/>
                      </a:cubicBezTo>
                      <a:cubicBezTo>
                        <a:pt x="2357" y="1578"/>
                        <a:pt x="2296" y="1569"/>
                        <a:pt x="2236" y="1569"/>
                      </a:cubicBezTo>
                      <a:cubicBezTo>
                        <a:pt x="2188" y="1569"/>
                        <a:pt x="2140" y="1575"/>
                        <a:pt x="2107" y="1575"/>
                      </a:cubicBezTo>
                      <a:lnTo>
                        <a:pt x="1703" y="1575"/>
                      </a:lnTo>
                      <a:cubicBezTo>
                        <a:pt x="1614" y="1575"/>
                        <a:pt x="1569" y="1620"/>
                        <a:pt x="1569" y="1709"/>
                      </a:cubicBezTo>
                      <a:lnTo>
                        <a:pt x="1569" y="2113"/>
                      </a:lnTo>
                      <a:cubicBezTo>
                        <a:pt x="1569" y="2187"/>
                        <a:pt x="1539" y="2337"/>
                        <a:pt x="1614" y="2396"/>
                      </a:cubicBezTo>
                      <a:cubicBezTo>
                        <a:pt x="1636" y="2411"/>
                        <a:pt x="1662" y="2415"/>
                        <a:pt x="1688" y="2415"/>
                      </a:cubicBezTo>
                      <a:cubicBezTo>
                        <a:pt x="1715" y="2415"/>
                        <a:pt x="1741" y="2411"/>
                        <a:pt x="1763" y="2411"/>
                      </a:cubicBezTo>
                      <a:cubicBezTo>
                        <a:pt x="1808" y="2411"/>
                        <a:pt x="1793" y="2411"/>
                        <a:pt x="1808" y="2441"/>
                      </a:cubicBezTo>
                      <a:cubicBezTo>
                        <a:pt x="1808" y="2441"/>
                        <a:pt x="1808" y="2531"/>
                        <a:pt x="1808" y="2546"/>
                      </a:cubicBezTo>
                      <a:cubicBezTo>
                        <a:pt x="1798" y="2551"/>
                        <a:pt x="1783" y="2552"/>
                        <a:pt x="1766" y="2552"/>
                      </a:cubicBezTo>
                      <a:cubicBezTo>
                        <a:pt x="1733" y="2552"/>
                        <a:pt x="1693" y="2546"/>
                        <a:pt x="1674" y="2546"/>
                      </a:cubicBezTo>
                      <a:cubicBezTo>
                        <a:pt x="1599" y="2546"/>
                        <a:pt x="1569" y="2606"/>
                        <a:pt x="1569" y="2680"/>
                      </a:cubicBezTo>
                      <a:cubicBezTo>
                        <a:pt x="1569" y="2734"/>
                        <a:pt x="1569" y="2741"/>
                        <a:pt x="1547" y="2741"/>
                      </a:cubicBezTo>
                      <a:cubicBezTo>
                        <a:pt x="1538" y="2741"/>
                        <a:pt x="1526" y="2740"/>
                        <a:pt x="1509" y="2740"/>
                      </a:cubicBezTo>
                      <a:lnTo>
                        <a:pt x="1405" y="2740"/>
                      </a:lnTo>
                      <a:cubicBezTo>
                        <a:pt x="1395" y="2740"/>
                        <a:pt x="1358" y="2747"/>
                        <a:pt x="1331" y="2747"/>
                      </a:cubicBezTo>
                      <a:cubicBezTo>
                        <a:pt x="1317" y="2747"/>
                        <a:pt x="1305" y="2745"/>
                        <a:pt x="1300" y="2740"/>
                      </a:cubicBezTo>
                      <a:cubicBezTo>
                        <a:pt x="1285" y="2725"/>
                        <a:pt x="1300" y="2650"/>
                        <a:pt x="1285" y="2621"/>
                      </a:cubicBezTo>
                      <a:cubicBezTo>
                        <a:pt x="1270" y="2546"/>
                        <a:pt x="1196" y="2546"/>
                        <a:pt x="1121" y="2546"/>
                      </a:cubicBezTo>
                      <a:cubicBezTo>
                        <a:pt x="1121" y="2546"/>
                        <a:pt x="1094" y="2552"/>
                        <a:pt x="1077" y="2552"/>
                      </a:cubicBezTo>
                      <a:cubicBezTo>
                        <a:pt x="1068" y="2552"/>
                        <a:pt x="1061" y="2551"/>
                        <a:pt x="1061" y="2546"/>
                      </a:cubicBezTo>
                      <a:cubicBezTo>
                        <a:pt x="1046" y="2546"/>
                        <a:pt x="1061" y="2486"/>
                        <a:pt x="1061" y="2471"/>
                      </a:cubicBezTo>
                      <a:cubicBezTo>
                        <a:pt x="1061" y="2456"/>
                        <a:pt x="1046" y="2426"/>
                        <a:pt x="1061" y="2411"/>
                      </a:cubicBezTo>
                      <a:cubicBezTo>
                        <a:pt x="1071" y="2406"/>
                        <a:pt x="1084" y="2405"/>
                        <a:pt x="1098" y="2405"/>
                      </a:cubicBezTo>
                      <a:cubicBezTo>
                        <a:pt x="1126" y="2405"/>
                        <a:pt x="1156" y="2411"/>
                        <a:pt x="1166" y="2411"/>
                      </a:cubicBezTo>
                      <a:cubicBezTo>
                        <a:pt x="1285" y="2411"/>
                        <a:pt x="1285" y="2322"/>
                        <a:pt x="1285" y="2232"/>
                      </a:cubicBezTo>
                      <a:lnTo>
                        <a:pt x="1285" y="1814"/>
                      </a:lnTo>
                      <a:cubicBezTo>
                        <a:pt x="1285" y="1724"/>
                        <a:pt x="1300" y="1590"/>
                        <a:pt x="1181" y="1575"/>
                      </a:cubicBezTo>
                      <a:lnTo>
                        <a:pt x="553" y="1575"/>
                      </a:lnTo>
                      <a:cubicBezTo>
                        <a:pt x="494" y="1590"/>
                        <a:pt x="464" y="1620"/>
                        <a:pt x="449" y="1680"/>
                      </a:cubicBezTo>
                      <a:lnTo>
                        <a:pt x="449" y="1769"/>
                      </a:lnTo>
                      <a:cubicBezTo>
                        <a:pt x="449" y="1814"/>
                        <a:pt x="464" y="1814"/>
                        <a:pt x="404" y="1814"/>
                      </a:cubicBezTo>
                      <a:lnTo>
                        <a:pt x="314" y="1814"/>
                      </a:lnTo>
                      <a:cubicBezTo>
                        <a:pt x="314" y="1799"/>
                        <a:pt x="314" y="1739"/>
                        <a:pt x="314" y="1724"/>
                      </a:cubicBezTo>
                      <a:cubicBezTo>
                        <a:pt x="314" y="1665"/>
                        <a:pt x="314" y="1605"/>
                        <a:pt x="255" y="1575"/>
                      </a:cubicBezTo>
                      <a:cubicBezTo>
                        <a:pt x="248" y="1572"/>
                        <a:pt x="238" y="1571"/>
                        <a:pt x="227" y="1571"/>
                      </a:cubicBezTo>
                      <a:cubicBezTo>
                        <a:pt x="206" y="1571"/>
                        <a:pt x="181" y="1574"/>
                        <a:pt x="161" y="1574"/>
                      </a:cubicBezTo>
                      <a:cubicBezTo>
                        <a:pt x="141" y="1574"/>
                        <a:pt x="126" y="1571"/>
                        <a:pt x="120" y="1560"/>
                      </a:cubicBezTo>
                      <a:cubicBezTo>
                        <a:pt x="105" y="1545"/>
                        <a:pt x="120" y="1515"/>
                        <a:pt x="120" y="1500"/>
                      </a:cubicBezTo>
                      <a:lnTo>
                        <a:pt x="120" y="1366"/>
                      </a:lnTo>
                      <a:cubicBezTo>
                        <a:pt x="120" y="1306"/>
                        <a:pt x="120" y="1306"/>
                        <a:pt x="180" y="1306"/>
                      </a:cubicBezTo>
                      <a:cubicBezTo>
                        <a:pt x="255" y="1306"/>
                        <a:pt x="314" y="1291"/>
                        <a:pt x="314" y="1202"/>
                      </a:cubicBezTo>
                      <a:cubicBezTo>
                        <a:pt x="314" y="1172"/>
                        <a:pt x="299" y="1097"/>
                        <a:pt x="314" y="1067"/>
                      </a:cubicBezTo>
                      <a:lnTo>
                        <a:pt x="404" y="1067"/>
                      </a:lnTo>
                      <a:cubicBezTo>
                        <a:pt x="464" y="1067"/>
                        <a:pt x="449" y="1067"/>
                        <a:pt x="449" y="1112"/>
                      </a:cubicBezTo>
                      <a:cubicBezTo>
                        <a:pt x="449" y="1157"/>
                        <a:pt x="434" y="1231"/>
                        <a:pt x="479" y="1276"/>
                      </a:cubicBezTo>
                      <a:cubicBezTo>
                        <a:pt x="509" y="1306"/>
                        <a:pt x="553" y="1306"/>
                        <a:pt x="598" y="1321"/>
                      </a:cubicBezTo>
                      <a:lnTo>
                        <a:pt x="1001" y="1321"/>
                      </a:lnTo>
                      <a:cubicBezTo>
                        <a:pt x="1035" y="1321"/>
                        <a:pt x="1083" y="1327"/>
                        <a:pt x="1130" y="1327"/>
                      </a:cubicBezTo>
                      <a:cubicBezTo>
                        <a:pt x="1188" y="1327"/>
                        <a:pt x="1245" y="1318"/>
                        <a:pt x="1270" y="1276"/>
                      </a:cubicBezTo>
                      <a:cubicBezTo>
                        <a:pt x="1330" y="1202"/>
                        <a:pt x="1300" y="1067"/>
                        <a:pt x="1300" y="978"/>
                      </a:cubicBezTo>
                      <a:lnTo>
                        <a:pt x="1300" y="604"/>
                      </a:lnTo>
                      <a:cubicBezTo>
                        <a:pt x="1300" y="559"/>
                        <a:pt x="1285" y="515"/>
                        <a:pt x="1255" y="485"/>
                      </a:cubicBezTo>
                      <a:cubicBezTo>
                        <a:pt x="1234" y="469"/>
                        <a:pt x="1213" y="464"/>
                        <a:pt x="1192" y="464"/>
                      </a:cubicBezTo>
                      <a:cubicBezTo>
                        <a:pt x="1162" y="464"/>
                        <a:pt x="1133" y="473"/>
                        <a:pt x="1104" y="473"/>
                      </a:cubicBezTo>
                      <a:cubicBezTo>
                        <a:pt x="1095" y="473"/>
                        <a:pt x="1085" y="472"/>
                        <a:pt x="1076" y="470"/>
                      </a:cubicBezTo>
                      <a:cubicBezTo>
                        <a:pt x="1046" y="455"/>
                        <a:pt x="1061" y="470"/>
                        <a:pt x="1061" y="425"/>
                      </a:cubicBezTo>
                      <a:cubicBezTo>
                        <a:pt x="1061" y="410"/>
                        <a:pt x="1046" y="350"/>
                        <a:pt x="1061" y="335"/>
                      </a:cubicBezTo>
                      <a:cubicBezTo>
                        <a:pt x="1066" y="330"/>
                        <a:pt x="1079" y="329"/>
                        <a:pt x="1097" y="329"/>
                      </a:cubicBezTo>
                      <a:cubicBezTo>
                        <a:pt x="1131" y="329"/>
                        <a:pt x="1181" y="335"/>
                        <a:pt x="1211" y="335"/>
                      </a:cubicBezTo>
                      <a:cubicBezTo>
                        <a:pt x="1270" y="320"/>
                        <a:pt x="1300" y="261"/>
                        <a:pt x="1300" y="186"/>
                      </a:cubicBezTo>
                      <a:cubicBezTo>
                        <a:pt x="1300" y="171"/>
                        <a:pt x="1285" y="141"/>
                        <a:pt x="1300" y="126"/>
                      </a:cubicBezTo>
                      <a:close/>
                      <a:moveTo>
                        <a:pt x="1544" y="0"/>
                      </a:moveTo>
                      <a:cubicBezTo>
                        <a:pt x="1509" y="0"/>
                        <a:pt x="1479" y="7"/>
                        <a:pt x="1449" y="7"/>
                      </a:cubicBezTo>
                      <a:cubicBezTo>
                        <a:pt x="1427" y="7"/>
                        <a:pt x="1393" y="3"/>
                        <a:pt x="1360" y="3"/>
                      </a:cubicBezTo>
                      <a:cubicBezTo>
                        <a:pt x="1326" y="3"/>
                        <a:pt x="1293" y="7"/>
                        <a:pt x="1270" y="22"/>
                      </a:cubicBezTo>
                      <a:cubicBezTo>
                        <a:pt x="1196" y="52"/>
                        <a:pt x="1240" y="126"/>
                        <a:pt x="1211" y="186"/>
                      </a:cubicBezTo>
                      <a:cubicBezTo>
                        <a:pt x="1211" y="216"/>
                        <a:pt x="1211" y="201"/>
                        <a:pt x="1181" y="216"/>
                      </a:cubicBezTo>
                      <a:lnTo>
                        <a:pt x="1076" y="216"/>
                      </a:lnTo>
                      <a:cubicBezTo>
                        <a:pt x="1016" y="216"/>
                        <a:pt x="986" y="261"/>
                        <a:pt x="972" y="335"/>
                      </a:cubicBezTo>
                      <a:cubicBezTo>
                        <a:pt x="972" y="395"/>
                        <a:pt x="957" y="470"/>
                        <a:pt x="1001" y="530"/>
                      </a:cubicBezTo>
                      <a:cubicBezTo>
                        <a:pt x="1021" y="569"/>
                        <a:pt x="1055" y="576"/>
                        <a:pt x="1097" y="576"/>
                      </a:cubicBezTo>
                      <a:cubicBezTo>
                        <a:pt x="1118" y="576"/>
                        <a:pt x="1141" y="574"/>
                        <a:pt x="1166" y="574"/>
                      </a:cubicBezTo>
                      <a:cubicBezTo>
                        <a:pt x="1225" y="574"/>
                        <a:pt x="1211" y="574"/>
                        <a:pt x="1211" y="634"/>
                      </a:cubicBezTo>
                      <a:lnTo>
                        <a:pt x="1211" y="1067"/>
                      </a:lnTo>
                      <a:cubicBezTo>
                        <a:pt x="1211" y="1082"/>
                        <a:pt x="1225" y="1172"/>
                        <a:pt x="1211" y="1187"/>
                      </a:cubicBezTo>
                      <a:cubicBezTo>
                        <a:pt x="1211" y="1202"/>
                        <a:pt x="1166" y="1202"/>
                        <a:pt x="1136" y="1202"/>
                      </a:cubicBezTo>
                      <a:lnTo>
                        <a:pt x="583" y="1202"/>
                      </a:lnTo>
                      <a:cubicBezTo>
                        <a:pt x="568" y="1172"/>
                        <a:pt x="598" y="1067"/>
                        <a:pt x="583" y="1037"/>
                      </a:cubicBezTo>
                      <a:cubicBezTo>
                        <a:pt x="567" y="979"/>
                        <a:pt x="485" y="949"/>
                        <a:pt x="406" y="949"/>
                      </a:cubicBezTo>
                      <a:cubicBezTo>
                        <a:pt x="343" y="949"/>
                        <a:pt x="281" y="968"/>
                        <a:pt x="255" y="1007"/>
                      </a:cubicBezTo>
                      <a:cubicBezTo>
                        <a:pt x="210" y="1052"/>
                        <a:pt x="255" y="1112"/>
                        <a:pt x="240" y="1172"/>
                      </a:cubicBezTo>
                      <a:cubicBezTo>
                        <a:pt x="225" y="1202"/>
                        <a:pt x="225" y="1202"/>
                        <a:pt x="180" y="1202"/>
                      </a:cubicBezTo>
                      <a:cubicBezTo>
                        <a:pt x="150" y="1202"/>
                        <a:pt x="120" y="1202"/>
                        <a:pt x="90" y="1217"/>
                      </a:cubicBezTo>
                      <a:cubicBezTo>
                        <a:pt x="1" y="1276"/>
                        <a:pt x="31" y="1485"/>
                        <a:pt x="31" y="1560"/>
                      </a:cubicBezTo>
                      <a:cubicBezTo>
                        <a:pt x="31" y="1620"/>
                        <a:pt x="46" y="1665"/>
                        <a:pt x="105" y="1680"/>
                      </a:cubicBezTo>
                      <a:cubicBezTo>
                        <a:pt x="120" y="1694"/>
                        <a:pt x="150" y="1694"/>
                        <a:pt x="165" y="1694"/>
                      </a:cubicBezTo>
                      <a:cubicBezTo>
                        <a:pt x="189" y="1694"/>
                        <a:pt x="203" y="1692"/>
                        <a:pt x="213" y="1692"/>
                      </a:cubicBezTo>
                      <a:cubicBezTo>
                        <a:pt x="227" y="1692"/>
                        <a:pt x="231" y="1697"/>
                        <a:pt x="240" y="1724"/>
                      </a:cubicBezTo>
                      <a:cubicBezTo>
                        <a:pt x="255" y="1784"/>
                        <a:pt x="210" y="1844"/>
                        <a:pt x="270" y="1889"/>
                      </a:cubicBezTo>
                      <a:cubicBezTo>
                        <a:pt x="299" y="1928"/>
                        <a:pt x="343" y="1935"/>
                        <a:pt x="386" y="1935"/>
                      </a:cubicBezTo>
                      <a:cubicBezTo>
                        <a:pt x="407" y="1935"/>
                        <a:pt x="429" y="1933"/>
                        <a:pt x="449" y="1933"/>
                      </a:cubicBezTo>
                      <a:cubicBezTo>
                        <a:pt x="509" y="1933"/>
                        <a:pt x="568" y="1904"/>
                        <a:pt x="583" y="1829"/>
                      </a:cubicBezTo>
                      <a:cubicBezTo>
                        <a:pt x="583" y="1799"/>
                        <a:pt x="568" y="1709"/>
                        <a:pt x="583" y="1694"/>
                      </a:cubicBezTo>
                      <a:cubicBezTo>
                        <a:pt x="593" y="1690"/>
                        <a:pt x="610" y="1688"/>
                        <a:pt x="628" y="1688"/>
                      </a:cubicBezTo>
                      <a:cubicBezTo>
                        <a:pt x="665" y="1688"/>
                        <a:pt x="708" y="1694"/>
                        <a:pt x="718" y="1694"/>
                      </a:cubicBezTo>
                      <a:lnTo>
                        <a:pt x="1151" y="1694"/>
                      </a:lnTo>
                      <a:cubicBezTo>
                        <a:pt x="1173" y="1694"/>
                        <a:pt x="1184" y="1691"/>
                        <a:pt x="1192" y="1691"/>
                      </a:cubicBezTo>
                      <a:cubicBezTo>
                        <a:pt x="1199" y="1691"/>
                        <a:pt x="1203" y="1694"/>
                        <a:pt x="1211" y="1709"/>
                      </a:cubicBezTo>
                      <a:cubicBezTo>
                        <a:pt x="1225" y="1739"/>
                        <a:pt x="1211" y="1829"/>
                        <a:pt x="1211" y="1859"/>
                      </a:cubicBezTo>
                      <a:lnTo>
                        <a:pt x="1211" y="2098"/>
                      </a:lnTo>
                      <a:cubicBezTo>
                        <a:pt x="1211" y="2158"/>
                        <a:pt x="1211" y="2217"/>
                        <a:pt x="1211" y="2277"/>
                      </a:cubicBezTo>
                      <a:cubicBezTo>
                        <a:pt x="1211" y="2292"/>
                        <a:pt x="1211" y="2307"/>
                        <a:pt x="1211" y="2307"/>
                      </a:cubicBezTo>
                      <a:cubicBezTo>
                        <a:pt x="1206" y="2312"/>
                        <a:pt x="1196" y="2314"/>
                        <a:pt x="1183" y="2314"/>
                      </a:cubicBezTo>
                      <a:cubicBezTo>
                        <a:pt x="1159" y="2314"/>
                        <a:pt x="1126" y="2307"/>
                        <a:pt x="1106" y="2307"/>
                      </a:cubicBezTo>
                      <a:cubicBezTo>
                        <a:pt x="1046" y="2307"/>
                        <a:pt x="1001" y="2322"/>
                        <a:pt x="972" y="2382"/>
                      </a:cubicBezTo>
                      <a:cubicBezTo>
                        <a:pt x="957" y="2426"/>
                        <a:pt x="972" y="2501"/>
                        <a:pt x="972" y="2546"/>
                      </a:cubicBezTo>
                      <a:cubicBezTo>
                        <a:pt x="972" y="2621"/>
                        <a:pt x="1016" y="2650"/>
                        <a:pt x="1076" y="2665"/>
                      </a:cubicBezTo>
                      <a:cubicBezTo>
                        <a:pt x="1096" y="2665"/>
                        <a:pt x="1123" y="2659"/>
                        <a:pt x="1147" y="2659"/>
                      </a:cubicBezTo>
                      <a:cubicBezTo>
                        <a:pt x="1159" y="2659"/>
                        <a:pt x="1171" y="2660"/>
                        <a:pt x="1181" y="2665"/>
                      </a:cubicBezTo>
                      <a:cubicBezTo>
                        <a:pt x="1211" y="2680"/>
                        <a:pt x="1196" y="2680"/>
                        <a:pt x="1196" y="2725"/>
                      </a:cubicBezTo>
                      <a:cubicBezTo>
                        <a:pt x="1207" y="2846"/>
                        <a:pt x="1282" y="2862"/>
                        <a:pt x="1368" y="2862"/>
                      </a:cubicBezTo>
                      <a:cubicBezTo>
                        <a:pt x="1400" y="2862"/>
                        <a:pt x="1433" y="2859"/>
                        <a:pt x="1464" y="2859"/>
                      </a:cubicBezTo>
                      <a:cubicBezTo>
                        <a:pt x="1494" y="2859"/>
                        <a:pt x="1531" y="2866"/>
                        <a:pt x="1565" y="2866"/>
                      </a:cubicBezTo>
                      <a:cubicBezTo>
                        <a:pt x="1582" y="2866"/>
                        <a:pt x="1599" y="2864"/>
                        <a:pt x="1614" y="2859"/>
                      </a:cubicBezTo>
                      <a:cubicBezTo>
                        <a:pt x="1703" y="2815"/>
                        <a:pt x="1674" y="2755"/>
                        <a:pt x="1688" y="2695"/>
                      </a:cubicBezTo>
                      <a:cubicBezTo>
                        <a:pt x="1688" y="2665"/>
                        <a:pt x="1688" y="2665"/>
                        <a:pt x="1718" y="2665"/>
                      </a:cubicBezTo>
                      <a:lnTo>
                        <a:pt x="1808" y="2665"/>
                      </a:lnTo>
                      <a:cubicBezTo>
                        <a:pt x="1883" y="2650"/>
                        <a:pt x="1912" y="2606"/>
                        <a:pt x="1912" y="2531"/>
                      </a:cubicBezTo>
                      <a:cubicBezTo>
                        <a:pt x="1912" y="2486"/>
                        <a:pt x="1927" y="2411"/>
                        <a:pt x="1898" y="2367"/>
                      </a:cubicBezTo>
                      <a:cubicBezTo>
                        <a:pt x="1876" y="2313"/>
                        <a:pt x="1832" y="2306"/>
                        <a:pt x="1787" y="2306"/>
                      </a:cubicBezTo>
                      <a:cubicBezTo>
                        <a:pt x="1769" y="2306"/>
                        <a:pt x="1750" y="2307"/>
                        <a:pt x="1733" y="2307"/>
                      </a:cubicBezTo>
                      <a:cubicBezTo>
                        <a:pt x="1674" y="2307"/>
                        <a:pt x="1674" y="2307"/>
                        <a:pt x="1674" y="2262"/>
                      </a:cubicBezTo>
                      <a:lnTo>
                        <a:pt x="1674" y="2053"/>
                      </a:lnTo>
                      <a:lnTo>
                        <a:pt x="1674" y="1829"/>
                      </a:lnTo>
                      <a:cubicBezTo>
                        <a:pt x="1674" y="1814"/>
                        <a:pt x="1659" y="1709"/>
                        <a:pt x="1674" y="1680"/>
                      </a:cubicBezTo>
                      <a:cubicBezTo>
                        <a:pt x="1679" y="1675"/>
                        <a:pt x="1685" y="1673"/>
                        <a:pt x="1693" y="1673"/>
                      </a:cubicBezTo>
                      <a:cubicBezTo>
                        <a:pt x="1708" y="1673"/>
                        <a:pt x="1728" y="1680"/>
                        <a:pt x="1748" y="1680"/>
                      </a:cubicBezTo>
                      <a:lnTo>
                        <a:pt x="2181" y="1680"/>
                      </a:lnTo>
                      <a:cubicBezTo>
                        <a:pt x="2191" y="1680"/>
                        <a:pt x="2234" y="1673"/>
                        <a:pt x="2267" y="1673"/>
                      </a:cubicBezTo>
                      <a:cubicBezTo>
                        <a:pt x="2283" y="1673"/>
                        <a:pt x="2296" y="1675"/>
                        <a:pt x="2301" y="1680"/>
                      </a:cubicBezTo>
                      <a:cubicBezTo>
                        <a:pt x="2331" y="1709"/>
                        <a:pt x="2301" y="1799"/>
                        <a:pt x="2316" y="1844"/>
                      </a:cubicBezTo>
                      <a:cubicBezTo>
                        <a:pt x="2331" y="1904"/>
                        <a:pt x="2405" y="1904"/>
                        <a:pt x="2465" y="1904"/>
                      </a:cubicBezTo>
                      <a:cubicBezTo>
                        <a:pt x="2485" y="1904"/>
                        <a:pt x="2507" y="1905"/>
                        <a:pt x="2528" y="1905"/>
                      </a:cubicBezTo>
                      <a:cubicBezTo>
                        <a:pt x="2570" y="1905"/>
                        <a:pt x="2609" y="1899"/>
                        <a:pt x="2629" y="1859"/>
                      </a:cubicBezTo>
                      <a:cubicBezTo>
                        <a:pt x="2644" y="1844"/>
                        <a:pt x="2659" y="1814"/>
                        <a:pt x="2659" y="1784"/>
                      </a:cubicBezTo>
                      <a:cubicBezTo>
                        <a:pt x="2659" y="1769"/>
                        <a:pt x="2644" y="1694"/>
                        <a:pt x="2659" y="1680"/>
                      </a:cubicBezTo>
                      <a:cubicBezTo>
                        <a:pt x="2667" y="1665"/>
                        <a:pt x="2697" y="1665"/>
                        <a:pt x="2728" y="1665"/>
                      </a:cubicBezTo>
                      <a:cubicBezTo>
                        <a:pt x="2760" y="1665"/>
                        <a:pt x="2794" y="1665"/>
                        <a:pt x="2809" y="1650"/>
                      </a:cubicBezTo>
                      <a:cubicBezTo>
                        <a:pt x="2853" y="1620"/>
                        <a:pt x="2853" y="1560"/>
                        <a:pt x="2853" y="1500"/>
                      </a:cubicBezTo>
                      <a:cubicBezTo>
                        <a:pt x="2853" y="1419"/>
                        <a:pt x="2881" y="1292"/>
                        <a:pt x="2829" y="1226"/>
                      </a:cubicBezTo>
                      <a:lnTo>
                        <a:pt x="2829" y="1226"/>
                      </a:lnTo>
                      <a:cubicBezTo>
                        <a:pt x="2825" y="1204"/>
                        <a:pt x="2808" y="1187"/>
                        <a:pt x="2779" y="1187"/>
                      </a:cubicBezTo>
                      <a:lnTo>
                        <a:pt x="2764" y="1187"/>
                      </a:lnTo>
                      <a:cubicBezTo>
                        <a:pt x="2759" y="1186"/>
                        <a:pt x="2754" y="1185"/>
                        <a:pt x="2750" y="1185"/>
                      </a:cubicBezTo>
                      <a:cubicBezTo>
                        <a:pt x="2745" y="1185"/>
                        <a:pt x="2740" y="1186"/>
                        <a:pt x="2736" y="1187"/>
                      </a:cubicBezTo>
                      <a:lnTo>
                        <a:pt x="2704" y="1187"/>
                      </a:lnTo>
                      <a:cubicBezTo>
                        <a:pt x="2674" y="1172"/>
                        <a:pt x="2689" y="1157"/>
                        <a:pt x="2689" y="1127"/>
                      </a:cubicBezTo>
                      <a:cubicBezTo>
                        <a:pt x="2689" y="1067"/>
                        <a:pt x="2689" y="993"/>
                        <a:pt x="2629" y="963"/>
                      </a:cubicBezTo>
                      <a:cubicBezTo>
                        <a:pt x="2607" y="948"/>
                        <a:pt x="2573" y="944"/>
                        <a:pt x="2540" y="944"/>
                      </a:cubicBezTo>
                      <a:cubicBezTo>
                        <a:pt x="2506" y="944"/>
                        <a:pt x="2473" y="948"/>
                        <a:pt x="2450" y="948"/>
                      </a:cubicBezTo>
                      <a:cubicBezTo>
                        <a:pt x="2390" y="948"/>
                        <a:pt x="2346" y="978"/>
                        <a:pt x="2331" y="1052"/>
                      </a:cubicBezTo>
                      <a:cubicBezTo>
                        <a:pt x="2331" y="1082"/>
                        <a:pt x="2346" y="1172"/>
                        <a:pt x="2331" y="1187"/>
                      </a:cubicBezTo>
                      <a:cubicBezTo>
                        <a:pt x="2321" y="1192"/>
                        <a:pt x="2302" y="1193"/>
                        <a:pt x="2282" y="1193"/>
                      </a:cubicBezTo>
                      <a:cubicBezTo>
                        <a:pt x="2241" y="1193"/>
                        <a:pt x="2191" y="1187"/>
                        <a:pt x="2181" y="1187"/>
                      </a:cubicBezTo>
                      <a:lnTo>
                        <a:pt x="1748" y="1187"/>
                      </a:lnTo>
                      <a:cubicBezTo>
                        <a:pt x="1718" y="1187"/>
                        <a:pt x="1718" y="1187"/>
                        <a:pt x="1703" y="1172"/>
                      </a:cubicBezTo>
                      <a:cubicBezTo>
                        <a:pt x="1688" y="1127"/>
                        <a:pt x="1703" y="1037"/>
                        <a:pt x="1703" y="993"/>
                      </a:cubicBezTo>
                      <a:lnTo>
                        <a:pt x="1703" y="768"/>
                      </a:lnTo>
                      <a:cubicBezTo>
                        <a:pt x="1703" y="709"/>
                        <a:pt x="1688" y="634"/>
                        <a:pt x="1703" y="589"/>
                      </a:cubicBezTo>
                      <a:lnTo>
                        <a:pt x="1703" y="559"/>
                      </a:lnTo>
                      <a:lnTo>
                        <a:pt x="1793" y="559"/>
                      </a:lnTo>
                      <a:cubicBezTo>
                        <a:pt x="1868" y="559"/>
                        <a:pt x="1927" y="544"/>
                        <a:pt x="1942" y="470"/>
                      </a:cubicBezTo>
                      <a:cubicBezTo>
                        <a:pt x="1957" y="350"/>
                        <a:pt x="1942" y="216"/>
                        <a:pt x="1808" y="201"/>
                      </a:cubicBezTo>
                      <a:cubicBezTo>
                        <a:pt x="1788" y="201"/>
                        <a:pt x="1761" y="208"/>
                        <a:pt x="1742" y="208"/>
                      </a:cubicBezTo>
                      <a:cubicBezTo>
                        <a:pt x="1732" y="208"/>
                        <a:pt x="1723" y="206"/>
                        <a:pt x="1718" y="201"/>
                      </a:cubicBezTo>
                      <a:cubicBezTo>
                        <a:pt x="1703" y="201"/>
                        <a:pt x="1703" y="171"/>
                        <a:pt x="1703" y="141"/>
                      </a:cubicBezTo>
                      <a:cubicBezTo>
                        <a:pt x="1703" y="66"/>
                        <a:pt x="1674" y="7"/>
                        <a:pt x="1599" y="7"/>
                      </a:cubicBezTo>
                      <a:cubicBezTo>
                        <a:pt x="1579" y="2"/>
                        <a:pt x="1561" y="0"/>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5"/>
                <p:cNvGrpSpPr/>
                <p:nvPr/>
              </p:nvGrpSpPr>
              <p:grpSpPr>
                <a:xfrm rot="8099757" flipH="1">
                  <a:off x="7391452" y="238243"/>
                  <a:ext cx="873072" cy="1245781"/>
                  <a:chOff x="8868730" y="361954"/>
                  <a:chExt cx="873018" cy="1245705"/>
                </a:xfrm>
              </p:grpSpPr>
              <p:grpSp>
                <p:nvGrpSpPr>
                  <p:cNvPr id="355" name="Google Shape;355;p5"/>
                  <p:cNvGrpSpPr/>
                  <p:nvPr/>
                </p:nvGrpSpPr>
                <p:grpSpPr>
                  <a:xfrm rot="2700000" flipH="1">
                    <a:off x="8935723" y="442841"/>
                    <a:ext cx="370909" cy="343118"/>
                    <a:chOff x="7458851" y="629781"/>
                    <a:chExt cx="370913" cy="343121"/>
                  </a:xfrm>
                </p:grpSpPr>
                <p:grpSp>
                  <p:nvGrpSpPr>
                    <p:cNvPr id="356" name="Google Shape;356;p5"/>
                    <p:cNvGrpSpPr/>
                    <p:nvPr/>
                  </p:nvGrpSpPr>
                  <p:grpSpPr>
                    <a:xfrm rot="10799728">
                      <a:off x="7458851" y="629796"/>
                      <a:ext cx="370913" cy="343092"/>
                      <a:chOff x="-5141073" y="1451977"/>
                      <a:chExt cx="293119" cy="271112"/>
                    </a:xfrm>
                  </p:grpSpPr>
                  <p:sp>
                    <p:nvSpPr>
                      <p:cNvPr id="357" name="Google Shape;357;p5"/>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5"/>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5"/>
                  <p:cNvGrpSpPr/>
                  <p:nvPr/>
                </p:nvGrpSpPr>
                <p:grpSpPr>
                  <a:xfrm rot="8100000">
                    <a:off x="8935723" y="1183653"/>
                    <a:ext cx="370909" cy="343118"/>
                    <a:chOff x="7458851" y="629781"/>
                    <a:chExt cx="370913" cy="343121"/>
                  </a:xfrm>
                </p:grpSpPr>
                <p:grpSp>
                  <p:nvGrpSpPr>
                    <p:cNvPr id="361" name="Google Shape;361;p5"/>
                    <p:cNvGrpSpPr/>
                    <p:nvPr/>
                  </p:nvGrpSpPr>
                  <p:grpSpPr>
                    <a:xfrm rot="10799728">
                      <a:off x="7458851" y="629796"/>
                      <a:ext cx="370913" cy="343092"/>
                      <a:chOff x="-5141073" y="1451977"/>
                      <a:chExt cx="293119" cy="271112"/>
                    </a:xfrm>
                  </p:grpSpPr>
                  <p:sp>
                    <p:nvSpPr>
                      <p:cNvPr id="362" name="Google Shape;362;p5"/>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5"/>
                    <p:cNvSpPr/>
                    <p:nvPr/>
                  </p:nvSpPr>
                  <p:spPr>
                    <a:xfrm rot="10800000">
                      <a:off x="7696824" y="668703"/>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5"/>
                  <p:cNvGrpSpPr/>
                  <p:nvPr/>
                </p:nvGrpSpPr>
                <p:grpSpPr>
                  <a:xfrm rot="8100000" flipH="1">
                    <a:off x="9303848" y="813635"/>
                    <a:ext cx="370909" cy="343118"/>
                    <a:chOff x="7458851" y="629781"/>
                    <a:chExt cx="370913" cy="343121"/>
                  </a:xfrm>
                </p:grpSpPr>
                <p:grpSp>
                  <p:nvGrpSpPr>
                    <p:cNvPr id="366" name="Google Shape;366;p5"/>
                    <p:cNvGrpSpPr/>
                    <p:nvPr/>
                  </p:nvGrpSpPr>
                  <p:grpSpPr>
                    <a:xfrm rot="10799728">
                      <a:off x="7458851" y="629796"/>
                      <a:ext cx="370913" cy="343092"/>
                      <a:chOff x="-5141073" y="1451977"/>
                      <a:chExt cx="293119" cy="271112"/>
                    </a:xfrm>
                  </p:grpSpPr>
                  <p:sp>
                    <p:nvSpPr>
                      <p:cNvPr id="367" name="Google Shape;367;p5"/>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5"/>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70" name="Google Shape;370;p5"/>
            <p:cNvGrpSpPr/>
            <p:nvPr/>
          </p:nvGrpSpPr>
          <p:grpSpPr>
            <a:xfrm rot="10800000">
              <a:off x="-294756" y="3936619"/>
              <a:ext cx="1498274" cy="1498236"/>
              <a:chOff x="7078851" y="112015"/>
              <a:chExt cx="1498274" cy="1498236"/>
            </a:xfrm>
          </p:grpSpPr>
          <p:sp>
            <p:nvSpPr>
              <p:cNvPr id="371" name="Google Shape;371;p5"/>
              <p:cNvSpPr/>
              <p:nvPr/>
            </p:nvSpPr>
            <p:spPr>
              <a:xfrm rot="10800000" flipH="1">
                <a:off x="7488282" y="776673"/>
                <a:ext cx="414774" cy="410222"/>
              </a:xfrm>
              <a:custGeom>
                <a:avLst/>
                <a:gdLst/>
                <a:ahLst/>
                <a:cxnLst/>
                <a:rect l="l" t="t" r="r" b="b"/>
                <a:pathLst>
                  <a:path w="3645" h="3605" extrusionOk="0">
                    <a:moveTo>
                      <a:pt x="1822" y="1"/>
                    </a:moveTo>
                    <a:cubicBezTo>
                      <a:pt x="1763" y="1"/>
                      <a:pt x="1703" y="23"/>
                      <a:pt x="1658" y="68"/>
                    </a:cubicBezTo>
                    <a:cubicBezTo>
                      <a:pt x="1076" y="561"/>
                      <a:pt x="583" y="1054"/>
                      <a:pt x="75" y="1636"/>
                    </a:cubicBezTo>
                    <a:cubicBezTo>
                      <a:pt x="0" y="1726"/>
                      <a:pt x="0" y="1875"/>
                      <a:pt x="75" y="1965"/>
                    </a:cubicBezTo>
                    <a:cubicBezTo>
                      <a:pt x="583" y="2547"/>
                      <a:pt x="1076" y="3040"/>
                      <a:pt x="1658" y="3548"/>
                    </a:cubicBezTo>
                    <a:cubicBezTo>
                      <a:pt x="1703" y="3585"/>
                      <a:pt x="1763" y="3604"/>
                      <a:pt x="1822" y="3604"/>
                    </a:cubicBezTo>
                    <a:cubicBezTo>
                      <a:pt x="1882" y="3604"/>
                      <a:pt x="1942" y="3585"/>
                      <a:pt x="1987" y="3548"/>
                    </a:cubicBezTo>
                    <a:cubicBezTo>
                      <a:pt x="2569" y="3040"/>
                      <a:pt x="3062" y="2547"/>
                      <a:pt x="3570" y="1965"/>
                    </a:cubicBezTo>
                    <a:cubicBezTo>
                      <a:pt x="3645" y="1875"/>
                      <a:pt x="3645" y="1726"/>
                      <a:pt x="3570" y="1636"/>
                    </a:cubicBezTo>
                    <a:cubicBezTo>
                      <a:pt x="3062" y="1054"/>
                      <a:pt x="2569" y="561"/>
                      <a:pt x="1987" y="68"/>
                    </a:cubicBezTo>
                    <a:cubicBezTo>
                      <a:pt x="1942" y="23"/>
                      <a:pt x="188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rot="10800000" flipH="1">
                <a:off x="7481454" y="771097"/>
                <a:ext cx="430136" cy="423194"/>
              </a:xfrm>
              <a:custGeom>
                <a:avLst/>
                <a:gdLst/>
                <a:ahLst/>
                <a:cxnLst/>
                <a:rect l="l" t="t" r="r" b="b"/>
                <a:pathLst>
                  <a:path w="3780" h="3719" extrusionOk="0">
                    <a:moveTo>
                      <a:pt x="1870" y="122"/>
                    </a:moveTo>
                    <a:cubicBezTo>
                      <a:pt x="2010" y="122"/>
                      <a:pt x="2137" y="281"/>
                      <a:pt x="2241" y="372"/>
                    </a:cubicBezTo>
                    <a:cubicBezTo>
                      <a:pt x="2495" y="611"/>
                      <a:pt x="2764" y="850"/>
                      <a:pt x="3003" y="1104"/>
                    </a:cubicBezTo>
                    <a:cubicBezTo>
                      <a:pt x="3122" y="1238"/>
                      <a:pt x="3257" y="1373"/>
                      <a:pt x="3361" y="1507"/>
                    </a:cubicBezTo>
                    <a:cubicBezTo>
                      <a:pt x="3481" y="1627"/>
                      <a:pt x="3720" y="1806"/>
                      <a:pt x="3585" y="1985"/>
                    </a:cubicBezTo>
                    <a:cubicBezTo>
                      <a:pt x="3167" y="2478"/>
                      <a:pt x="2719" y="2926"/>
                      <a:pt x="2226" y="3359"/>
                    </a:cubicBezTo>
                    <a:cubicBezTo>
                      <a:pt x="2145" y="3440"/>
                      <a:pt x="2017" y="3605"/>
                      <a:pt x="1883" y="3605"/>
                    </a:cubicBezTo>
                    <a:cubicBezTo>
                      <a:pt x="1868" y="3605"/>
                      <a:pt x="1853" y="3603"/>
                      <a:pt x="1838" y="3598"/>
                    </a:cubicBezTo>
                    <a:cubicBezTo>
                      <a:pt x="1748" y="3583"/>
                      <a:pt x="1688" y="3494"/>
                      <a:pt x="1629" y="3449"/>
                    </a:cubicBezTo>
                    <a:cubicBezTo>
                      <a:pt x="1569" y="3389"/>
                      <a:pt x="1494" y="3344"/>
                      <a:pt x="1434" y="3284"/>
                    </a:cubicBezTo>
                    <a:cubicBezTo>
                      <a:pt x="1195" y="3075"/>
                      <a:pt x="971" y="2851"/>
                      <a:pt x="747" y="2612"/>
                    </a:cubicBezTo>
                    <a:cubicBezTo>
                      <a:pt x="643" y="2493"/>
                      <a:pt x="538" y="2388"/>
                      <a:pt x="434" y="2269"/>
                    </a:cubicBezTo>
                    <a:cubicBezTo>
                      <a:pt x="374" y="2224"/>
                      <a:pt x="329" y="2164"/>
                      <a:pt x="284" y="2105"/>
                    </a:cubicBezTo>
                    <a:cubicBezTo>
                      <a:pt x="225" y="2030"/>
                      <a:pt x="135" y="1970"/>
                      <a:pt x="135" y="1866"/>
                    </a:cubicBezTo>
                    <a:cubicBezTo>
                      <a:pt x="135" y="1791"/>
                      <a:pt x="210" y="1731"/>
                      <a:pt x="254" y="1671"/>
                    </a:cubicBezTo>
                    <a:cubicBezTo>
                      <a:pt x="314" y="1597"/>
                      <a:pt x="374" y="1537"/>
                      <a:pt x="434" y="1462"/>
                    </a:cubicBezTo>
                    <a:cubicBezTo>
                      <a:pt x="538" y="1343"/>
                      <a:pt x="643" y="1238"/>
                      <a:pt x="747" y="1119"/>
                    </a:cubicBezTo>
                    <a:cubicBezTo>
                      <a:pt x="971" y="895"/>
                      <a:pt x="1210" y="671"/>
                      <a:pt x="1434" y="447"/>
                    </a:cubicBezTo>
                    <a:cubicBezTo>
                      <a:pt x="1494" y="402"/>
                      <a:pt x="1554" y="357"/>
                      <a:pt x="1614" y="297"/>
                    </a:cubicBezTo>
                    <a:cubicBezTo>
                      <a:pt x="1673" y="238"/>
                      <a:pt x="1733" y="163"/>
                      <a:pt x="1808" y="133"/>
                    </a:cubicBezTo>
                    <a:cubicBezTo>
                      <a:pt x="1829" y="125"/>
                      <a:pt x="1850" y="122"/>
                      <a:pt x="1870" y="122"/>
                    </a:cubicBezTo>
                    <a:close/>
                    <a:moveTo>
                      <a:pt x="1859" y="0"/>
                    </a:moveTo>
                    <a:cubicBezTo>
                      <a:pt x="1833" y="0"/>
                      <a:pt x="1806" y="4"/>
                      <a:pt x="1778" y="14"/>
                    </a:cubicBezTo>
                    <a:cubicBezTo>
                      <a:pt x="1703" y="43"/>
                      <a:pt x="1643" y="103"/>
                      <a:pt x="1599" y="148"/>
                    </a:cubicBezTo>
                    <a:cubicBezTo>
                      <a:pt x="1509" y="223"/>
                      <a:pt x="1449" y="282"/>
                      <a:pt x="1375" y="357"/>
                    </a:cubicBezTo>
                    <a:cubicBezTo>
                      <a:pt x="1225" y="477"/>
                      <a:pt x="1106" y="596"/>
                      <a:pt x="971" y="730"/>
                    </a:cubicBezTo>
                    <a:cubicBezTo>
                      <a:pt x="702" y="999"/>
                      <a:pt x="449" y="1268"/>
                      <a:pt x="195" y="1552"/>
                    </a:cubicBezTo>
                    <a:cubicBezTo>
                      <a:pt x="105" y="1656"/>
                      <a:pt x="1" y="1761"/>
                      <a:pt x="30" y="1925"/>
                    </a:cubicBezTo>
                    <a:cubicBezTo>
                      <a:pt x="60" y="2075"/>
                      <a:pt x="210" y="2194"/>
                      <a:pt x="314" y="2314"/>
                    </a:cubicBezTo>
                    <a:cubicBezTo>
                      <a:pt x="553" y="2597"/>
                      <a:pt x="822" y="2866"/>
                      <a:pt x="1091" y="3120"/>
                    </a:cubicBezTo>
                    <a:cubicBezTo>
                      <a:pt x="1225" y="3240"/>
                      <a:pt x="1375" y="3374"/>
                      <a:pt x="1509" y="3509"/>
                    </a:cubicBezTo>
                    <a:cubicBezTo>
                      <a:pt x="1622" y="3594"/>
                      <a:pt x="1722" y="3719"/>
                      <a:pt x="1872" y="3719"/>
                    </a:cubicBezTo>
                    <a:cubicBezTo>
                      <a:pt x="1881" y="3719"/>
                      <a:pt x="1889" y="3718"/>
                      <a:pt x="1897" y="3718"/>
                    </a:cubicBezTo>
                    <a:cubicBezTo>
                      <a:pt x="2077" y="3703"/>
                      <a:pt x="2196" y="3538"/>
                      <a:pt x="2330" y="3419"/>
                    </a:cubicBezTo>
                    <a:cubicBezTo>
                      <a:pt x="2480" y="3284"/>
                      <a:pt x="2629" y="3150"/>
                      <a:pt x="2779" y="3001"/>
                    </a:cubicBezTo>
                    <a:cubicBezTo>
                      <a:pt x="3081" y="2712"/>
                      <a:pt x="3370" y="2410"/>
                      <a:pt x="3632" y="2094"/>
                    </a:cubicBezTo>
                    <a:lnTo>
                      <a:pt x="3632" y="2094"/>
                    </a:lnTo>
                    <a:cubicBezTo>
                      <a:pt x="3634" y="2094"/>
                      <a:pt x="3636" y="2094"/>
                      <a:pt x="3638" y="2094"/>
                    </a:cubicBezTo>
                    <a:cubicBezTo>
                      <a:pt x="3651" y="2094"/>
                      <a:pt x="3664" y="2089"/>
                      <a:pt x="3675" y="2075"/>
                    </a:cubicBezTo>
                    <a:cubicBezTo>
                      <a:pt x="3749" y="1970"/>
                      <a:pt x="3779" y="1821"/>
                      <a:pt x="3705" y="1701"/>
                    </a:cubicBezTo>
                    <a:cubicBezTo>
                      <a:pt x="3660" y="1627"/>
                      <a:pt x="3600" y="1582"/>
                      <a:pt x="3540" y="1522"/>
                    </a:cubicBezTo>
                    <a:cubicBezTo>
                      <a:pt x="3481" y="1447"/>
                      <a:pt x="3421" y="1373"/>
                      <a:pt x="3346" y="1298"/>
                    </a:cubicBezTo>
                    <a:cubicBezTo>
                      <a:pt x="3092" y="1029"/>
                      <a:pt x="2823" y="760"/>
                      <a:pt x="2555" y="506"/>
                    </a:cubicBezTo>
                    <a:cubicBezTo>
                      <a:pt x="2420" y="372"/>
                      <a:pt x="2286" y="253"/>
                      <a:pt x="2136" y="133"/>
                    </a:cubicBezTo>
                    <a:cubicBezTo>
                      <a:pt x="2053" y="62"/>
                      <a:pt x="1961"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rot="10800000" flipH="1">
                <a:off x="7539261" y="825604"/>
                <a:ext cx="312816" cy="314522"/>
              </a:xfrm>
              <a:custGeom>
                <a:avLst/>
                <a:gdLst/>
                <a:ahLst/>
                <a:cxnLst/>
                <a:rect l="l" t="t" r="r" b="b"/>
                <a:pathLst>
                  <a:path w="2749" h="2764" extrusionOk="0">
                    <a:moveTo>
                      <a:pt x="1225" y="1"/>
                    </a:moveTo>
                    <a:cubicBezTo>
                      <a:pt x="1195" y="1"/>
                      <a:pt x="1180" y="30"/>
                      <a:pt x="1180" y="60"/>
                    </a:cubicBezTo>
                    <a:lnTo>
                      <a:pt x="1180" y="150"/>
                    </a:lnTo>
                    <a:cubicBezTo>
                      <a:pt x="1180" y="180"/>
                      <a:pt x="1150" y="210"/>
                      <a:pt x="1121" y="210"/>
                    </a:cubicBezTo>
                    <a:lnTo>
                      <a:pt x="1001" y="210"/>
                    </a:lnTo>
                    <a:cubicBezTo>
                      <a:pt x="971" y="210"/>
                      <a:pt x="941" y="225"/>
                      <a:pt x="941" y="269"/>
                    </a:cubicBezTo>
                    <a:lnTo>
                      <a:pt x="941" y="404"/>
                    </a:lnTo>
                    <a:cubicBezTo>
                      <a:pt x="941" y="434"/>
                      <a:pt x="971" y="449"/>
                      <a:pt x="1001" y="449"/>
                    </a:cubicBezTo>
                    <a:lnTo>
                      <a:pt x="1135" y="449"/>
                    </a:lnTo>
                    <a:cubicBezTo>
                      <a:pt x="1165" y="449"/>
                      <a:pt x="1180" y="479"/>
                      <a:pt x="1180" y="508"/>
                    </a:cubicBezTo>
                    <a:lnTo>
                      <a:pt x="1180" y="1136"/>
                    </a:lnTo>
                    <a:cubicBezTo>
                      <a:pt x="1180" y="1166"/>
                      <a:pt x="1165" y="1195"/>
                      <a:pt x="1135" y="1195"/>
                    </a:cubicBezTo>
                    <a:lnTo>
                      <a:pt x="508" y="1195"/>
                    </a:lnTo>
                    <a:cubicBezTo>
                      <a:pt x="478" y="1195"/>
                      <a:pt x="448" y="1180"/>
                      <a:pt x="448" y="1136"/>
                    </a:cubicBezTo>
                    <a:lnTo>
                      <a:pt x="448" y="1016"/>
                    </a:lnTo>
                    <a:cubicBezTo>
                      <a:pt x="448" y="986"/>
                      <a:pt x="433" y="956"/>
                      <a:pt x="404" y="956"/>
                    </a:cubicBezTo>
                    <a:lnTo>
                      <a:pt x="254" y="956"/>
                    </a:lnTo>
                    <a:cubicBezTo>
                      <a:pt x="224" y="956"/>
                      <a:pt x="209" y="986"/>
                      <a:pt x="209" y="1016"/>
                    </a:cubicBezTo>
                    <a:lnTo>
                      <a:pt x="209" y="1136"/>
                    </a:lnTo>
                    <a:cubicBezTo>
                      <a:pt x="209" y="1166"/>
                      <a:pt x="180" y="1195"/>
                      <a:pt x="150" y="1195"/>
                    </a:cubicBezTo>
                    <a:lnTo>
                      <a:pt x="60" y="1195"/>
                    </a:lnTo>
                    <a:cubicBezTo>
                      <a:pt x="30" y="1195"/>
                      <a:pt x="0" y="1225"/>
                      <a:pt x="0" y="1255"/>
                    </a:cubicBezTo>
                    <a:lnTo>
                      <a:pt x="0" y="1524"/>
                    </a:lnTo>
                    <a:cubicBezTo>
                      <a:pt x="0" y="1554"/>
                      <a:pt x="30" y="1584"/>
                      <a:pt x="60" y="1584"/>
                    </a:cubicBezTo>
                    <a:lnTo>
                      <a:pt x="150" y="1584"/>
                    </a:lnTo>
                    <a:cubicBezTo>
                      <a:pt x="180" y="1584"/>
                      <a:pt x="209" y="1599"/>
                      <a:pt x="209" y="1643"/>
                    </a:cubicBezTo>
                    <a:lnTo>
                      <a:pt x="209" y="1763"/>
                    </a:lnTo>
                    <a:cubicBezTo>
                      <a:pt x="209" y="1793"/>
                      <a:pt x="224" y="1823"/>
                      <a:pt x="254" y="1823"/>
                    </a:cubicBezTo>
                    <a:lnTo>
                      <a:pt x="404" y="1823"/>
                    </a:lnTo>
                    <a:cubicBezTo>
                      <a:pt x="433" y="1823"/>
                      <a:pt x="448" y="1793"/>
                      <a:pt x="448" y="1763"/>
                    </a:cubicBezTo>
                    <a:lnTo>
                      <a:pt x="448" y="1643"/>
                    </a:lnTo>
                    <a:cubicBezTo>
                      <a:pt x="448" y="1599"/>
                      <a:pt x="478" y="1584"/>
                      <a:pt x="508" y="1584"/>
                    </a:cubicBezTo>
                    <a:lnTo>
                      <a:pt x="1135" y="1584"/>
                    </a:lnTo>
                    <a:cubicBezTo>
                      <a:pt x="1165" y="1584"/>
                      <a:pt x="1180" y="1599"/>
                      <a:pt x="1180" y="1643"/>
                    </a:cubicBezTo>
                    <a:lnTo>
                      <a:pt x="1180" y="2256"/>
                    </a:lnTo>
                    <a:cubicBezTo>
                      <a:pt x="1180" y="2286"/>
                      <a:pt x="1165" y="2316"/>
                      <a:pt x="1135" y="2316"/>
                    </a:cubicBezTo>
                    <a:lnTo>
                      <a:pt x="1001" y="2316"/>
                    </a:lnTo>
                    <a:cubicBezTo>
                      <a:pt x="971" y="2316"/>
                      <a:pt x="941" y="2345"/>
                      <a:pt x="941" y="2375"/>
                    </a:cubicBezTo>
                    <a:lnTo>
                      <a:pt x="941" y="2510"/>
                    </a:lnTo>
                    <a:cubicBezTo>
                      <a:pt x="941" y="2540"/>
                      <a:pt x="971" y="2570"/>
                      <a:pt x="1001" y="2570"/>
                    </a:cubicBezTo>
                    <a:lnTo>
                      <a:pt x="1135" y="2570"/>
                    </a:lnTo>
                    <a:cubicBezTo>
                      <a:pt x="1165" y="2570"/>
                      <a:pt x="1180" y="2584"/>
                      <a:pt x="1180" y="2614"/>
                    </a:cubicBezTo>
                    <a:lnTo>
                      <a:pt x="1180" y="2704"/>
                    </a:lnTo>
                    <a:cubicBezTo>
                      <a:pt x="1180" y="2734"/>
                      <a:pt x="1210" y="2764"/>
                      <a:pt x="1240" y="2764"/>
                    </a:cubicBezTo>
                    <a:lnTo>
                      <a:pt x="1524" y="2764"/>
                    </a:lnTo>
                    <a:cubicBezTo>
                      <a:pt x="1554" y="2764"/>
                      <a:pt x="1569" y="2734"/>
                      <a:pt x="1569" y="2704"/>
                    </a:cubicBezTo>
                    <a:lnTo>
                      <a:pt x="1569" y="2614"/>
                    </a:lnTo>
                    <a:cubicBezTo>
                      <a:pt x="1569" y="2584"/>
                      <a:pt x="1598" y="2570"/>
                      <a:pt x="1628" y="2570"/>
                    </a:cubicBezTo>
                    <a:lnTo>
                      <a:pt x="1763" y="2570"/>
                    </a:lnTo>
                    <a:cubicBezTo>
                      <a:pt x="1793" y="2570"/>
                      <a:pt x="1808" y="2540"/>
                      <a:pt x="1808" y="2510"/>
                    </a:cubicBezTo>
                    <a:lnTo>
                      <a:pt x="1808" y="2375"/>
                    </a:lnTo>
                    <a:cubicBezTo>
                      <a:pt x="1808" y="2345"/>
                      <a:pt x="1793" y="2316"/>
                      <a:pt x="1763" y="2316"/>
                    </a:cubicBezTo>
                    <a:lnTo>
                      <a:pt x="1628" y="2316"/>
                    </a:lnTo>
                    <a:cubicBezTo>
                      <a:pt x="1598" y="2316"/>
                      <a:pt x="1569" y="2286"/>
                      <a:pt x="1569" y="2256"/>
                    </a:cubicBezTo>
                    <a:lnTo>
                      <a:pt x="1569" y="1643"/>
                    </a:lnTo>
                    <a:cubicBezTo>
                      <a:pt x="1569" y="1599"/>
                      <a:pt x="1598" y="1584"/>
                      <a:pt x="1628" y="1584"/>
                    </a:cubicBezTo>
                    <a:lnTo>
                      <a:pt x="2256" y="1584"/>
                    </a:lnTo>
                    <a:cubicBezTo>
                      <a:pt x="2286" y="1584"/>
                      <a:pt x="2300" y="1599"/>
                      <a:pt x="2300" y="1643"/>
                    </a:cubicBezTo>
                    <a:lnTo>
                      <a:pt x="2300" y="1763"/>
                    </a:lnTo>
                    <a:cubicBezTo>
                      <a:pt x="2300" y="1793"/>
                      <a:pt x="2330" y="1823"/>
                      <a:pt x="2360" y="1823"/>
                    </a:cubicBezTo>
                    <a:lnTo>
                      <a:pt x="2495" y="1823"/>
                    </a:lnTo>
                    <a:cubicBezTo>
                      <a:pt x="2524" y="1823"/>
                      <a:pt x="2554" y="1793"/>
                      <a:pt x="2554" y="1763"/>
                    </a:cubicBezTo>
                    <a:lnTo>
                      <a:pt x="2554" y="1643"/>
                    </a:lnTo>
                    <a:cubicBezTo>
                      <a:pt x="2554" y="1599"/>
                      <a:pt x="2569" y="1584"/>
                      <a:pt x="2599" y="1584"/>
                    </a:cubicBezTo>
                    <a:lnTo>
                      <a:pt x="2704" y="1584"/>
                    </a:lnTo>
                    <a:cubicBezTo>
                      <a:pt x="2734" y="1584"/>
                      <a:pt x="2749" y="1554"/>
                      <a:pt x="2749" y="1524"/>
                    </a:cubicBezTo>
                    <a:lnTo>
                      <a:pt x="2749" y="1255"/>
                    </a:lnTo>
                    <a:cubicBezTo>
                      <a:pt x="2749" y="1225"/>
                      <a:pt x="2719" y="1195"/>
                      <a:pt x="2689" y="1195"/>
                    </a:cubicBezTo>
                    <a:lnTo>
                      <a:pt x="2599" y="1195"/>
                    </a:lnTo>
                    <a:cubicBezTo>
                      <a:pt x="2569" y="1195"/>
                      <a:pt x="2539" y="1166"/>
                      <a:pt x="2539" y="1136"/>
                    </a:cubicBezTo>
                    <a:lnTo>
                      <a:pt x="2539" y="1001"/>
                    </a:lnTo>
                    <a:cubicBezTo>
                      <a:pt x="2539" y="971"/>
                      <a:pt x="2524" y="942"/>
                      <a:pt x="2495" y="942"/>
                    </a:cubicBezTo>
                    <a:lnTo>
                      <a:pt x="2345" y="942"/>
                    </a:lnTo>
                    <a:cubicBezTo>
                      <a:pt x="2315" y="942"/>
                      <a:pt x="2300" y="971"/>
                      <a:pt x="2300" y="1001"/>
                    </a:cubicBezTo>
                    <a:lnTo>
                      <a:pt x="2300" y="1136"/>
                    </a:lnTo>
                    <a:cubicBezTo>
                      <a:pt x="2300" y="1166"/>
                      <a:pt x="2271" y="1195"/>
                      <a:pt x="2241" y="1195"/>
                    </a:cubicBezTo>
                    <a:lnTo>
                      <a:pt x="1613" y="1195"/>
                    </a:lnTo>
                    <a:cubicBezTo>
                      <a:pt x="1584" y="1195"/>
                      <a:pt x="1569" y="1166"/>
                      <a:pt x="1569" y="1136"/>
                    </a:cubicBezTo>
                    <a:lnTo>
                      <a:pt x="1569" y="508"/>
                    </a:lnTo>
                    <a:cubicBezTo>
                      <a:pt x="1569" y="464"/>
                      <a:pt x="1584" y="449"/>
                      <a:pt x="1613" y="449"/>
                    </a:cubicBezTo>
                    <a:lnTo>
                      <a:pt x="1748" y="449"/>
                    </a:lnTo>
                    <a:cubicBezTo>
                      <a:pt x="1778" y="449"/>
                      <a:pt x="1808" y="419"/>
                      <a:pt x="1808" y="389"/>
                    </a:cubicBezTo>
                    <a:lnTo>
                      <a:pt x="1808" y="254"/>
                    </a:lnTo>
                    <a:cubicBezTo>
                      <a:pt x="1808" y="225"/>
                      <a:pt x="1778" y="195"/>
                      <a:pt x="1748" y="195"/>
                    </a:cubicBezTo>
                    <a:lnTo>
                      <a:pt x="1613" y="195"/>
                    </a:lnTo>
                    <a:cubicBezTo>
                      <a:pt x="1584" y="195"/>
                      <a:pt x="1569" y="180"/>
                      <a:pt x="1569" y="150"/>
                    </a:cubicBezTo>
                    <a:lnTo>
                      <a:pt x="1569" y="60"/>
                    </a:lnTo>
                    <a:cubicBezTo>
                      <a:pt x="1569" y="30"/>
                      <a:pt x="153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5"/>
              <p:cNvGrpSpPr/>
              <p:nvPr/>
            </p:nvGrpSpPr>
            <p:grpSpPr>
              <a:xfrm>
                <a:off x="7078851" y="112015"/>
                <a:ext cx="1498274" cy="1498236"/>
                <a:chOff x="7078851" y="112015"/>
                <a:chExt cx="1498274" cy="1498236"/>
              </a:xfrm>
            </p:grpSpPr>
            <p:sp>
              <p:nvSpPr>
                <p:cNvPr id="375" name="Google Shape;375;p5"/>
                <p:cNvSpPr/>
                <p:nvPr/>
              </p:nvSpPr>
              <p:spPr>
                <a:xfrm rot="10800000" flipH="1">
                  <a:off x="7529020" y="819686"/>
                  <a:ext cx="327836" cy="326243"/>
                </a:xfrm>
                <a:custGeom>
                  <a:avLst/>
                  <a:gdLst/>
                  <a:ahLst/>
                  <a:cxnLst/>
                  <a:rect l="l" t="t" r="r" b="b"/>
                  <a:pathLst>
                    <a:path w="2881" h="2867" extrusionOk="0">
                      <a:moveTo>
                        <a:pt x="1554" y="126"/>
                      </a:moveTo>
                      <a:cubicBezTo>
                        <a:pt x="1584" y="141"/>
                        <a:pt x="1554" y="231"/>
                        <a:pt x="1569" y="261"/>
                      </a:cubicBezTo>
                      <a:cubicBezTo>
                        <a:pt x="1614" y="335"/>
                        <a:pt x="1674" y="335"/>
                        <a:pt x="1733" y="335"/>
                      </a:cubicBezTo>
                      <a:cubicBezTo>
                        <a:pt x="1733" y="335"/>
                        <a:pt x="1760" y="329"/>
                        <a:pt x="1778" y="329"/>
                      </a:cubicBezTo>
                      <a:cubicBezTo>
                        <a:pt x="1786" y="329"/>
                        <a:pt x="1793" y="330"/>
                        <a:pt x="1793" y="335"/>
                      </a:cubicBezTo>
                      <a:cubicBezTo>
                        <a:pt x="1808" y="350"/>
                        <a:pt x="1793" y="410"/>
                        <a:pt x="1793" y="425"/>
                      </a:cubicBezTo>
                      <a:cubicBezTo>
                        <a:pt x="1793" y="455"/>
                        <a:pt x="1808" y="455"/>
                        <a:pt x="1778" y="455"/>
                      </a:cubicBezTo>
                      <a:cubicBezTo>
                        <a:pt x="1768" y="460"/>
                        <a:pt x="1756" y="461"/>
                        <a:pt x="1745" y="461"/>
                      </a:cubicBezTo>
                      <a:cubicBezTo>
                        <a:pt x="1722" y="461"/>
                        <a:pt x="1698" y="455"/>
                        <a:pt x="1688" y="455"/>
                      </a:cubicBezTo>
                      <a:cubicBezTo>
                        <a:pt x="1614" y="470"/>
                        <a:pt x="1569" y="500"/>
                        <a:pt x="1569" y="574"/>
                      </a:cubicBezTo>
                      <a:cubicBezTo>
                        <a:pt x="1554" y="664"/>
                        <a:pt x="1569" y="783"/>
                        <a:pt x="1569" y="873"/>
                      </a:cubicBezTo>
                      <a:cubicBezTo>
                        <a:pt x="1569" y="978"/>
                        <a:pt x="1554" y="1097"/>
                        <a:pt x="1569" y="1202"/>
                      </a:cubicBezTo>
                      <a:cubicBezTo>
                        <a:pt x="1581" y="1297"/>
                        <a:pt x="1650" y="1307"/>
                        <a:pt x="1723" y="1307"/>
                      </a:cubicBezTo>
                      <a:cubicBezTo>
                        <a:pt x="1742" y="1307"/>
                        <a:pt x="1760" y="1306"/>
                        <a:pt x="1778" y="1306"/>
                      </a:cubicBezTo>
                      <a:lnTo>
                        <a:pt x="2211" y="1306"/>
                      </a:lnTo>
                      <a:cubicBezTo>
                        <a:pt x="2228" y="1306"/>
                        <a:pt x="2244" y="1307"/>
                        <a:pt x="2261" y="1307"/>
                      </a:cubicBezTo>
                      <a:cubicBezTo>
                        <a:pt x="2335" y="1307"/>
                        <a:pt x="2405" y="1297"/>
                        <a:pt x="2405" y="1187"/>
                      </a:cubicBezTo>
                      <a:lnTo>
                        <a:pt x="2405" y="1097"/>
                      </a:lnTo>
                      <a:cubicBezTo>
                        <a:pt x="2405" y="1067"/>
                        <a:pt x="2405" y="1067"/>
                        <a:pt x="2435" y="1067"/>
                      </a:cubicBezTo>
                      <a:cubicBezTo>
                        <a:pt x="2443" y="1060"/>
                        <a:pt x="2465" y="1056"/>
                        <a:pt x="2488" y="1056"/>
                      </a:cubicBezTo>
                      <a:cubicBezTo>
                        <a:pt x="2510" y="1056"/>
                        <a:pt x="2532" y="1060"/>
                        <a:pt x="2540" y="1067"/>
                      </a:cubicBezTo>
                      <a:cubicBezTo>
                        <a:pt x="2555" y="1082"/>
                        <a:pt x="2540" y="1112"/>
                        <a:pt x="2540" y="1142"/>
                      </a:cubicBezTo>
                      <a:cubicBezTo>
                        <a:pt x="2540" y="1187"/>
                        <a:pt x="2540" y="1246"/>
                        <a:pt x="2585" y="1276"/>
                      </a:cubicBezTo>
                      <a:cubicBezTo>
                        <a:pt x="2629" y="1306"/>
                        <a:pt x="2689" y="1306"/>
                        <a:pt x="2734" y="1306"/>
                      </a:cubicBezTo>
                      <a:cubicBezTo>
                        <a:pt x="2738" y="1306"/>
                        <a:pt x="2742" y="1306"/>
                        <a:pt x="2745" y="1306"/>
                      </a:cubicBezTo>
                      <a:lnTo>
                        <a:pt x="2745" y="1306"/>
                      </a:lnTo>
                      <a:cubicBezTo>
                        <a:pt x="2759" y="1342"/>
                        <a:pt x="2749" y="1428"/>
                        <a:pt x="2749" y="1441"/>
                      </a:cubicBezTo>
                      <a:cubicBezTo>
                        <a:pt x="2749" y="1485"/>
                        <a:pt x="2764" y="1515"/>
                        <a:pt x="2749" y="1545"/>
                      </a:cubicBezTo>
                      <a:cubicBezTo>
                        <a:pt x="2741" y="1560"/>
                        <a:pt x="2745" y="1564"/>
                        <a:pt x="2745" y="1564"/>
                      </a:cubicBezTo>
                      <a:cubicBezTo>
                        <a:pt x="2745" y="1564"/>
                        <a:pt x="2741" y="1560"/>
                        <a:pt x="2719" y="1560"/>
                      </a:cubicBezTo>
                      <a:cubicBezTo>
                        <a:pt x="2659" y="1575"/>
                        <a:pt x="2600" y="1545"/>
                        <a:pt x="2570" y="1620"/>
                      </a:cubicBezTo>
                      <a:cubicBezTo>
                        <a:pt x="2555" y="1650"/>
                        <a:pt x="2555" y="1665"/>
                        <a:pt x="2555" y="1709"/>
                      </a:cubicBezTo>
                      <a:cubicBezTo>
                        <a:pt x="2555" y="1724"/>
                        <a:pt x="2555" y="1784"/>
                        <a:pt x="2555" y="1799"/>
                      </a:cubicBezTo>
                      <a:cubicBezTo>
                        <a:pt x="2548" y="1812"/>
                        <a:pt x="2523" y="1816"/>
                        <a:pt x="2496" y="1816"/>
                      </a:cubicBezTo>
                      <a:cubicBezTo>
                        <a:pt x="2457" y="1816"/>
                        <a:pt x="2414" y="1808"/>
                        <a:pt x="2405" y="1799"/>
                      </a:cubicBezTo>
                      <a:cubicBezTo>
                        <a:pt x="2390" y="1769"/>
                        <a:pt x="2405" y="1724"/>
                        <a:pt x="2405" y="1694"/>
                      </a:cubicBezTo>
                      <a:cubicBezTo>
                        <a:pt x="2405" y="1665"/>
                        <a:pt x="2405" y="1635"/>
                        <a:pt x="2390" y="1620"/>
                      </a:cubicBezTo>
                      <a:cubicBezTo>
                        <a:pt x="2357" y="1578"/>
                        <a:pt x="2296" y="1569"/>
                        <a:pt x="2236" y="1569"/>
                      </a:cubicBezTo>
                      <a:cubicBezTo>
                        <a:pt x="2188" y="1569"/>
                        <a:pt x="2140" y="1575"/>
                        <a:pt x="2107" y="1575"/>
                      </a:cubicBezTo>
                      <a:lnTo>
                        <a:pt x="1703" y="1575"/>
                      </a:lnTo>
                      <a:cubicBezTo>
                        <a:pt x="1614" y="1575"/>
                        <a:pt x="1569" y="1620"/>
                        <a:pt x="1569" y="1709"/>
                      </a:cubicBezTo>
                      <a:lnTo>
                        <a:pt x="1569" y="2113"/>
                      </a:lnTo>
                      <a:cubicBezTo>
                        <a:pt x="1569" y="2187"/>
                        <a:pt x="1539" y="2337"/>
                        <a:pt x="1614" y="2396"/>
                      </a:cubicBezTo>
                      <a:cubicBezTo>
                        <a:pt x="1636" y="2411"/>
                        <a:pt x="1662" y="2415"/>
                        <a:pt x="1688" y="2415"/>
                      </a:cubicBezTo>
                      <a:cubicBezTo>
                        <a:pt x="1715" y="2415"/>
                        <a:pt x="1741" y="2411"/>
                        <a:pt x="1763" y="2411"/>
                      </a:cubicBezTo>
                      <a:cubicBezTo>
                        <a:pt x="1808" y="2411"/>
                        <a:pt x="1793" y="2411"/>
                        <a:pt x="1808" y="2441"/>
                      </a:cubicBezTo>
                      <a:cubicBezTo>
                        <a:pt x="1808" y="2441"/>
                        <a:pt x="1808" y="2531"/>
                        <a:pt x="1808" y="2546"/>
                      </a:cubicBezTo>
                      <a:cubicBezTo>
                        <a:pt x="1798" y="2551"/>
                        <a:pt x="1783" y="2552"/>
                        <a:pt x="1766" y="2552"/>
                      </a:cubicBezTo>
                      <a:cubicBezTo>
                        <a:pt x="1733" y="2552"/>
                        <a:pt x="1693" y="2546"/>
                        <a:pt x="1674" y="2546"/>
                      </a:cubicBezTo>
                      <a:cubicBezTo>
                        <a:pt x="1599" y="2546"/>
                        <a:pt x="1569" y="2606"/>
                        <a:pt x="1569" y="2680"/>
                      </a:cubicBezTo>
                      <a:cubicBezTo>
                        <a:pt x="1569" y="2734"/>
                        <a:pt x="1569" y="2741"/>
                        <a:pt x="1547" y="2741"/>
                      </a:cubicBezTo>
                      <a:cubicBezTo>
                        <a:pt x="1538" y="2741"/>
                        <a:pt x="1526" y="2740"/>
                        <a:pt x="1509" y="2740"/>
                      </a:cubicBezTo>
                      <a:lnTo>
                        <a:pt x="1405" y="2740"/>
                      </a:lnTo>
                      <a:cubicBezTo>
                        <a:pt x="1395" y="2740"/>
                        <a:pt x="1358" y="2747"/>
                        <a:pt x="1331" y="2747"/>
                      </a:cubicBezTo>
                      <a:cubicBezTo>
                        <a:pt x="1317" y="2747"/>
                        <a:pt x="1305" y="2745"/>
                        <a:pt x="1300" y="2740"/>
                      </a:cubicBezTo>
                      <a:cubicBezTo>
                        <a:pt x="1285" y="2725"/>
                        <a:pt x="1300" y="2650"/>
                        <a:pt x="1285" y="2621"/>
                      </a:cubicBezTo>
                      <a:cubicBezTo>
                        <a:pt x="1270" y="2546"/>
                        <a:pt x="1196" y="2546"/>
                        <a:pt x="1121" y="2546"/>
                      </a:cubicBezTo>
                      <a:cubicBezTo>
                        <a:pt x="1121" y="2546"/>
                        <a:pt x="1094" y="2552"/>
                        <a:pt x="1077" y="2552"/>
                      </a:cubicBezTo>
                      <a:cubicBezTo>
                        <a:pt x="1068" y="2552"/>
                        <a:pt x="1061" y="2551"/>
                        <a:pt x="1061" y="2546"/>
                      </a:cubicBezTo>
                      <a:cubicBezTo>
                        <a:pt x="1046" y="2546"/>
                        <a:pt x="1061" y="2486"/>
                        <a:pt x="1061" y="2471"/>
                      </a:cubicBezTo>
                      <a:cubicBezTo>
                        <a:pt x="1061" y="2456"/>
                        <a:pt x="1046" y="2426"/>
                        <a:pt x="1061" y="2411"/>
                      </a:cubicBezTo>
                      <a:cubicBezTo>
                        <a:pt x="1071" y="2406"/>
                        <a:pt x="1084" y="2405"/>
                        <a:pt x="1098" y="2405"/>
                      </a:cubicBezTo>
                      <a:cubicBezTo>
                        <a:pt x="1126" y="2405"/>
                        <a:pt x="1156" y="2411"/>
                        <a:pt x="1166" y="2411"/>
                      </a:cubicBezTo>
                      <a:cubicBezTo>
                        <a:pt x="1285" y="2411"/>
                        <a:pt x="1285" y="2322"/>
                        <a:pt x="1285" y="2232"/>
                      </a:cubicBezTo>
                      <a:lnTo>
                        <a:pt x="1285" y="1814"/>
                      </a:lnTo>
                      <a:cubicBezTo>
                        <a:pt x="1285" y="1724"/>
                        <a:pt x="1300" y="1590"/>
                        <a:pt x="1181" y="1575"/>
                      </a:cubicBezTo>
                      <a:lnTo>
                        <a:pt x="553" y="1575"/>
                      </a:lnTo>
                      <a:cubicBezTo>
                        <a:pt x="494" y="1590"/>
                        <a:pt x="464" y="1620"/>
                        <a:pt x="449" y="1680"/>
                      </a:cubicBezTo>
                      <a:lnTo>
                        <a:pt x="449" y="1769"/>
                      </a:lnTo>
                      <a:cubicBezTo>
                        <a:pt x="449" y="1814"/>
                        <a:pt x="464" y="1814"/>
                        <a:pt x="404" y="1814"/>
                      </a:cubicBezTo>
                      <a:lnTo>
                        <a:pt x="314" y="1814"/>
                      </a:lnTo>
                      <a:cubicBezTo>
                        <a:pt x="314" y="1799"/>
                        <a:pt x="314" y="1739"/>
                        <a:pt x="314" y="1724"/>
                      </a:cubicBezTo>
                      <a:cubicBezTo>
                        <a:pt x="314" y="1665"/>
                        <a:pt x="314" y="1605"/>
                        <a:pt x="255" y="1575"/>
                      </a:cubicBezTo>
                      <a:cubicBezTo>
                        <a:pt x="248" y="1572"/>
                        <a:pt x="238" y="1571"/>
                        <a:pt x="227" y="1571"/>
                      </a:cubicBezTo>
                      <a:cubicBezTo>
                        <a:pt x="206" y="1571"/>
                        <a:pt x="181" y="1574"/>
                        <a:pt x="161" y="1574"/>
                      </a:cubicBezTo>
                      <a:cubicBezTo>
                        <a:pt x="141" y="1574"/>
                        <a:pt x="126" y="1571"/>
                        <a:pt x="120" y="1560"/>
                      </a:cubicBezTo>
                      <a:cubicBezTo>
                        <a:pt x="105" y="1545"/>
                        <a:pt x="120" y="1515"/>
                        <a:pt x="120" y="1500"/>
                      </a:cubicBezTo>
                      <a:lnTo>
                        <a:pt x="120" y="1366"/>
                      </a:lnTo>
                      <a:cubicBezTo>
                        <a:pt x="120" y="1306"/>
                        <a:pt x="120" y="1306"/>
                        <a:pt x="180" y="1306"/>
                      </a:cubicBezTo>
                      <a:cubicBezTo>
                        <a:pt x="255" y="1306"/>
                        <a:pt x="314" y="1291"/>
                        <a:pt x="314" y="1202"/>
                      </a:cubicBezTo>
                      <a:cubicBezTo>
                        <a:pt x="314" y="1172"/>
                        <a:pt x="299" y="1097"/>
                        <a:pt x="314" y="1067"/>
                      </a:cubicBezTo>
                      <a:lnTo>
                        <a:pt x="404" y="1067"/>
                      </a:lnTo>
                      <a:cubicBezTo>
                        <a:pt x="464" y="1067"/>
                        <a:pt x="449" y="1067"/>
                        <a:pt x="449" y="1112"/>
                      </a:cubicBezTo>
                      <a:cubicBezTo>
                        <a:pt x="449" y="1157"/>
                        <a:pt x="434" y="1231"/>
                        <a:pt x="479" y="1276"/>
                      </a:cubicBezTo>
                      <a:cubicBezTo>
                        <a:pt x="509" y="1306"/>
                        <a:pt x="553" y="1306"/>
                        <a:pt x="598" y="1321"/>
                      </a:cubicBezTo>
                      <a:lnTo>
                        <a:pt x="1001" y="1321"/>
                      </a:lnTo>
                      <a:cubicBezTo>
                        <a:pt x="1035" y="1321"/>
                        <a:pt x="1083" y="1327"/>
                        <a:pt x="1130" y="1327"/>
                      </a:cubicBezTo>
                      <a:cubicBezTo>
                        <a:pt x="1188" y="1327"/>
                        <a:pt x="1245" y="1318"/>
                        <a:pt x="1270" y="1276"/>
                      </a:cubicBezTo>
                      <a:cubicBezTo>
                        <a:pt x="1330" y="1202"/>
                        <a:pt x="1300" y="1067"/>
                        <a:pt x="1300" y="978"/>
                      </a:cubicBezTo>
                      <a:lnTo>
                        <a:pt x="1300" y="604"/>
                      </a:lnTo>
                      <a:cubicBezTo>
                        <a:pt x="1300" y="559"/>
                        <a:pt x="1285" y="515"/>
                        <a:pt x="1255" y="485"/>
                      </a:cubicBezTo>
                      <a:cubicBezTo>
                        <a:pt x="1234" y="469"/>
                        <a:pt x="1213" y="464"/>
                        <a:pt x="1192" y="464"/>
                      </a:cubicBezTo>
                      <a:cubicBezTo>
                        <a:pt x="1162" y="464"/>
                        <a:pt x="1133" y="473"/>
                        <a:pt x="1104" y="473"/>
                      </a:cubicBezTo>
                      <a:cubicBezTo>
                        <a:pt x="1095" y="473"/>
                        <a:pt x="1085" y="472"/>
                        <a:pt x="1076" y="470"/>
                      </a:cubicBezTo>
                      <a:cubicBezTo>
                        <a:pt x="1046" y="455"/>
                        <a:pt x="1061" y="470"/>
                        <a:pt x="1061" y="425"/>
                      </a:cubicBezTo>
                      <a:cubicBezTo>
                        <a:pt x="1061" y="410"/>
                        <a:pt x="1046" y="350"/>
                        <a:pt x="1061" y="335"/>
                      </a:cubicBezTo>
                      <a:cubicBezTo>
                        <a:pt x="1066" y="330"/>
                        <a:pt x="1079" y="329"/>
                        <a:pt x="1097" y="329"/>
                      </a:cubicBezTo>
                      <a:cubicBezTo>
                        <a:pt x="1131" y="329"/>
                        <a:pt x="1181" y="335"/>
                        <a:pt x="1211" y="335"/>
                      </a:cubicBezTo>
                      <a:cubicBezTo>
                        <a:pt x="1270" y="320"/>
                        <a:pt x="1300" y="261"/>
                        <a:pt x="1300" y="186"/>
                      </a:cubicBezTo>
                      <a:cubicBezTo>
                        <a:pt x="1300" y="171"/>
                        <a:pt x="1285" y="141"/>
                        <a:pt x="1300" y="126"/>
                      </a:cubicBezTo>
                      <a:close/>
                      <a:moveTo>
                        <a:pt x="1544" y="0"/>
                      </a:moveTo>
                      <a:cubicBezTo>
                        <a:pt x="1509" y="0"/>
                        <a:pt x="1479" y="7"/>
                        <a:pt x="1449" y="7"/>
                      </a:cubicBezTo>
                      <a:cubicBezTo>
                        <a:pt x="1427" y="7"/>
                        <a:pt x="1393" y="3"/>
                        <a:pt x="1360" y="3"/>
                      </a:cubicBezTo>
                      <a:cubicBezTo>
                        <a:pt x="1326" y="3"/>
                        <a:pt x="1293" y="7"/>
                        <a:pt x="1270" y="22"/>
                      </a:cubicBezTo>
                      <a:cubicBezTo>
                        <a:pt x="1196" y="52"/>
                        <a:pt x="1240" y="126"/>
                        <a:pt x="1211" y="186"/>
                      </a:cubicBezTo>
                      <a:cubicBezTo>
                        <a:pt x="1211" y="216"/>
                        <a:pt x="1211" y="201"/>
                        <a:pt x="1181" y="216"/>
                      </a:cubicBezTo>
                      <a:lnTo>
                        <a:pt x="1076" y="216"/>
                      </a:lnTo>
                      <a:cubicBezTo>
                        <a:pt x="1016" y="216"/>
                        <a:pt x="986" y="261"/>
                        <a:pt x="972" y="335"/>
                      </a:cubicBezTo>
                      <a:cubicBezTo>
                        <a:pt x="972" y="395"/>
                        <a:pt x="957" y="470"/>
                        <a:pt x="1001" y="530"/>
                      </a:cubicBezTo>
                      <a:cubicBezTo>
                        <a:pt x="1021" y="569"/>
                        <a:pt x="1055" y="576"/>
                        <a:pt x="1097" y="576"/>
                      </a:cubicBezTo>
                      <a:cubicBezTo>
                        <a:pt x="1118" y="576"/>
                        <a:pt x="1141" y="574"/>
                        <a:pt x="1166" y="574"/>
                      </a:cubicBezTo>
                      <a:cubicBezTo>
                        <a:pt x="1225" y="574"/>
                        <a:pt x="1211" y="574"/>
                        <a:pt x="1211" y="634"/>
                      </a:cubicBezTo>
                      <a:lnTo>
                        <a:pt x="1211" y="1067"/>
                      </a:lnTo>
                      <a:cubicBezTo>
                        <a:pt x="1211" y="1082"/>
                        <a:pt x="1225" y="1172"/>
                        <a:pt x="1211" y="1187"/>
                      </a:cubicBezTo>
                      <a:cubicBezTo>
                        <a:pt x="1211" y="1202"/>
                        <a:pt x="1166" y="1202"/>
                        <a:pt x="1136" y="1202"/>
                      </a:cubicBezTo>
                      <a:lnTo>
                        <a:pt x="583" y="1202"/>
                      </a:lnTo>
                      <a:cubicBezTo>
                        <a:pt x="568" y="1172"/>
                        <a:pt x="598" y="1067"/>
                        <a:pt x="583" y="1037"/>
                      </a:cubicBezTo>
                      <a:cubicBezTo>
                        <a:pt x="567" y="979"/>
                        <a:pt x="485" y="949"/>
                        <a:pt x="406" y="949"/>
                      </a:cubicBezTo>
                      <a:cubicBezTo>
                        <a:pt x="343" y="949"/>
                        <a:pt x="281" y="968"/>
                        <a:pt x="255" y="1007"/>
                      </a:cubicBezTo>
                      <a:cubicBezTo>
                        <a:pt x="210" y="1052"/>
                        <a:pt x="255" y="1112"/>
                        <a:pt x="240" y="1172"/>
                      </a:cubicBezTo>
                      <a:cubicBezTo>
                        <a:pt x="225" y="1202"/>
                        <a:pt x="225" y="1202"/>
                        <a:pt x="180" y="1202"/>
                      </a:cubicBezTo>
                      <a:cubicBezTo>
                        <a:pt x="150" y="1202"/>
                        <a:pt x="120" y="1202"/>
                        <a:pt x="90" y="1217"/>
                      </a:cubicBezTo>
                      <a:cubicBezTo>
                        <a:pt x="1" y="1276"/>
                        <a:pt x="31" y="1485"/>
                        <a:pt x="31" y="1560"/>
                      </a:cubicBezTo>
                      <a:cubicBezTo>
                        <a:pt x="31" y="1620"/>
                        <a:pt x="46" y="1665"/>
                        <a:pt x="105" y="1680"/>
                      </a:cubicBezTo>
                      <a:cubicBezTo>
                        <a:pt x="120" y="1694"/>
                        <a:pt x="150" y="1694"/>
                        <a:pt x="165" y="1694"/>
                      </a:cubicBezTo>
                      <a:cubicBezTo>
                        <a:pt x="189" y="1694"/>
                        <a:pt x="203" y="1692"/>
                        <a:pt x="213" y="1692"/>
                      </a:cubicBezTo>
                      <a:cubicBezTo>
                        <a:pt x="227" y="1692"/>
                        <a:pt x="231" y="1697"/>
                        <a:pt x="240" y="1724"/>
                      </a:cubicBezTo>
                      <a:cubicBezTo>
                        <a:pt x="255" y="1784"/>
                        <a:pt x="210" y="1844"/>
                        <a:pt x="270" y="1889"/>
                      </a:cubicBezTo>
                      <a:cubicBezTo>
                        <a:pt x="299" y="1928"/>
                        <a:pt x="343" y="1935"/>
                        <a:pt x="386" y="1935"/>
                      </a:cubicBezTo>
                      <a:cubicBezTo>
                        <a:pt x="407" y="1935"/>
                        <a:pt x="429" y="1933"/>
                        <a:pt x="449" y="1933"/>
                      </a:cubicBezTo>
                      <a:cubicBezTo>
                        <a:pt x="509" y="1933"/>
                        <a:pt x="568" y="1904"/>
                        <a:pt x="583" y="1829"/>
                      </a:cubicBezTo>
                      <a:cubicBezTo>
                        <a:pt x="583" y="1799"/>
                        <a:pt x="568" y="1709"/>
                        <a:pt x="583" y="1694"/>
                      </a:cubicBezTo>
                      <a:cubicBezTo>
                        <a:pt x="593" y="1690"/>
                        <a:pt x="610" y="1688"/>
                        <a:pt x="628" y="1688"/>
                      </a:cubicBezTo>
                      <a:cubicBezTo>
                        <a:pt x="665" y="1688"/>
                        <a:pt x="708" y="1694"/>
                        <a:pt x="718" y="1694"/>
                      </a:cubicBezTo>
                      <a:lnTo>
                        <a:pt x="1151" y="1694"/>
                      </a:lnTo>
                      <a:cubicBezTo>
                        <a:pt x="1173" y="1694"/>
                        <a:pt x="1184" y="1691"/>
                        <a:pt x="1192" y="1691"/>
                      </a:cubicBezTo>
                      <a:cubicBezTo>
                        <a:pt x="1199" y="1691"/>
                        <a:pt x="1203" y="1694"/>
                        <a:pt x="1211" y="1709"/>
                      </a:cubicBezTo>
                      <a:cubicBezTo>
                        <a:pt x="1225" y="1739"/>
                        <a:pt x="1211" y="1829"/>
                        <a:pt x="1211" y="1859"/>
                      </a:cubicBezTo>
                      <a:lnTo>
                        <a:pt x="1211" y="2098"/>
                      </a:lnTo>
                      <a:cubicBezTo>
                        <a:pt x="1211" y="2158"/>
                        <a:pt x="1211" y="2217"/>
                        <a:pt x="1211" y="2277"/>
                      </a:cubicBezTo>
                      <a:cubicBezTo>
                        <a:pt x="1211" y="2292"/>
                        <a:pt x="1211" y="2307"/>
                        <a:pt x="1211" y="2307"/>
                      </a:cubicBezTo>
                      <a:cubicBezTo>
                        <a:pt x="1206" y="2312"/>
                        <a:pt x="1196" y="2314"/>
                        <a:pt x="1183" y="2314"/>
                      </a:cubicBezTo>
                      <a:cubicBezTo>
                        <a:pt x="1159" y="2314"/>
                        <a:pt x="1126" y="2307"/>
                        <a:pt x="1106" y="2307"/>
                      </a:cubicBezTo>
                      <a:cubicBezTo>
                        <a:pt x="1046" y="2307"/>
                        <a:pt x="1001" y="2322"/>
                        <a:pt x="972" y="2382"/>
                      </a:cubicBezTo>
                      <a:cubicBezTo>
                        <a:pt x="957" y="2426"/>
                        <a:pt x="972" y="2501"/>
                        <a:pt x="972" y="2546"/>
                      </a:cubicBezTo>
                      <a:cubicBezTo>
                        <a:pt x="972" y="2621"/>
                        <a:pt x="1016" y="2650"/>
                        <a:pt x="1076" y="2665"/>
                      </a:cubicBezTo>
                      <a:cubicBezTo>
                        <a:pt x="1096" y="2665"/>
                        <a:pt x="1123" y="2659"/>
                        <a:pt x="1147" y="2659"/>
                      </a:cubicBezTo>
                      <a:cubicBezTo>
                        <a:pt x="1159" y="2659"/>
                        <a:pt x="1171" y="2660"/>
                        <a:pt x="1181" y="2665"/>
                      </a:cubicBezTo>
                      <a:cubicBezTo>
                        <a:pt x="1211" y="2680"/>
                        <a:pt x="1196" y="2680"/>
                        <a:pt x="1196" y="2725"/>
                      </a:cubicBezTo>
                      <a:cubicBezTo>
                        <a:pt x="1207" y="2846"/>
                        <a:pt x="1282" y="2862"/>
                        <a:pt x="1368" y="2862"/>
                      </a:cubicBezTo>
                      <a:cubicBezTo>
                        <a:pt x="1400" y="2862"/>
                        <a:pt x="1433" y="2859"/>
                        <a:pt x="1464" y="2859"/>
                      </a:cubicBezTo>
                      <a:cubicBezTo>
                        <a:pt x="1494" y="2859"/>
                        <a:pt x="1531" y="2866"/>
                        <a:pt x="1565" y="2866"/>
                      </a:cubicBezTo>
                      <a:cubicBezTo>
                        <a:pt x="1582" y="2866"/>
                        <a:pt x="1599" y="2864"/>
                        <a:pt x="1614" y="2859"/>
                      </a:cubicBezTo>
                      <a:cubicBezTo>
                        <a:pt x="1703" y="2815"/>
                        <a:pt x="1674" y="2755"/>
                        <a:pt x="1688" y="2695"/>
                      </a:cubicBezTo>
                      <a:cubicBezTo>
                        <a:pt x="1688" y="2665"/>
                        <a:pt x="1688" y="2665"/>
                        <a:pt x="1718" y="2665"/>
                      </a:cubicBezTo>
                      <a:lnTo>
                        <a:pt x="1808" y="2665"/>
                      </a:lnTo>
                      <a:cubicBezTo>
                        <a:pt x="1883" y="2650"/>
                        <a:pt x="1912" y="2606"/>
                        <a:pt x="1912" y="2531"/>
                      </a:cubicBezTo>
                      <a:cubicBezTo>
                        <a:pt x="1912" y="2486"/>
                        <a:pt x="1927" y="2411"/>
                        <a:pt x="1898" y="2367"/>
                      </a:cubicBezTo>
                      <a:cubicBezTo>
                        <a:pt x="1876" y="2313"/>
                        <a:pt x="1832" y="2306"/>
                        <a:pt x="1787" y="2306"/>
                      </a:cubicBezTo>
                      <a:cubicBezTo>
                        <a:pt x="1769" y="2306"/>
                        <a:pt x="1750" y="2307"/>
                        <a:pt x="1733" y="2307"/>
                      </a:cubicBezTo>
                      <a:cubicBezTo>
                        <a:pt x="1674" y="2307"/>
                        <a:pt x="1674" y="2307"/>
                        <a:pt x="1674" y="2262"/>
                      </a:cubicBezTo>
                      <a:lnTo>
                        <a:pt x="1674" y="2053"/>
                      </a:lnTo>
                      <a:lnTo>
                        <a:pt x="1674" y="1829"/>
                      </a:lnTo>
                      <a:cubicBezTo>
                        <a:pt x="1674" y="1814"/>
                        <a:pt x="1659" y="1709"/>
                        <a:pt x="1674" y="1680"/>
                      </a:cubicBezTo>
                      <a:cubicBezTo>
                        <a:pt x="1679" y="1675"/>
                        <a:pt x="1685" y="1673"/>
                        <a:pt x="1693" y="1673"/>
                      </a:cubicBezTo>
                      <a:cubicBezTo>
                        <a:pt x="1708" y="1673"/>
                        <a:pt x="1728" y="1680"/>
                        <a:pt x="1748" y="1680"/>
                      </a:cubicBezTo>
                      <a:lnTo>
                        <a:pt x="2181" y="1680"/>
                      </a:lnTo>
                      <a:cubicBezTo>
                        <a:pt x="2191" y="1680"/>
                        <a:pt x="2234" y="1673"/>
                        <a:pt x="2267" y="1673"/>
                      </a:cubicBezTo>
                      <a:cubicBezTo>
                        <a:pt x="2283" y="1673"/>
                        <a:pt x="2296" y="1675"/>
                        <a:pt x="2301" y="1680"/>
                      </a:cubicBezTo>
                      <a:cubicBezTo>
                        <a:pt x="2331" y="1709"/>
                        <a:pt x="2301" y="1799"/>
                        <a:pt x="2316" y="1844"/>
                      </a:cubicBezTo>
                      <a:cubicBezTo>
                        <a:pt x="2331" y="1904"/>
                        <a:pt x="2405" y="1904"/>
                        <a:pt x="2465" y="1904"/>
                      </a:cubicBezTo>
                      <a:cubicBezTo>
                        <a:pt x="2485" y="1904"/>
                        <a:pt x="2507" y="1905"/>
                        <a:pt x="2528" y="1905"/>
                      </a:cubicBezTo>
                      <a:cubicBezTo>
                        <a:pt x="2570" y="1905"/>
                        <a:pt x="2609" y="1899"/>
                        <a:pt x="2629" y="1859"/>
                      </a:cubicBezTo>
                      <a:cubicBezTo>
                        <a:pt x="2644" y="1844"/>
                        <a:pt x="2659" y="1814"/>
                        <a:pt x="2659" y="1784"/>
                      </a:cubicBezTo>
                      <a:cubicBezTo>
                        <a:pt x="2659" y="1769"/>
                        <a:pt x="2644" y="1694"/>
                        <a:pt x="2659" y="1680"/>
                      </a:cubicBezTo>
                      <a:cubicBezTo>
                        <a:pt x="2667" y="1665"/>
                        <a:pt x="2697" y="1665"/>
                        <a:pt x="2728" y="1665"/>
                      </a:cubicBezTo>
                      <a:cubicBezTo>
                        <a:pt x="2760" y="1665"/>
                        <a:pt x="2794" y="1665"/>
                        <a:pt x="2809" y="1650"/>
                      </a:cubicBezTo>
                      <a:cubicBezTo>
                        <a:pt x="2853" y="1620"/>
                        <a:pt x="2853" y="1560"/>
                        <a:pt x="2853" y="1500"/>
                      </a:cubicBezTo>
                      <a:cubicBezTo>
                        <a:pt x="2853" y="1419"/>
                        <a:pt x="2881" y="1292"/>
                        <a:pt x="2829" y="1226"/>
                      </a:cubicBezTo>
                      <a:lnTo>
                        <a:pt x="2829" y="1226"/>
                      </a:lnTo>
                      <a:cubicBezTo>
                        <a:pt x="2825" y="1204"/>
                        <a:pt x="2808" y="1187"/>
                        <a:pt x="2779" y="1187"/>
                      </a:cubicBezTo>
                      <a:lnTo>
                        <a:pt x="2764" y="1187"/>
                      </a:lnTo>
                      <a:cubicBezTo>
                        <a:pt x="2759" y="1186"/>
                        <a:pt x="2754" y="1185"/>
                        <a:pt x="2750" y="1185"/>
                      </a:cubicBezTo>
                      <a:cubicBezTo>
                        <a:pt x="2745" y="1185"/>
                        <a:pt x="2740" y="1186"/>
                        <a:pt x="2736" y="1187"/>
                      </a:cubicBezTo>
                      <a:lnTo>
                        <a:pt x="2704" y="1187"/>
                      </a:lnTo>
                      <a:cubicBezTo>
                        <a:pt x="2674" y="1172"/>
                        <a:pt x="2689" y="1157"/>
                        <a:pt x="2689" y="1127"/>
                      </a:cubicBezTo>
                      <a:cubicBezTo>
                        <a:pt x="2689" y="1067"/>
                        <a:pt x="2689" y="993"/>
                        <a:pt x="2629" y="963"/>
                      </a:cubicBezTo>
                      <a:cubicBezTo>
                        <a:pt x="2607" y="948"/>
                        <a:pt x="2573" y="944"/>
                        <a:pt x="2540" y="944"/>
                      </a:cubicBezTo>
                      <a:cubicBezTo>
                        <a:pt x="2506" y="944"/>
                        <a:pt x="2473" y="948"/>
                        <a:pt x="2450" y="948"/>
                      </a:cubicBezTo>
                      <a:cubicBezTo>
                        <a:pt x="2390" y="948"/>
                        <a:pt x="2346" y="978"/>
                        <a:pt x="2331" y="1052"/>
                      </a:cubicBezTo>
                      <a:cubicBezTo>
                        <a:pt x="2331" y="1082"/>
                        <a:pt x="2346" y="1172"/>
                        <a:pt x="2331" y="1187"/>
                      </a:cubicBezTo>
                      <a:cubicBezTo>
                        <a:pt x="2321" y="1192"/>
                        <a:pt x="2302" y="1193"/>
                        <a:pt x="2282" y="1193"/>
                      </a:cubicBezTo>
                      <a:cubicBezTo>
                        <a:pt x="2241" y="1193"/>
                        <a:pt x="2191" y="1187"/>
                        <a:pt x="2181" y="1187"/>
                      </a:cubicBezTo>
                      <a:lnTo>
                        <a:pt x="1748" y="1187"/>
                      </a:lnTo>
                      <a:cubicBezTo>
                        <a:pt x="1718" y="1187"/>
                        <a:pt x="1718" y="1187"/>
                        <a:pt x="1703" y="1172"/>
                      </a:cubicBezTo>
                      <a:cubicBezTo>
                        <a:pt x="1688" y="1127"/>
                        <a:pt x="1703" y="1037"/>
                        <a:pt x="1703" y="993"/>
                      </a:cubicBezTo>
                      <a:lnTo>
                        <a:pt x="1703" y="768"/>
                      </a:lnTo>
                      <a:cubicBezTo>
                        <a:pt x="1703" y="709"/>
                        <a:pt x="1688" y="634"/>
                        <a:pt x="1703" y="589"/>
                      </a:cubicBezTo>
                      <a:lnTo>
                        <a:pt x="1703" y="559"/>
                      </a:lnTo>
                      <a:lnTo>
                        <a:pt x="1793" y="559"/>
                      </a:lnTo>
                      <a:cubicBezTo>
                        <a:pt x="1868" y="559"/>
                        <a:pt x="1927" y="544"/>
                        <a:pt x="1942" y="470"/>
                      </a:cubicBezTo>
                      <a:cubicBezTo>
                        <a:pt x="1957" y="350"/>
                        <a:pt x="1942" y="216"/>
                        <a:pt x="1808" y="201"/>
                      </a:cubicBezTo>
                      <a:cubicBezTo>
                        <a:pt x="1788" y="201"/>
                        <a:pt x="1761" y="208"/>
                        <a:pt x="1742" y="208"/>
                      </a:cubicBezTo>
                      <a:cubicBezTo>
                        <a:pt x="1732" y="208"/>
                        <a:pt x="1723" y="206"/>
                        <a:pt x="1718" y="201"/>
                      </a:cubicBezTo>
                      <a:cubicBezTo>
                        <a:pt x="1703" y="201"/>
                        <a:pt x="1703" y="171"/>
                        <a:pt x="1703" y="141"/>
                      </a:cubicBezTo>
                      <a:cubicBezTo>
                        <a:pt x="1703" y="66"/>
                        <a:pt x="1674" y="7"/>
                        <a:pt x="1599" y="7"/>
                      </a:cubicBezTo>
                      <a:cubicBezTo>
                        <a:pt x="1579" y="2"/>
                        <a:pt x="1561" y="0"/>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5"/>
                <p:cNvGrpSpPr/>
                <p:nvPr/>
              </p:nvGrpSpPr>
              <p:grpSpPr>
                <a:xfrm rot="8099757" flipH="1">
                  <a:off x="7391452" y="238243"/>
                  <a:ext cx="873072" cy="1245781"/>
                  <a:chOff x="8868730" y="361954"/>
                  <a:chExt cx="873018" cy="1245705"/>
                </a:xfrm>
              </p:grpSpPr>
              <p:grpSp>
                <p:nvGrpSpPr>
                  <p:cNvPr id="377" name="Google Shape;377;p5"/>
                  <p:cNvGrpSpPr/>
                  <p:nvPr/>
                </p:nvGrpSpPr>
                <p:grpSpPr>
                  <a:xfrm rot="2700000" flipH="1">
                    <a:off x="8935723" y="442841"/>
                    <a:ext cx="370909" cy="343118"/>
                    <a:chOff x="7458851" y="629781"/>
                    <a:chExt cx="370913" cy="343121"/>
                  </a:xfrm>
                </p:grpSpPr>
                <p:grpSp>
                  <p:nvGrpSpPr>
                    <p:cNvPr id="378" name="Google Shape;378;p5"/>
                    <p:cNvGrpSpPr/>
                    <p:nvPr/>
                  </p:nvGrpSpPr>
                  <p:grpSpPr>
                    <a:xfrm rot="10799728">
                      <a:off x="7458851" y="629796"/>
                      <a:ext cx="370913" cy="343092"/>
                      <a:chOff x="-5141073" y="1451977"/>
                      <a:chExt cx="293119" cy="271112"/>
                    </a:xfrm>
                  </p:grpSpPr>
                  <p:sp>
                    <p:nvSpPr>
                      <p:cNvPr id="379" name="Google Shape;379;p5"/>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 name="Google Shape;381;p5"/>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5"/>
                  <p:cNvGrpSpPr/>
                  <p:nvPr/>
                </p:nvGrpSpPr>
                <p:grpSpPr>
                  <a:xfrm rot="8100000">
                    <a:off x="8935723" y="1183653"/>
                    <a:ext cx="370909" cy="343118"/>
                    <a:chOff x="7458851" y="629781"/>
                    <a:chExt cx="370913" cy="343121"/>
                  </a:xfrm>
                </p:grpSpPr>
                <p:grpSp>
                  <p:nvGrpSpPr>
                    <p:cNvPr id="383" name="Google Shape;383;p5"/>
                    <p:cNvGrpSpPr/>
                    <p:nvPr/>
                  </p:nvGrpSpPr>
                  <p:grpSpPr>
                    <a:xfrm rot="10799728">
                      <a:off x="7458851" y="629796"/>
                      <a:ext cx="370913" cy="343092"/>
                      <a:chOff x="-5141073" y="1451977"/>
                      <a:chExt cx="293119" cy="271112"/>
                    </a:xfrm>
                  </p:grpSpPr>
                  <p:sp>
                    <p:nvSpPr>
                      <p:cNvPr id="384" name="Google Shape;384;p5"/>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5"/>
                    <p:cNvSpPr/>
                    <p:nvPr/>
                  </p:nvSpPr>
                  <p:spPr>
                    <a:xfrm rot="10800000">
                      <a:off x="7696824" y="668703"/>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5"/>
                  <p:cNvGrpSpPr/>
                  <p:nvPr/>
                </p:nvGrpSpPr>
                <p:grpSpPr>
                  <a:xfrm rot="8100000" flipH="1">
                    <a:off x="9303848" y="813635"/>
                    <a:ext cx="370909" cy="343118"/>
                    <a:chOff x="7458851" y="629781"/>
                    <a:chExt cx="370913" cy="343121"/>
                  </a:xfrm>
                </p:grpSpPr>
                <p:grpSp>
                  <p:nvGrpSpPr>
                    <p:cNvPr id="388" name="Google Shape;388;p5"/>
                    <p:cNvGrpSpPr/>
                    <p:nvPr/>
                  </p:nvGrpSpPr>
                  <p:grpSpPr>
                    <a:xfrm rot="10799728">
                      <a:off x="7458851" y="629796"/>
                      <a:ext cx="370913" cy="343092"/>
                      <a:chOff x="-5141073" y="1451977"/>
                      <a:chExt cx="293119" cy="271112"/>
                    </a:xfrm>
                  </p:grpSpPr>
                  <p:sp>
                    <p:nvSpPr>
                      <p:cNvPr id="389" name="Google Shape;389;p5"/>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5"/>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92" name="Google Shape;392;p5"/>
            <p:cNvGrpSpPr/>
            <p:nvPr/>
          </p:nvGrpSpPr>
          <p:grpSpPr>
            <a:xfrm rot="10800000" flipH="1">
              <a:off x="7940483" y="3936619"/>
              <a:ext cx="1498274" cy="1498236"/>
              <a:chOff x="7078851" y="112015"/>
              <a:chExt cx="1498274" cy="1498236"/>
            </a:xfrm>
          </p:grpSpPr>
          <p:sp>
            <p:nvSpPr>
              <p:cNvPr id="393" name="Google Shape;393;p5"/>
              <p:cNvSpPr/>
              <p:nvPr/>
            </p:nvSpPr>
            <p:spPr>
              <a:xfrm rot="10800000" flipH="1">
                <a:off x="7488282" y="776673"/>
                <a:ext cx="414774" cy="410222"/>
              </a:xfrm>
              <a:custGeom>
                <a:avLst/>
                <a:gdLst/>
                <a:ahLst/>
                <a:cxnLst/>
                <a:rect l="l" t="t" r="r" b="b"/>
                <a:pathLst>
                  <a:path w="3645" h="3605" extrusionOk="0">
                    <a:moveTo>
                      <a:pt x="1822" y="1"/>
                    </a:moveTo>
                    <a:cubicBezTo>
                      <a:pt x="1763" y="1"/>
                      <a:pt x="1703" y="23"/>
                      <a:pt x="1658" y="68"/>
                    </a:cubicBezTo>
                    <a:cubicBezTo>
                      <a:pt x="1076" y="561"/>
                      <a:pt x="583" y="1054"/>
                      <a:pt x="75" y="1636"/>
                    </a:cubicBezTo>
                    <a:cubicBezTo>
                      <a:pt x="0" y="1726"/>
                      <a:pt x="0" y="1875"/>
                      <a:pt x="75" y="1965"/>
                    </a:cubicBezTo>
                    <a:cubicBezTo>
                      <a:pt x="583" y="2547"/>
                      <a:pt x="1076" y="3040"/>
                      <a:pt x="1658" y="3548"/>
                    </a:cubicBezTo>
                    <a:cubicBezTo>
                      <a:pt x="1703" y="3585"/>
                      <a:pt x="1763" y="3604"/>
                      <a:pt x="1822" y="3604"/>
                    </a:cubicBezTo>
                    <a:cubicBezTo>
                      <a:pt x="1882" y="3604"/>
                      <a:pt x="1942" y="3585"/>
                      <a:pt x="1987" y="3548"/>
                    </a:cubicBezTo>
                    <a:cubicBezTo>
                      <a:pt x="2569" y="3040"/>
                      <a:pt x="3062" y="2547"/>
                      <a:pt x="3570" y="1965"/>
                    </a:cubicBezTo>
                    <a:cubicBezTo>
                      <a:pt x="3645" y="1875"/>
                      <a:pt x="3645" y="1726"/>
                      <a:pt x="3570" y="1636"/>
                    </a:cubicBezTo>
                    <a:cubicBezTo>
                      <a:pt x="3062" y="1054"/>
                      <a:pt x="2569" y="561"/>
                      <a:pt x="1987" y="68"/>
                    </a:cubicBezTo>
                    <a:cubicBezTo>
                      <a:pt x="1942" y="23"/>
                      <a:pt x="188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rot="10800000" flipH="1">
                <a:off x="7481454" y="771097"/>
                <a:ext cx="430136" cy="423194"/>
              </a:xfrm>
              <a:custGeom>
                <a:avLst/>
                <a:gdLst/>
                <a:ahLst/>
                <a:cxnLst/>
                <a:rect l="l" t="t" r="r" b="b"/>
                <a:pathLst>
                  <a:path w="3780" h="3719" extrusionOk="0">
                    <a:moveTo>
                      <a:pt x="1870" y="122"/>
                    </a:moveTo>
                    <a:cubicBezTo>
                      <a:pt x="2010" y="122"/>
                      <a:pt x="2137" y="281"/>
                      <a:pt x="2241" y="372"/>
                    </a:cubicBezTo>
                    <a:cubicBezTo>
                      <a:pt x="2495" y="611"/>
                      <a:pt x="2764" y="850"/>
                      <a:pt x="3003" y="1104"/>
                    </a:cubicBezTo>
                    <a:cubicBezTo>
                      <a:pt x="3122" y="1238"/>
                      <a:pt x="3257" y="1373"/>
                      <a:pt x="3361" y="1507"/>
                    </a:cubicBezTo>
                    <a:cubicBezTo>
                      <a:pt x="3481" y="1627"/>
                      <a:pt x="3720" y="1806"/>
                      <a:pt x="3585" y="1985"/>
                    </a:cubicBezTo>
                    <a:cubicBezTo>
                      <a:pt x="3167" y="2478"/>
                      <a:pt x="2719" y="2926"/>
                      <a:pt x="2226" y="3359"/>
                    </a:cubicBezTo>
                    <a:cubicBezTo>
                      <a:pt x="2145" y="3440"/>
                      <a:pt x="2017" y="3605"/>
                      <a:pt x="1883" y="3605"/>
                    </a:cubicBezTo>
                    <a:cubicBezTo>
                      <a:pt x="1868" y="3605"/>
                      <a:pt x="1853" y="3603"/>
                      <a:pt x="1838" y="3598"/>
                    </a:cubicBezTo>
                    <a:cubicBezTo>
                      <a:pt x="1748" y="3583"/>
                      <a:pt x="1688" y="3494"/>
                      <a:pt x="1629" y="3449"/>
                    </a:cubicBezTo>
                    <a:cubicBezTo>
                      <a:pt x="1569" y="3389"/>
                      <a:pt x="1494" y="3344"/>
                      <a:pt x="1434" y="3284"/>
                    </a:cubicBezTo>
                    <a:cubicBezTo>
                      <a:pt x="1195" y="3075"/>
                      <a:pt x="971" y="2851"/>
                      <a:pt x="747" y="2612"/>
                    </a:cubicBezTo>
                    <a:cubicBezTo>
                      <a:pt x="643" y="2493"/>
                      <a:pt x="538" y="2388"/>
                      <a:pt x="434" y="2269"/>
                    </a:cubicBezTo>
                    <a:cubicBezTo>
                      <a:pt x="374" y="2224"/>
                      <a:pt x="329" y="2164"/>
                      <a:pt x="284" y="2105"/>
                    </a:cubicBezTo>
                    <a:cubicBezTo>
                      <a:pt x="225" y="2030"/>
                      <a:pt x="135" y="1970"/>
                      <a:pt x="135" y="1866"/>
                    </a:cubicBezTo>
                    <a:cubicBezTo>
                      <a:pt x="135" y="1791"/>
                      <a:pt x="210" y="1731"/>
                      <a:pt x="254" y="1671"/>
                    </a:cubicBezTo>
                    <a:cubicBezTo>
                      <a:pt x="314" y="1597"/>
                      <a:pt x="374" y="1537"/>
                      <a:pt x="434" y="1462"/>
                    </a:cubicBezTo>
                    <a:cubicBezTo>
                      <a:pt x="538" y="1343"/>
                      <a:pt x="643" y="1238"/>
                      <a:pt x="747" y="1119"/>
                    </a:cubicBezTo>
                    <a:cubicBezTo>
                      <a:pt x="971" y="895"/>
                      <a:pt x="1210" y="671"/>
                      <a:pt x="1434" y="447"/>
                    </a:cubicBezTo>
                    <a:cubicBezTo>
                      <a:pt x="1494" y="402"/>
                      <a:pt x="1554" y="357"/>
                      <a:pt x="1614" y="297"/>
                    </a:cubicBezTo>
                    <a:cubicBezTo>
                      <a:pt x="1673" y="238"/>
                      <a:pt x="1733" y="163"/>
                      <a:pt x="1808" y="133"/>
                    </a:cubicBezTo>
                    <a:cubicBezTo>
                      <a:pt x="1829" y="125"/>
                      <a:pt x="1850" y="122"/>
                      <a:pt x="1870" y="122"/>
                    </a:cubicBezTo>
                    <a:close/>
                    <a:moveTo>
                      <a:pt x="1859" y="0"/>
                    </a:moveTo>
                    <a:cubicBezTo>
                      <a:pt x="1833" y="0"/>
                      <a:pt x="1806" y="4"/>
                      <a:pt x="1778" y="14"/>
                    </a:cubicBezTo>
                    <a:cubicBezTo>
                      <a:pt x="1703" y="43"/>
                      <a:pt x="1643" y="103"/>
                      <a:pt x="1599" y="148"/>
                    </a:cubicBezTo>
                    <a:cubicBezTo>
                      <a:pt x="1509" y="223"/>
                      <a:pt x="1449" y="282"/>
                      <a:pt x="1375" y="357"/>
                    </a:cubicBezTo>
                    <a:cubicBezTo>
                      <a:pt x="1225" y="477"/>
                      <a:pt x="1106" y="596"/>
                      <a:pt x="971" y="730"/>
                    </a:cubicBezTo>
                    <a:cubicBezTo>
                      <a:pt x="702" y="999"/>
                      <a:pt x="449" y="1268"/>
                      <a:pt x="195" y="1552"/>
                    </a:cubicBezTo>
                    <a:cubicBezTo>
                      <a:pt x="105" y="1656"/>
                      <a:pt x="1" y="1761"/>
                      <a:pt x="30" y="1925"/>
                    </a:cubicBezTo>
                    <a:cubicBezTo>
                      <a:pt x="60" y="2075"/>
                      <a:pt x="210" y="2194"/>
                      <a:pt x="314" y="2314"/>
                    </a:cubicBezTo>
                    <a:cubicBezTo>
                      <a:pt x="553" y="2597"/>
                      <a:pt x="822" y="2866"/>
                      <a:pt x="1091" y="3120"/>
                    </a:cubicBezTo>
                    <a:cubicBezTo>
                      <a:pt x="1225" y="3240"/>
                      <a:pt x="1375" y="3374"/>
                      <a:pt x="1509" y="3509"/>
                    </a:cubicBezTo>
                    <a:cubicBezTo>
                      <a:pt x="1622" y="3594"/>
                      <a:pt x="1722" y="3719"/>
                      <a:pt x="1872" y="3719"/>
                    </a:cubicBezTo>
                    <a:cubicBezTo>
                      <a:pt x="1881" y="3719"/>
                      <a:pt x="1889" y="3718"/>
                      <a:pt x="1897" y="3718"/>
                    </a:cubicBezTo>
                    <a:cubicBezTo>
                      <a:pt x="2077" y="3703"/>
                      <a:pt x="2196" y="3538"/>
                      <a:pt x="2330" y="3419"/>
                    </a:cubicBezTo>
                    <a:cubicBezTo>
                      <a:pt x="2480" y="3284"/>
                      <a:pt x="2629" y="3150"/>
                      <a:pt x="2779" y="3001"/>
                    </a:cubicBezTo>
                    <a:cubicBezTo>
                      <a:pt x="3081" y="2712"/>
                      <a:pt x="3370" y="2410"/>
                      <a:pt x="3632" y="2094"/>
                    </a:cubicBezTo>
                    <a:lnTo>
                      <a:pt x="3632" y="2094"/>
                    </a:lnTo>
                    <a:cubicBezTo>
                      <a:pt x="3634" y="2094"/>
                      <a:pt x="3636" y="2094"/>
                      <a:pt x="3638" y="2094"/>
                    </a:cubicBezTo>
                    <a:cubicBezTo>
                      <a:pt x="3651" y="2094"/>
                      <a:pt x="3664" y="2089"/>
                      <a:pt x="3675" y="2075"/>
                    </a:cubicBezTo>
                    <a:cubicBezTo>
                      <a:pt x="3749" y="1970"/>
                      <a:pt x="3779" y="1821"/>
                      <a:pt x="3705" y="1701"/>
                    </a:cubicBezTo>
                    <a:cubicBezTo>
                      <a:pt x="3660" y="1627"/>
                      <a:pt x="3600" y="1582"/>
                      <a:pt x="3540" y="1522"/>
                    </a:cubicBezTo>
                    <a:cubicBezTo>
                      <a:pt x="3481" y="1447"/>
                      <a:pt x="3421" y="1373"/>
                      <a:pt x="3346" y="1298"/>
                    </a:cubicBezTo>
                    <a:cubicBezTo>
                      <a:pt x="3092" y="1029"/>
                      <a:pt x="2823" y="760"/>
                      <a:pt x="2555" y="506"/>
                    </a:cubicBezTo>
                    <a:cubicBezTo>
                      <a:pt x="2420" y="372"/>
                      <a:pt x="2286" y="253"/>
                      <a:pt x="2136" y="133"/>
                    </a:cubicBezTo>
                    <a:cubicBezTo>
                      <a:pt x="2053" y="62"/>
                      <a:pt x="1961" y="0"/>
                      <a:pt x="1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rot="10800000" flipH="1">
                <a:off x="7539261" y="825604"/>
                <a:ext cx="312816" cy="314522"/>
              </a:xfrm>
              <a:custGeom>
                <a:avLst/>
                <a:gdLst/>
                <a:ahLst/>
                <a:cxnLst/>
                <a:rect l="l" t="t" r="r" b="b"/>
                <a:pathLst>
                  <a:path w="2749" h="2764" extrusionOk="0">
                    <a:moveTo>
                      <a:pt x="1225" y="1"/>
                    </a:moveTo>
                    <a:cubicBezTo>
                      <a:pt x="1195" y="1"/>
                      <a:pt x="1180" y="30"/>
                      <a:pt x="1180" y="60"/>
                    </a:cubicBezTo>
                    <a:lnTo>
                      <a:pt x="1180" y="150"/>
                    </a:lnTo>
                    <a:cubicBezTo>
                      <a:pt x="1180" y="180"/>
                      <a:pt x="1150" y="210"/>
                      <a:pt x="1121" y="210"/>
                    </a:cubicBezTo>
                    <a:lnTo>
                      <a:pt x="1001" y="210"/>
                    </a:lnTo>
                    <a:cubicBezTo>
                      <a:pt x="971" y="210"/>
                      <a:pt x="941" y="225"/>
                      <a:pt x="941" y="269"/>
                    </a:cubicBezTo>
                    <a:lnTo>
                      <a:pt x="941" y="404"/>
                    </a:lnTo>
                    <a:cubicBezTo>
                      <a:pt x="941" y="434"/>
                      <a:pt x="971" y="449"/>
                      <a:pt x="1001" y="449"/>
                    </a:cubicBezTo>
                    <a:lnTo>
                      <a:pt x="1135" y="449"/>
                    </a:lnTo>
                    <a:cubicBezTo>
                      <a:pt x="1165" y="449"/>
                      <a:pt x="1180" y="479"/>
                      <a:pt x="1180" y="508"/>
                    </a:cubicBezTo>
                    <a:lnTo>
                      <a:pt x="1180" y="1136"/>
                    </a:lnTo>
                    <a:cubicBezTo>
                      <a:pt x="1180" y="1166"/>
                      <a:pt x="1165" y="1195"/>
                      <a:pt x="1135" y="1195"/>
                    </a:cubicBezTo>
                    <a:lnTo>
                      <a:pt x="508" y="1195"/>
                    </a:lnTo>
                    <a:cubicBezTo>
                      <a:pt x="478" y="1195"/>
                      <a:pt x="448" y="1180"/>
                      <a:pt x="448" y="1136"/>
                    </a:cubicBezTo>
                    <a:lnTo>
                      <a:pt x="448" y="1016"/>
                    </a:lnTo>
                    <a:cubicBezTo>
                      <a:pt x="448" y="986"/>
                      <a:pt x="433" y="956"/>
                      <a:pt x="404" y="956"/>
                    </a:cubicBezTo>
                    <a:lnTo>
                      <a:pt x="254" y="956"/>
                    </a:lnTo>
                    <a:cubicBezTo>
                      <a:pt x="224" y="956"/>
                      <a:pt x="209" y="986"/>
                      <a:pt x="209" y="1016"/>
                    </a:cubicBezTo>
                    <a:lnTo>
                      <a:pt x="209" y="1136"/>
                    </a:lnTo>
                    <a:cubicBezTo>
                      <a:pt x="209" y="1166"/>
                      <a:pt x="180" y="1195"/>
                      <a:pt x="150" y="1195"/>
                    </a:cubicBezTo>
                    <a:lnTo>
                      <a:pt x="60" y="1195"/>
                    </a:lnTo>
                    <a:cubicBezTo>
                      <a:pt x="30" y="1195"/>
                      <a:pt x="0" y="1225"/>
                      <a:pt x="0" y="1255"/>
                    </a:cubicBezTo>
                    <a:lnTo>
                      <a:pt x="0" y="1524"/>
                    </a:lnTo>
                    <a:cubicBezTo>
                      <a:pt x="0" y="1554"/>
                      <a:pt x="30" y="1584"/>
                      <a:pt x="60" y="1584"/>
                    </a:cubicBezTo>
                    <a:lnTo>
                      <a:pt x="150" y="1584"/>
                    </a:lnTo>
                    <a:cubicBezTo>
                      <a:pt x="180" y="1584"/>
                      <a:pt x="209" y="1599"/>
                      <a:pt x="209" y="1643"/>
                    </a:cubicBezTo>
                    <a:lnTo>
                      <a:pt x="209" y="1763"/>
                    </a:lnTo>
                    <a:cubicBezTo>
                      <a:pt x="209" y="1793"/>
                      <a:pt x="224" y="1823"/>
                      <a:pt x="254" y="1823"/>
                    </a:cubicBezTo>
                    <a:lnTo>
                      <a:pt x="404" y="1823"/>
                    </a:lnTo>
                    <a:cubicBezTo>
                      <a:pt x="433" y="1823"/>
                      <a:pt x="448" y="1793"/>
                      <a:pt x="448" y="1763"/>
                    </a:cubicBezTo>
                    <a:lnTo>
                      <a:pt x="448" y="1643"/>
                    </a:lnTo>
                    <a:cubicBezTo>
                      <a:pt x="448" y="1599"/>
                      <a:pt x="478" y="1584"/>
                      <a:pt x="508" y="1584"/>
                    </a:cubicBezTo>
                    <a:lnTo>
                      <a:pt x="1135" y="1584"/>
                    </a:lnTo>
                    <a:cubicBezTo>
                      <a:pt x="1165" y="1584"/>
                      <a:pt x="1180" y="1599"/>
                      <a:pt x="1180" y="1643"/>
                    </a:cubicBezTo>
                    <a:lnTo>
                      <a:pt x="1180" y="2256"/>
                    </a:lnTo>
                    <a:cubicBezTo>
                      <a:pt x="1180" y="2286"/>
                      <a:pt x="1165" y="2316"/>
                      <a:pt x="1135" y="2316"/>
                    </a:cubicBezTo>
                    <a:lnTo>
                      <a:pt x="1001" y="2316"/>
                    </a:lnTo>
                    <a:cubicBezTo>
                      <a:pt x="971" y="2316"/>
                      <a:pt x="941" y="2345"/>
                      <a:pt x="941" y="2375"/>
                    </a:cubicBezTo>
                    <a:lnTo>
                      <a:pt x="941" y="2510"/>
                    </a:lnTo>
                    <a:cubicBezTo>
                      <a:pt x="941" y="2540"/>
                      <a:pt x="971" y="2570"/>
                      <a:pt x="1001" y="2570"/>
                    </a:cubicBezTo>
                    <a:lnTo>
                      <a:pt x="1135" y="2570"/>
                    </a:lnTo>
                    <a:cubicBezTo>
                      <a:pt x="1165" y="2570"/>
                      <a:pt x="1180" y="2584"/>
                      <a:pt x="1180" y="2614"/>
                    </a:cubicBezTo>
                    <a:lnTo>
                      <a:pt x="1180" y="2704"/>
                    </a:lnTo>
                    <a:cubicBezTo>
                      <a:pt x="1180" y="2734"/>
                      <a:pt x="1210" y="2764"/>
                      <a:pt x="1240" y="2764"/>
                    </a:cubicBezTo>
                    <a:lnTo>
                      <a:pt x="1524" y="2764"/>
                    </a:lnTo>
                    <a:cubicBezTo>
                      <a:pt x="1554" y="2764"/>
                      <a:pt x="1569" y="2734"/>
                      <a:pt x="1569" y="2704"/>
                    </a:cubicBezTo>
                    <a:lnTo>
                      <a:pt x="1569" y="2614"/>
                    </a:lnTo>
                    <a:cubicBezTo>
                      <a:pt x="1569" y="2584"/>
                      <a:pt x="1598" y="2570"/>
                      <a:pt x="1628" y="2570"/>
                    </a:cubicBezTo>
                    <a:lnTo>
                      <a:pt x="1763" y="2570"/>
                    </a:lnTo>
                    <a:cubicBezTo>
                      <a:pt x="1793" y="2570"/>
                      <a:pt x="1808" y="2540"/>
                      <a:pt x="1808" y="2510"/>
                    </a:cubicBezTo>
                    <a:lnTo>
                      <a:pt x="1808" y="2375"/>
                    </a:lnTo>
                    <a:cubicBezTo>
                      <a:pt x="1808" y="2345"/>
                      <a:pt x="1793" y="2316"/>
                      <a:pt x="1763" y="2316"/>
                    </a:cubicBezTo>
                    <a:lnTo>
                      <a:pt x="1628" y="2316"/>
                    </a:lnTo>
                    <a:cubicBezTo>
                      <a:pt x="1598" y="2316"/>
                      <a:pt x="1569" y="2286"/>
                      <a:pt x="1569" y="2256"/>
                    </a:cubicBezTo>
                    <a:lnTo>
                      <a:pt x="1569" y="1643"/>
                    </a:lnTo>
                    <a:cubicBezTo>
                      <a:pt x="1569" y="1599"/>
                      <a:pt x="1598" y="1584"/>
                      <a:pt x="1628" y="1584"/>
                    </a:cubicBezTo>
                    <a:lnTo>
                      <a:pt x="2256" y="1584"/>
                    </a:lnTo>
                    <a:cubicBezTo>
                      <a:pt x="2286" y="1584"/>
                      <a:pt x="2300" y="1599"/>
                      <a:pt x="2300" y="1643"/>
                    </a:cubicBezTo>
                    <a:lnTo>
                      <a:pt x="2300" y="1763"/>
                    </a:lnTo>
                    <a:cubicBezTo>
                      <a:pt x="2300" y="1793"/>
                      <a:pt x="2330" y="1823"/>
                      <a:pt x="2360" y="1823"/>
                    </a:cubicBezTo>
                    <a:lnTo>
                      <a:pt x="2495" y="1823"/>
                    </a:lnTo>
                    <a:cubicBezTo>
                      <a:pt x="2524" y="1823"/>
                      <a:pt x="2554" y="1793"/>
                      <a:pt x="2554" y="1763"/>
                    </a:cubicBezTo>
                    <a:lnTo>
                      <a:pt x="2554" y="1643"/>
                    </a:lnTo>
                    <a:cubicBezTo>
                      <a:pt x="2554" y="1599"/>
                      <a:pt x="2569" y="1584"/>
                      <a:pt x="2599" y="1584"/>
                    </a:cubicBezTo>
                    <a:lnTo>
                      <a:pt x="2704" y="1584"/>
                    </a:lnTo>
                    <a:cubicBezTo>
                      <a:pt x="2734" y="1584"/>
                      <a:pt x="2749" y="1554"/>
                      <a:pt x="2749" y="1524"/>
                    </a:cubicBezTo>
                    <a:lnTo>
                      <a:pt x="2749" y="1255"/>
                    </a:lnTo>
                    <a:cubicBezTo>
                      <a:pt x="2749" y="1225"/>
                      <a:pt x="2719" y="1195"/>
                      <a:pt x="2689" y="1195"/>
                    </a:cubicBezTo>
                    <a:lnTo>
                      <a:pt x="2599" y="1195"/>
                    </a:lnTo>
                    <a:cubicBezTo>
                      <a:pt x="2569" y="1195"/>
                      <a:pt x="2539" y="1166"/>
                      <a:pt x="2539" y="1136"/>
                    </a:cubicBezTo>
                    <a:lnTo>
                      <a:pt x="2539" y="1001"/>
                    </a:lnTo>
                    <a:cubicBezTo>
                      <a:pt x="2539" y="971"/>
                      <a:pt x="2524" y="942"/>
                      <a:pt x="2495" y="942"/>
                    </a:cubicBezTo>
                    <a:lnTo>
                      <a:pt x="2345" y="942"/>
                    </a:lnTo>
                    <a:cubicBezTo>
                      <a:pt x="2315" y="942"/>
                      <a:pt x="2300" y="971"/>
                      <a:pt x="2300" y="1001"/>
                    </a:cubicBezTo>
                    <a:lnTo>
                      <a:pt x="2300" y="1136"/>
                    </a:lnTo>
                    <a:cubicBezTo>
                      <a:pt x="2300" y="1166"/>
                      <a:pt x="2271" y="1195"/>
                      <a:pt x="2241" y="1195"/>
                    </a:cubicBezTo>
                    <a:lnTo>
                      <a:pt x="1613" y="1195"/>
                    </a:lnTo>
                    <a:cubicBezTo>
                      <a:pt x="1584" y="1195"/>
                      <a:pt x="1569" y="1166"/>
                      <a:pt x="1569" y="1136"/>
                    </a:cubicBezTo>
                    <a:lnTo>
                      <a:pt x="1569" y="508"/>
                    </a:lnTo>
                    <a:cubicBezTo>
                      <a:pt x="1569" y="464"/>
                      <a:pt x="1584" y="449"/>
                      <a:pt x="1613" y="449"/>
                    </a:cubicBezTo>
                    <a:lnTo>
                      <a:pt x="1748" y="449"/>
                    </a:lnTo>
                    <a:cubicBezTo>
                      <a:pt x="1778" y="449"/>
                      <a:pt x="1808" y="419"/>
                      <a:pt x="1808" y="389"/>
                    </a:cubicBezTo>
                    <a:lnTo>
                      <a:pt x="1808" y="254"/>
                    </a:lnTo>
                    <a:cubicBezTo>
                      <a:pt x="1808" y="225"/>
                      <a:pt x="1778" y="195"/>
                      <a:pt x="1748" y="195"/>
                    </a:cubicBezTo>
                    <a:lnTo>
                      <a:pt x="1613" y="195"/>
                    </a:lnTo>
                    <a:cubicBezTo>
                      <a:pt x="1584" y="195"/>
                      <a:pt x="1569" y="180"/>
                      <a:pt x="1569" y="150"/>
                    </a:cubicBezTo>
                    <a:lnTo>
                      <a:pt x="1569" y="60"/>
                    </a:lnTo>
                    <a:cubicBezTo>
                      <a:pt x="1569" y="30"/>
                      <a:pt x="1539"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5"/>
              <p:cNvGrpSpPr/>
              <p:nvPr/>
            </p:nvGrpSpPr>
            <p:grpSpPr>
              <a:xfrm>
                <a:off x="7078851" y="112015"/>
                <a:ext cx="1498274" cy="1498236"/>
                <a:chOff x="7078851" y="112015"/>
                <a:chExt cx="1498274" cy="1498236"/>
              </a:xfrm>
            </p:grpSpPr>
            <p:sp>
              <p:nvSpPr>
                <p:cNvPr id="397" name="Google Shape;397;p5"/>
                <p:cNvSpPr/>
                <p:nvPr/>
              </p:nvSpPr>
              <p:spPr>
                <a:xfrm rot="10800000" flipH="1">
                  <a:off x="7529020" y="819686"/>
                  <a:ext cx="327836" cy="326243"/>
                </a:xfrm>
                <a:custGeom>
                  <a:avLst/>
                  <a:gdLst/>
                  <a:ahLst/>
                  <a:cxnLst/>
                  <a:rect l="l" t="t" r="r" b="b"/>
                  <a:pathLst>
                    <a:path w="2881" h="2867" extrusionOk="0">
                      <a:moveTo>
                        <a:pt x="1554" y="126"/>
                      </a:moveTo>
                      <a:cubicBezTo>
                        <a:pt x="1584" y="141"/>
                        <a:pt x="1554" y="231"/>
                        <a:pt x="1569" y="261"/>
                      </a:cubicBezTo>
                      <a:cubicBezTo>
                        <a:pt x="1614" y="335"/>
                        <a:pt x="1674" y="335"/>
                        <a:pt x="1733" y="335"/>
                      </a:cubicBezTo>
                      <a:cubicBezTo>
                        <a:pt x="1733" y="335"/>
                        <a:pt x="1760" y="329"/>
                        <a:pt x="1778" y="329"/>
                      </a:cubicBezTo>
                      <a:cubicBezTo>
                        <a:pt x="1786" y="329"/>
                        <a:pt x="1793" y="330"/>
                        <a:pt x="1793" y="335"/>
                      </a:cubicBezTo>
                      <a:cubicBezTo>
                        <a:pt x="1808" y="350"/>
                        <a:pt x="1793" y="410"/>
                        <a:pt x="1793" y="425"/>
                      </a:cubicBezTo>
                      <a:cubicBezTo>
                        <a:pt x="1793" y="455"/>
                        <a:pt x="1808" y="455"/>
                        <a:pt x="1778" y="455"/>
                      </a:cubicBezTo>
                      <a:cubicBezTo>
                        <a:pt x="1768" y="460"/>
                        <a:pt x="1756" y="461"/>
                        <a:pt x="1745" y="461"/>
                      </a:cubicBezTo>
                      <a:cubicBezTo>
                        <a:pt x="1722" y="461"/>
                        <a:pt x="1698" y="455"/>
                        <a:pt x="1688" y="455"/>
                      </a:cubicBezTo>
                      <a:cubicBezTo>
                        <a:pt x="1614" y="470"/>
                        <a:pt x="1569" y="500"/>
                        <a:pt x="1569" y="574"/>
                      </a:cubicBezTo>
                      <a:cubicBezTo>
                        <a:pt x="1554" y="664"/>
                        <a:pt x="1569" y="783"/>
                        <a:pt x="1569" y="873"/>
                      </a:cubicBezTo>
                      <a:cubicBezTo>
                        <a:pt x="1569" y="978"/>
                        <a:pt x="1554" y="1097"/>
                        <a:pt x="1569" y="1202"/>
                      </a:cubicBezTo>
                      <a:cubicBezTo>
                        <a:pt x="1581" y="1297"/>
                        <a:pt x="1650" y="1307"/>
                        <a:pt x="1723" y="1307"/>
                      </a:cubicBezTo>
                      <a:cubicBezTo>
                        <a:pt x="1742" y="1307"/>
                        <a:pt x="1760" y="1306"/>
                        <a:pt x="1778" y="1306"/>
                      </a:cubicBezTo>
                      <a:lnTo>
                        <a:pt x="2211" y="1306"/>
                      </a:lnTo>
                      <a:cubicBezTo>
                        <a:pt x="2228" y="1306"/>
                        <a:pt x="2244" y="1307"/>
                        <a:pt x="2261" y="1307"/>
                      </a:cubicBezTo>
                      <a:cubicBezTo>
                        <a:pt x="2335" y="1307"/>
                        <a:pt x="2405" y="1297"/>
                        <a:pt x="2405" y="1187"/>
                      </a:cubicBezTo>
                      <a:lnTo>
                        <a:pt x="2405" y="1097"/>
                      </a:lnTo>
                      <a:cubicBezTo>
                        <a:pt x="2405" y="1067"/>
                        <a:pt x="2405" y="1067"/>
                        <a:pt x="2435" y="1067"/>
                      </a:cubicBezTo>
                      <a:cubicBezTo>
                        <a:pt x="2443" y="1060"/>
                        <a:pt x="2465" y="1056"/>
                        <a:pt x="2488" y="1056"/>
                      </a:cubicBezTo>
                      <a:cubicBezTo>
                        <a:pt x="2510" y="1056"/>
                        <a:pt x="2532" y="1060"/>
                        <a:pt x="2540" y="1067"/>
                      </a:cubicBezTo>
                      <a:cubicBezTo>
                        <a:pt x="2555" y="1082"/>
                        <a:pt x="2540" y="1112"/>
                        <a:pt x="2540" y="1142"/>
                      </a:cubicBezTo>
                      <a:cubicBezTo>
                        <a:pt x="2540" y="1187"/>
                        <a:pt x="2540" y="1246"/>
                        <a:pt x="2585" y="1276"/>
                      </a:cubicBezTo>
                      <a:cubicBezTo>
                        <a:pt x="2629" y="1306"/>
                        <a:pt x="2689" y="1306"/>
                        <a:pt x="2734" y="1306"/>
                      </a:cubicBezTo>
                      <a:cubicBezTo>
                        <a:pt x="2738" y="1306"/>
                        <a:pt x="2742" y="1306"/>
                        <a:pt x="2745" y="1306"/>
                      </a:cubicBezTo>
                      <a:lnTo>
                        <a:pt x="2745" y="1306"/>
                      </a:lnTo>
                      <a:cubicBezTo>
                        <a:pt x="2759" y="1342"/>
                        <a:pt x="2749" y="1428"/>
                        <a:pt x="2749" y="1441"/>
                      </a:cubicBezTo>
                      <a:cubicBezTo>
                        <a:pt x="2749" y="1485"/>
                        <a:pt x="2764" y="1515"/>
                        <a:pt x="2749" y="1545"/>
                      </a:cubicBezTo>
                      <a:cubicBezTo>
                        <a:pt x="2741" y="1560"/>
                        <a:pt x="2745" y="1564"/>
                        <a:pt x="2745" y="1564"/>
                      </a:cubicBezTo>
                      <a:cubicBezTo>
                        <a:pt x="2745" y="1564"/>
                        <a:pt x="2741" y="1560"/>
                        <a:pt x="2719" y="1560"/>
                      </a:cubicBezTo>
                      <a:cubicBezTo>
                        <a:pt x="2659" y="1575"/>
                        <a:pt x="2600" y="1545"/>
                        <a:pt x="2570" y="1620"/>
                      </a:cubicBezTo>
                      <a:cubicBezTo>
                        <a:pt x="2555" y="1650"/>
                        <a:pt x="2555" y="1665"/>
                        <a:pt x="2555" y="1709"/>
                      </a:cubicBezTo>
                      <a:cubicBezTo>
                        <a:pt x="2555" y="1724"/>
                        <a:pt x="2555" y="1784"/>
                        <a:pt x="2555" y="1799"/>
                      </a:cubicBezTo>
                      <a:cubicBezTo>
                        <a:pt x="2548" y="1812"/>
                        <a:pt x="2523" y="1816"/>
                        <a:pt x="2496" y="1816"/>
                      </a:cubicBezTo>
                      <a:cubicBezTo>
                        <a:pt x="2457" y="1816"/>
                        <a:pt x="2414" y="1808"/>
                        <a:pt x="2405" y="1799"/>
                      </a:cubicBezTo>
                      <a:cubicBezTo>
                        <a:pt x="2390" y="1769"/>
                        <a:pt x="2405" y="1724"/>
                        <a:pt x="2405" y="1694"/>
                      </a:cubicBezTo>
                      <a:cubicBezTo>
                        <a:pt x="2405" y="1665"/>
                        <a:pt x="2405" y="1635"/>
                        <a:pt x="2390" y="1620"/>
                      </a:cubicBezTo>
                      <a:cubicBezTo>
                        <a:pt x="2357" y="1578"/>
                        <a:pt x="2296" y="1569"/>
                        <a:pt x="2236" y="1569"/>
                      </a:cubicBezTo>
                      <a:cubicBezTo>
                        <a:pt x="2188" y="1569"/>
                        <a:pt x="2140" y="1575"/>
                        <a:pt x="2107" y="1575"/>
                      </a:cubicBezTo>
                      <a:lnTo>
                        <a:pt x="1703" y="1575"/>
                      </a:lnTo>
                      <a:cubicBezTo>
                        <a:pt x="1614" y="1575"/>
                        <a:pt x="1569" y="1620"/>
                        <a:pt x="1569" y="1709"/>
                      </a:cubicBezTo>
                      <a:lnTo>
                        <a:pt x="1569" y="2113"/>
                      </a:lnTo>
                      <a:cubicBezTo>
                        <a:pt x="1569" y="2187"/>
                        <a:pt x="1539" y="2337"/>
                        <a:pt x="1614" y="2396"/>
                      </a:cubicBezTo>
                      <a:cubicBezTo>
                        <a:pt x="1636" y="2411"/>
                        <a:pt x="1662" y="2415"/>
                        <a:pt x="1688" y="2415"/>
                      </a:cubicBezTo>
                      <a:cubicBezTo>
                        <a:pt x="1715" y="2415"/>
                        <a:pt x="1741" y="2411"/>
                        <a:pt x="1763" y="2411"/>
                      </a:cubicBezTo>
                      <a:cubicBezTo>
                        <a:pt x="1808" y="2411"/>
                        <a:pt x="1793" y="2411"/>
                        <a:pt x="1808" y="2441"/>
                      </a:cubicBezTo>
                      <a:cubicBezTo>
                        <a:pt x="1808" y="2441"/>
                        <a:pt x="1808" y="2531"/>
                        <a:pt x="1808" y="2546"/>
                      </a:cubicBezTo>
                      <a:cubicBezTo>
                        <a:pt x="1798" y="2551"/>
                        <a:pt x="1783" y="2552"/>
                        <a:pt x="1766" y="2552"/>
                      </a:cubicBezTo>
                      <a:cubicBezTo>
                        <a:pt x="1733" y="2552"/>
                        <a:pt x="1693" y="2546"/>
                        <a:pt x="1674" y="2546"/>
                      </a:cubicBezTo>
                      <a:cubicBezTo>
                        <a:pt x="1599" y="2546"/>
                        <a:pt x="1569" y="2606"/>
                        <a:pt x="1569" y="2680"/>
                      </a:cubicBezTo>
                      <a:cubicBezTo>
                        <a:pt x="1569" y="2734"/>
                        <a:pt x="1569" y="2741"/>
                        <a:pt x="1547" y="2741"/>
                      </a:cubicBezTo>
                      <a:cubicBezTo>
                        <a:pt x="1538" y="2741"/>
                        <a:pt x="1526" y="2740"/>
                        <a:pt x="1509" y="2740"/>
                      </a:cubicBezTo>
                      <a:lnTo>
                        <a:pt x="1405" y="2740"/>
                      </a:lnTo>
                      <a:cubicBezTo>
                        <a:pt x="1395" y="2740"/>
                        <a:pt x="1358" y="2747"/>
                        <a:pt x="1331" y="2747"/>
                      </a:cubicBezTo>
                      <a:cubicBezTo>
                        <a:pt x="1317" y="2747"/>
                        <a:pt x="1305" y="2745"/>
                        <a:pt x="1300" y="2740"/>
                      </a:cubicBezTo>
                      <a:cubicBezTo>
                        <a:pt x="1285" y="2725"/>
                        <a:pt x="1300" y="2650"/>
                        <a:pt x="1285" y="2621"/>
                      </a:cubicBezTo>
                      <a:cubicBezTo>
                        <a:pt x="1270" y="2546"/>
                        <a:pt x="1196" y="2546"/>
                        <a:pt x="1121" y="2546"/>
                      </a:cubicBezTo>
                      <a:cubicBezTo>
                        <a:pt x="1121" y="2546"/>
                        <a:pt x="1094" y="2552"/>
                        <a:pt x="1077" y="2552"/>
                      </a:cubicBezTo>
                      <a:cubicBezTo>
                        <a:pt x="1068" y="2552"/>
                        <a:pt x="1061" y="2551"/>
                        <a:pt x="1061" y="2546"/>
                      </a:cubicBezTo>
                      <a:cubicBezTo>
                        <a:pt x="1046" y="2546"/>
                        <a:pt x="1061" y="2486"/>
                        <a:pt x="1061" y="2471"/>
                      </a:cubicBezTo>
                      <a:cubicBezTo>
                        <a:pt x="1061" y="2456"/>
                        <a:pt x="1046" y="2426"/>
                        <a:pt x="1061" y="2411"/>
                      </a:cubicBezTo>
                      <a:cubicBezTo>
                        <a:pt x="1071" y="2406"/>
                        <a:pt x="1084" y="2405"/>
                        <a:pt x="1098" y="2405"/>
                      </a:cubicBezTo>
                      <a:cubicBezTo>
                        <a:pt x="1126" y="2405"/>
                        <a:pt x="1156" y="2411"/>
                        <a:pt x="1166" y="2411"/>
                      </a:cubicBezTo>
                      <a:cubicBezTo>
                        <a:pt x="1285" y="2411"/>
                        <a:pt x="1285" y="2322"/>
                        <a:pt x="1285" y="2232"/>
                      </a:cubicBezTo>
                      <a:lnTo>
                        <a:pt x="1285" y="1814"/>
                      </a:lnTo>
                      <a:cubicBezTo>
                        <a:pt x="1285" y="1724"/>
                        <a:pt x="1300" y="1590"/>
                        <a:pt x="1181" y="1575"/>
                      </a:cubicBezTo>
                      <a:lnTo>
                        <a:pt x="553" y="1575"/>
                      </a:lnTo>
                      <a:cubicBezTo>
                        <a:pt x="494" y="1590"/>
                        <a:pt x="464" y="1620"/>
                        <a:pt x="449" y="1680"/>
                      </a:cubicBezTo>
                      <a:lnTo>
                        <a:pt x="449" y="1769"/>
                      </a:lnTo>
                      <a:cubicBezTo>
                        <a:pt x="449" y="1814"/>
                        <a:pt x="464" y="1814"/>
                        <a:pt x="404" y="1814"/>
                      </a:cubicBezTo>
                      <a:lnTo>
                        <a:pt x="314" y="1814"/>
                      </a:lnTo>
                      <a:cubicBezTo>
                        <a:pt x="314" y="1799"/>
                        <a:pt x="314" y="1739"/>
                        <a:pt x="314" y="1724"/>
                      </a:cubicBezTo>
                      <a:cubicBezTo>
                        <a:pt x="314" y="1665"/>
                        <a:pt x="314" y="1605"/>
                        <a:pt x="255" y="1575"/>
                      </a:cubicBezTo>
                      <a:cubicBezTo>
                        <a:pt x="248" y="1572"/>
                        <a:pt x="238" y="1571"/>
                        <a:pt x="227" y="1571"/>
                      </a:cubicBezTo>
                      <a:cubicBezTo>
                        <a:pt x="206" y="1571"/>
                        <a:pt x="181" y="1574"/>
                        <a:pt x="161" y="1574"/>
                      </a:cubicBezTo>
                      <a:cubicBezTo>
                        <a:pt x="141" y="1574"/>
                        <a:pt x="126" y="1571"/>
                        <a:pt x="120" y="1560"/>
                      </a:cubicBezTo>
                      <a:cubicBezTo>
                        <a:pt x="105" y="1545"/>
                        <a:pt x="120" y="1515"/>
                        <a:pt x="120" y="1500"/>
                      </a:cubicBezTo>
                      <a:lnTo>
                        <a:pt x="120" y="1366"/>
                      </a:lnTo>
                      <a:cubicBezTo>
                        <a:pt x="120" y="1306"/>
                        <a:pt x="120" y="1306"/>
                        <a:pt x="180" y="1306"/>
                      </a:cubicBezTo>
                      <a:cubicBezTo>
                        <a:pt x="255" y="1306"/>
                        <a:pt x="314" y="1291"/>
                        <a:pt x="314" y="1202"/>
                      </a:cubicBezTo>
                      <a:cubicBezTo>
                        <a:pt x="314" y="1172"/>
                        <a:pt x="299" y="1097"/>
                        <a:pt x="314" y="1067"/>
                      </a:cubicBezTo>
                      <a:lnTo>
                        <a:pt x="404" y="1067"/>
                      </a:lnTo>
                      <a:cubicBezTo>
                        <a:pt x="464" y="1067"/>
                        <a:pt x="449" y="1067"/>
                        <a:pt x="449" y="1112"/>
                      </a:cubicBezTo>
                      <a:cubicBezTo>
                        <a:pt x="449" y="1157"/>
                        <a:pt x="434" y="1231"/>
                        <a:pt x="479" y="1276"/>
                      </a:cubicBezTo>
                      <a:cubicBezTo>
                        <a:pt x="509" y="1306"/>
                        <a:pt x="553" y="1306"/>
                        <a:pt x="598" y="1321"/>
                      </a:cubicBezTo>
                      <a:lnTo>
                        <a:pt x="1001" y="1321"/>
                      </a:lnTo>
                      <a:cubicBezTo>
                        <a:pt x="1035" y="1321"/>
                        <a:pt x="1083" y="1327"/>
                        <a:pt x="1130" y="1327"/>
                      </a:cubicBezTo>
                      <a:cubicBezTo>
                        <a:pt x="1188" y="1327"/>
                        <a:pt x="1245" y="1318"/>
                        <a:pt x="1270" y="1276"/>
                      </a:cubicBezTo>
                      <a:cubicBezTo>
                        <a:pt x="1330" y="1202"/>
                        <a:pt x="1300" y="1067"/>
                        <a:pt x="1300" y="978"/>
                      </a:cubicBezTo>
                      <a:lnTo>
                        <a:pt x="1300" y="604"/>
                      </a:lnTo>
                      <a:cubicBezTo>
                        <a:pt x="1300" y="559"/>
                        <a:pt x="1285" y="515"/>
                        <a:pt x="1255" y="485"/>
                      </a:cubicBezTo>
                      <a:cubicBezTo>
                        <a:pt x="1234" y="469"/>
                        <a:pt x="1213" y="464"/>
                        <a:pt x="1192" y="464"/>
                      </a:cubicBezTo>
                      <a:cubicBezTo>
                        <a:pt x="1162" y="464"/>
                        <a:pt x="1133" y="473"/>
                        <a:pt x="1104" y="473"/>
                      </a:cubicBezTo>
                      <a:cubicBezTo>
                        <a:pt x="1095" y="473"/>
                        <a:pt x="1085" y="472"/>
                        <a:pt x="1076" y="470"/>
                      </a:cubicBezTo>
                      <a:cubicBezTo>
                        <a:pt x="1046" y="455"/>
                        <a:pt x="1061" y="470"/>
                        <a:pt x="1061" y="425"/>
                      </a:cubicBezTo>
                      <a:cubicBezTo>
                        <a:pt x="1061" y="410"/>
                        <a:pt x="1046" y="350"/>
                        <a:pt x="1061" y="335"/>
                      </a:cubicBezTo>
                      <a:cubicBezTo>
                        <a:pt x="1066" y="330"/>
                        <a:pt x="1079" y="329"/>
                        <a:pt x="1097" y="329"/>
                      </a:cubicBezTo>
                      <a:cubicBezTo>
                        <a:pt x="1131" y="329"/>
                        <a:pt x="1181" y="335"/>
                        <a:pt x="1211" y="335"/>
                      </a:cubicBezTo>
                      <a:cubicBezTo>
                        <a:pt x="1270" y="320"/>
                        <a:pt x="1300" y="261"/>
                        <a:pt x="1300" y="186"/>
                      </a:cubicBezTo>
                      <a:cubicBezTo>
                        <a:pt x="1300" y="171"/>
                        <a:pt x="1285" y="141"/>
                        <a:pt x="1300" y="126"/>
                      </a:cubicBezTo>
                      <a:close/>
                      <a:moveTo>
                        <a:pt x="1544" y="0"/>
                      </a:moveTo>
                      <a:cubicBezTo>
                        <a:pt x="1509" y="0"/>
                        <a:pt x="1479" y="7"/>
                        <a:pt x="1449" y="7"/>
                      </a:cubicBezTo>
                      <a:cubicBezTo>
                        <a:pt x="1427" y="7"/>
                        <a:pt x="1393" y="3"/>
                        <a:pt x="1360" y="3"/>
                      </a:cubicBezTo>
                      <a:cubicBezTo>
                        <a:pt x="1326" y="3"/>
                        <a:pt x="1293" y="7"/>
                        <a:pt x="1270" y="22"/>
                      </a:cubicBezTo>
                      <a:cubicBezTo>
                        <a:pt x="1196" y="52"/>
                        <a:pt x="1240" y="126"/>
                        <a:pt x="1211" y="186"/>
                      </a:cubicBezTo>
                      <a:cubicBezTo>
                        <a:pt x="1211" y="216"/>
                        <a:pt x="1211" y="201"/>
                        <a:pt x="1181" y="216"/>
                      </a:cubicBezTo>
                      <a:lnTo>
                        <a:pt x="1076" y="216"/>
                      </a:lnTo>
                      <a:cubicBezTo>
                        <a:pt x="1016" y="216"/>
                        <a:pt x="986" y="261"/>
                        <a:pt x="972" y="335"/>
                      </a:cubicBezTo>
                      <a:cubicBezTo>
                        <a:pt x="972" y="395"/>
                        <a:pt x="957" y="470"/>
                        <a:pt x="1001" y="530"/>
                      </a:cubicBezTo>
                      <a:cubicBezTo>
                        <a:pt x="1021" y="569"/>
                        <a:pt x="1055" y="576"/>
                        <a:pt x="1097" y="576"/>
                      </a:cubicBezTo>
                      <a:cubicBezTo>
                        <a:pt x="1118" y="576"/>
                        <a:pt x="1141" y="574"/>
                        <a:pt x="1166" y="574"/>
                      </a:cubicBezTo>
                      <a:cubicBezTo>
                        <a:pt x="1225" y="574"/>
                        <a:pt x="1211" y="574"/>
                        <a:pt x="1211" y="634"/>
                      </a:cubicBezTo>
                      <a:lnTo>
                        <a:pt x="1211" y="1067"/>
                      </a:lnTo>
                      <a:cubicBezTo>
                        <a:pt x="1211" y="1082"/>
                        <a:pt x="1225" y="1172"/>
                        <a:pt x="1211" y="1187"/>
                      </a:cubicBezTo>
                      <a:cubicBezTo>
                        <a:pt x="1211" y="1202"/>
                        <a:pt x="1166" y="1202"/>
                        <a:pt x="1136" y="1202"/>
                      </a:cubicBezTo>
                      <a:lnTo>
                        <a:pt x="583" y="1202"/>
                      </a:lnTo>
                      <a:cubicBezTo>
                        <a:pt x="568" y="1172"/>
                        <a:pt x="598" y="1067"/>
                        <a:pt x="583" y="1037"/>
                      </a:cubicBezTo>
                      <a:cubicBezTo>
                        <a:pt x="567" y="979"/>
                        <a:pt x="485" y="949"/>
                        <a:pt x="406" y="949"/>
                      </a:cubicBezTo>
                      <a:cubicBezTo>
                        <a:pt x="343" y="949"/>
                        <a:pt x="281" y="968"/>
                        <a:pt x="255" y="1007"/>
                      </a:cubicBezTo>
                      <a:cubicBezTo>
                        <a:pt x="210" y="1052"/>
                        <a:pt x="255" y="1112"/>
                        <a:pt x="240" y="1172"/>
                      </a:cubicBezTo>
                      <a:cubicBezTo>
                        <a:pt x="225" y="1202"/>
                        <a:pt x="225" y="1202"/>
                        <a:pt x="180" y="1202"/>
                      </a:cubicBezTo>
                      <a:cubicBezTo>
                        <a:pt x="150" y="1202"/>
                        <a:pt x="120" y="1202"/>
                        <a:pt x="90" y="1217"/>
                      </a:cubicBezTo>
                      <a:cubicBezTo>
                        <a:pt x="1" y="1276"/>
                        <a:pt x="31" y="1485"/>
                        <a:pt x="31" y="1560"/>
                      </a:cubicBezTo>
                      <a:cubicBezTo>
                        <a:pt x="31" y="1620"/>
                        <a:pt x="46" y="1665"/>
                        <a:pt x="105" y="1680"/>
                      </a:cubicBezTo>
                      <a:cubicBezTo>
                        <a:pt x="120" y="1694"/>
                        <a:pt x="150" y="1694"/>
                        <a:pt x="165" y="1694"/>
                      </a:cubicBezTo>
                      <a:cubicBezTo>
                        <a:pt x="189" y="1694"/>
                        <a:pt x="203" y="1692"/>
                        <a:pt x="213" y="1692"/>
                      </a:cubicBezTo>
                      <a:cubicBezTo>
                        <a:pt x="227" y="1692"/>
                        <a:pt x="231" y="1697"/>
                        <a:pt x="240" y="1724"/>
                      </a:cubicBezTo>
                      <a:cubicBezTo>
                        <a:pt x="255" y="1784"/>
                        <a:pt x="210" y="1844"/>
                        <a:pt x="270" y="1889"/>
                      </a:cubicBezTo>
                      <a:cubicBezTo>
                        <a:pt x="299" y="1928"/>
                        <a:pt x="343" y="1935"/>
                        <a:pt x="386" y="1935"/>
                      </a:cubicBezTo>
                      <a:cubicBezTo>
                        <a:pt x="407" y="1935"/>
                        <a:pt x="429" y="1933"/>
                        <a:pt x="449" y="1933"/>
                      </a:cubicBezTo>
                      <a:cubicBezTo>
                        <a:pt x="509" y="1933"/>
                        <a:pt x="568" y="1904"/>
                        <a:pt x="583" y="1829"/>
                      </a:cubicBezTo>
                      <a:cubicBezTo>
                        <a:pt x="583" y="1799"/>
                        <a:pt x="568" y="1709"/>
                        <a:pt x="583" y="1694"/>
                      </a:cubicBezTo>
                      <a:cubicBezTo>
                        <a:pt x="593" y="1690"/>
                        <a:pt x="610" y="1688"/>
                        <a:pt x="628" y="1688"/>
                      </a:cubicBezTo>
                      <a:cubicBezTo>
                        <a:pt x="665" y="1688"/>
                        <a:pt x="708" y="1694"/>
                        <a:pt x="718" y="1694"/>
                      </a:cubicBezTo>
                      <a:lnTo>
                        <a:pt x="1151" y="1694"/>
                      </a:lnTo>
                      <a:cubicBezTo>
                        <a:pt x="1173" y="1694"/>
                        <a:pt x="1184" y="1691"/>
                        <a:pt x="1192" y="1691"/>
                      </a:cubicBezTo>
                      <a:cubicBezTo>
                        <a:pt x="1199" y="1691"/>
                        <a:pt x="1203" y="1694"/>
                        <a:pt x="1211" y="1709"/>
                      </a:cubicBezTo>
                      <a:cubicBezTo>
                        <a:pt x="1225" y="1739"/>
                        <a:pt x="1211" y="1829"/>
                        <a:pt x="1211" y="1859"/>
                      </a:cubicBezTo>
                      <a:lnTo>
                        <a:pt x="1211" y="2098"/>
                      </a:lnTo>
                      <a:cubicBezTo>
                        <a:pt x="1211" y="2158"/>
                        <a:pt x="1211" y="2217"/>
                        <a:pt x="1211" y="2277"/>
                      </a:cubicBezTo>
                      <a:cubicBezTo>
                        <a:pt x="1211" y="2292"/>
                        <a:pt x="1211" y="2307"/>
                        <a:pt x="1211" y="2307"/>
                      </a:cubicBezTo>
                      <a:cubicBezTo>
                        <a:pt x="1206" y="2312"/>
                        <a:pt x="1196" y="2314"/>
                        <a:pt x="1183" y="2314"/>
                      </a:cubicBezTo>
                      <a:cubicBezTo>
                        <a:pt x="1159" y="2314"/>
                        <a:pt x="1126" y="2307"/>
                        <a:pt x="1106" y="2307"/>
                      </a:cubicBezTo>
                      <a:cubicBezTo>
                        <a:pt x="1046" y="2307"/>
                        <a:pt x="1001" y="2322"/>
                        <a:pt x="972" y="2382"/>
                      </a:cubicBezTo>
                      <a:cubicBezTo>
                        <a:pt x="957" y="2426"/>
                        <a:pt x="972" y="2501"/>
                        <a:pt x="972" y="2546"/>
                      </a:cubicBezTo>
                      <a:cubicBezTo>
                        <a:pt x="972" y="2621"/>
                        <a:pt x="1016" y="2650"/>
                        <a:pt x="1076" y="2665"/>
                      </a:cubicBezTo>
                      <a:cubicBezTo>
                        <a:pt x="1096" y="2665"/>
                        <a:pt x="1123" y="2659"/>
                        <a:pt x="1147" y="2659"/>
                      </a:cubicBezTo>
                      <a:cubicBezTo>
                        <a:pt x="1159" y="2659"/>
                        <a:pt x="1171" y="2660"/>
                        <a:pt x="1181" y="2665"/>
                      </a:cubicBezTo>
                      <a:cubicBezTo>
                        <a:pt x="1211" y="2680"/>
                        <a:pt x="1196" y="2680"/>
                        <a:pt x="1196" y="2725"/>
                      </a:cubicBezTo>
                      <a:cubicBezTo>
                        <a:pt x="1207" y="2846"/>
                        <a:pt x="1282" y="2862"/>
                        <a:pt x="1368" y="2862"/>
                      </a:cubicBezTo>
                      <a:cubicBezTo>
                        <a:pt x="1400" y="2862"/>
                        <a:pt x="1433" y="2859"/>
                        <a:pt x="1464" y="2859"/>
                      </a:cubicBezTo>
                      <a:cubicBezTo>
                        <a:pt x="1494" y="2859"/>
                        <a:pt x="1531" y="2866"/>
                        <a:pt x="1565" y="2866"/>
                      </a:cubicBezTo>
                      <a:cubicBezTo>
                        <a:pt x="1582" y="2866"/>
                        <a:pt x="1599" y="2864"/>
                        <a:pt x="1614" y="2859"/>
                      </a:cubicBezTo>
                      <a:cubicBezTo>
                        <a:pt x="1703" y="2815"/>
                        <a:pt x="1674" y="2755"/>
                        <a:pt x="1688" y="2695"/>
                      </a:cubicBezTo>
                      <a:cubicBezTo>
                        <a:pt x="1688" y="2665"/>
                        <a:pt x="1688" y="2665"/>
                        <a:pt x="1718" y="2665"/>
                      </a:cubicBezTo>
                      <a:lnTo>
                        <a:pt x="1808" y="2665"/>
                      </a:lnTo>
                      <a:cubicBezTo>
                        <a:pt x="1883" y="2650"/>
                        <a:pt x="1912" y="2606"/>
                        <a:pt x="1912" y="2531"/>
                      </a:cubicBezTo>
                      <a:cubicBezTo>
                        <a:pt x="1912" y="2486"/>
                        <a:pt x="1927" y="2411"/>
                        <a:pt x="1898" y="2367"/>
                      </a:cubicBezTo>
                      <a:cubicBezTo>
                        <a:pt x="1876" y="2313"/>
                        <a:pt x="1832" y="2306"/>
                        <a:pt x="1787" y="2306"/>
                      </a:cubicBezTo>
                      <a:cubicBezTo>
                        <a:pt x="1769" y="2306"/>
                        <a:pt x="1750" y="2307"/>
                        <a:pt x="1733" y="2307"/>
                      </a:cubicBezTo>
                      <a:cubicBezTo>
                        <a:pt x="1674" y="2307"/>
                        <a:pt x="1674" y="2307"/>
                        <a:pt x="1674" y="2262"/>
                      </a:cubicBezTo>
                      <a:lnTo>
                        <a:pt x="1674" y="2053"/>
                      </a:lnTo>
                      <a:lnTo>
                        <a:pt x="1674" y="1829"/>
                      </a:lnTo>
                      <a:cubicBezTo>
                        <a:pt x="1674" y="1814"/>
                        <a:pt x="1659" y="1709"/>
                        <a:pt x="1674" y="1680"/>
                      </a:cubicBezTo>
                      <a:cubicBezTo>
                        <a:pt x="1679" y="1675"/>
                        <a:pt x="1685" y="1673"/>
                        <a:pt x="1693" y="1673"/>
                      </a:cubicBezTo>
                      <a:cubicBezTo>
                        <a:pt x="1708" y="1673"/>
                        <a:pt x="1728" y="1680"/>
                        <a:pt x="1748" y="1680"/>
                      </a:cubicBezTo>
                      <a:lnTo>
                        <a:pt x="2181" y="1680"/>
                      </a:lnTo>
                      <a:cubicBezTo>
                        <a:pt x="2191" y="1680"/>
                        <a:pt x="2234" y="1673"/>
                        <a:pt x="2267" y="1673"/>
                      </a:cubicBezTo>
                      <a:cubicBezTo>
                        <a:pt x="2283" y="1673"/>
                        <a:pt x="2296" y="1675"/>
                        <a:pt x="2301" y="1680"/>
                      </a:cubicBezTo>
                      <a:cubicBezTo>
                        <a:pt x="2331" y="1709"/>
                        <a:pt x="2301" y="1799"/>
                        <a:pt x="2316" y="1844"/>
                      </a:cubicBezTo>
                      <a:cubicBezTo>
                        <a:pt x="2331" y="1904"/>
                        <a:pt x="2405" y="1904"/>
                        <a:pt x="2465" y="1904"/>
                      </a:cubicBezTo>
                      <a:cubicBezTo>
                        <a:pt x="2485" y="1904"/>
                        <a:pt x="2507" y="1905"/>
                        <a:pt x="2528" y="1905"/>
                      </a:cubicBezTo>
                      <a:cubicBezTo>
                        <a:pt x="2570" y="1905"/>
                        <a:pt x="2609" y="1899"/>
                        <a:pt x="2629" y="1859"/>
                      </a:cubicBezTo>
                      <a:cubicBezTo>
                        <a:pt x="2644" y="1844"/>
                        <a:pt x="2659" y="1814"/>
                        <a:pt x="2659" y="1784"/>
                      </a:cubicBezTo>
                      <a:cubicBezTo>
                        <a:pt x="2659" y="1769"/>
                        <a:pt x="2644" y="1694"/>
                        <a:pt x="2659" y="1680"/>
                      </a:cubicBezTo>
                      <a:cubicBezTo>
                        <a:pt x="2667" y="1665"/>
                        <a:pt x="2697" y="1665"/>
                        <a:pt x="2728" y="1665"/>
                      </a:cubicBezTo>
                      <a:cubicBezTo>
                        <a:pt x="2760" y="1665"/>
                        <a:pt x="2794" y="1665"/>
                        <a:pt x="2809" y="1650"/>
                      </a:cubicBezTo>
                      <a:cubicBezTo>
                        <a:pt x="2853" y="1620"/>
                        <a:pt x="2853" y="1560"/>
                        <a:pt x="2853" y="1500"/>
                      </a:cubicBezTo>
                      <a:cubicBezTo>
                        <a:pt x="2853" y="1419"/>
                        <a:pt x="2881" y="1292"/>
                        <a:pt x="2829" y="1226"/>
                      </a:cubicBezTo>
                      <a:lnTo>
                        <a:pt x="2829" y="1226"/>
                      </a:lnTo>
                      <a:cubicBezTo>
                        <a:pt x="2825" y="1204"/>
                        <a:pt x="2808" y="1187"/>
                        <a:pt x="2779" y="1187"/>
                      </a:cubicBezTo>
                      <a:lnTo>
                        <a:pt x="2764" y="1187"/>
                      </a:lnTo>
                      <a:cubicBezTo>
                        <a:pt x="2759" y="1186"/>
                        <a:pt x="2754" y="1185"/>
                        <a:pt x="2750" y="1185"/>
                      </a:cubicBezTo>
                      <a:cubicBezTo>
                        <a:pt x="2745" y="1185"/>
                        <a:pt x="2740" y="1186"/>
                        <a:pt x="2736" y="1187"/>
                      </a:cubicBezTo>
                      <a:lnTo>
                        <a:pt x="2704" y="1187"/>
                      </a:lnTo>
                      <a:cubicBezTo>
                        <a:pt x="2674" y="1172"/>
                        <a:pt x="2689" y="1157"/>
                        <a:pt x="2689" y="1127"/>
                      </a:cubicBezTo>
                      <a:cubicBezTo>
                        <a:pt x="2689" y="1067"/>
                        <a:pt x="2689" y="993"/>
                        <a:pt x="2629" y="963"/>
                      </a:cubicBezTo>
                      <a:cubicBezTo>
                        <a:pt x="2607" y="948"/>
                        <a:pt x="2573" y="944"/>
                        <a:pt x="2540" y="944"/>
                      </a:cubicBezTo>
                      <a:cubicBezTo>
                        <a:pt x="2506" y="944"/>
                        <a:pt x="2473" y="948"/>
                        <a:pt x="2450" y="948"/>
                      </a:cubicBezTo>
                      <a:cubicBezTo>
                        <a:pt x="2390" y="948"/>
                        <a:pt x="2346" y="978"/>
                        <a:pt x="2331" y="1052"/>
                      </a:cubicBezTo>
                      <a:cubicBezTo>
                        <a:pt x="2331" y="1082"/>
                        <a:pt x="2346" y="1172"/>
                        <a:pt x="2331" y="1187"/>
                      </a:cubicBezTo>
                      <a:cubicBezTo>
                        <a:pt x="2321" y="1192"/>
                        <a:pt x="2302" y="1193"/>
                        <a:pt x="2282" y="1193"/>
                      </a:cubicBezTo>
                      <a:cubicBezTo>
                        <a:pt x="2241" y="1193"/>
                        <a:pt x="2191" y="1187"/>
                        <a:pt x="2181" y="1187"/>
                      </a:cubicBezTo>
                      <a:lnTo>
                        <a:pt x="1748" y="1187"/>
                      </a:lnTo>
                      <a:cubicBezTo>
                        <a:pt x="1718" y="1187"/>
                        <a:pt x="1718" y="1187"/>
                        <a:pt x="1703" y="1172"/>
                      </a:cubicBezTo>
                      <a:cubicBezTo>
                        <a:pt x="1688" y="1127"/>
                        <a:pt x="1703" y="1037"/>
                        <a:pt x="1703" y="993"/>
                      </a:cubicBezTo>
                      <a:lnTo>
                        <a:pt x="1703" y="768"/>
                      </a:lnTo>
                      <a:cubicBezTo>
                        <a:pt x="1703" y="709"/>
                        <a:pt x="1688" y="634"/>
                        <a:pt x="1703" y="589"/>
                      </a:cubicBezTo>
                      <a:lnTo>
                        <a:pt x="1703" y="559"/>
                      </a:lnTo>
                      <a:lnTo>
                        <a:pt x="1793" y="559"/>
                      </a:lnTo>
                      <a:cubicBezTo>
                        <a:pt x="1868" y="559"/>
                        <a:pt x="1927" y="544"/>
                        <a:pt x="1942" y="470"/>
                      </a:cubicBezTo>
                      <a:cubicBezTo>
                        <a:pt x="1957" y="350"/>
                        <a:pt x="1942" y="216"/>
                        <a:pt x="1808" y="201"/>
                      </a:cubicBezTo>
                      <a:cubicBezTo>
                        <a:pt x="1788" y="201"/>
                        <a:pt x="1761" y="208"/>
                        <a:pt x="1742" y="208"/>
                      </a:cubicBezTo>
                      <a:cubicBezTo>
                        <a:pt x="1732" y="208"/>
                        <a:pt x="1723" y="206"/>
                        <a:pt x="1718" y="201"/>
                      </a:cubicBezTo>
                      <a:cubicBezTo>
                        <a:pt x="1703" y="201"/>
                        <a:pt x="1703" y="171"/>
                        <a:pt x="1703" y="141"/>
                      </a:cubicBezTo>
                      <a:cubicBezTo>
                        <a:pt x="1703" y="66"/>
                        <a:pt x="1674" y="7"/>
                        <a:pt x="1599" y="7"/>
                      </a:cubicBezTo>
                      <a:cubicBezTo>
                        <a:pt x="1579" y="2"/>
                        <a:pt x="1561" y="0"/>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5"/>
                <p:cNvGrpSpPr/>
                <p:nvPr/>
              </p:nvGrpSpPr>
              <p:grpSpPr>
                <a:xfrm rot="8099757" flipH="1">
                  <a:off x="7391452" y="238243"/>
                  <a:ext cx="873072" cy="1245781"/>
                  <a:chOff x="8868730" y="361954"/>
                  <a:chExt cx="873018" cy="1245705"/>
                </a:xfrm>
              </p:grpSpPr>
              <p:grpSp>
                <p:nvGrpSpPr>
                  <p:cNvPr id="399" name="Google Shape;399;p5"/>
                  <p:cNvGrpSpPr/>
                  <p:nvPr/>
                </p:nvGrpSpPr>
                <p:grpSpPr>
                  <a:xfrm rot="2700000" flipH="1">
                    <a:off x="8935723" y="442841"/>
                    <a:ext cx="370909" cy="343118"/>
                    <a:chOff x="7458851" y="629781"/>
                    <a:chExt cx="370913" cy="343121"/>
                  </a:xfrm>
                </p:grpSpPr>
                <p:grpSp>
                  <p:nvGrpSpPr>
                    <p:cNvPr id="400" name="Google Shape;400;p5"/>
                    <p:cNvGrpSpPr/>
                    <p:nvPr/>
                  </p:nvGrpSpPr>
                  <p:grpSpPr>
                    <a:xfrm rot="10799728">
                      <a:off x="7458851" y="629796"/>
                      <a:ext cx="370913" cy="343092"/>
                      <a:chOff x="-5141073" y="1451977"/>
                      <a:chExt cx="293119" cy="271112"/>
                    </a:xfrm>
                  </p:grpSpPr>
                  <p:sp>
                    <p:nvSpPr>
                      <p:cNvPr id="401" name="Google Shape;401;p5"/>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5"/>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5"/>
                  <p:cNvGrpSpPr/>
                  <p:nvPr/>
                </p:nvGrpSpPr>
                <p:grpSpPr>
                  <a:xfrm rot="8100000">
                    <a:off x="8935723" y="1183653"/>
                    <a:ext cx="370909" cy="343118"/>
                    <a:chOff x="7458851" y="629781"/>
                    <a:chExt cx="370913" cy="343121"/>
                  </a:xfrm>
                </p:grpSpPr>
                <p:grpSp>
                  <p:nvGrpSpPr>
                    <p:cNvPr id="405" name="Google Shape;405;p5"/>
                    <p:cNvGrpSpPr/>
                    <p:nvPr/>
                  </p:nvGrpSpPr>
                  <p:grpSpPr>
                    <a:xfrm rot="10799728">
                      <a:off x="7458851" y="629796"/>
                      <a:ext cx="370913" cy="343092"/>
                      <a:chOff x="-5141073" y="1451977"/>
                      <a:chExt cx="293119" cy="271112"/>
                    </a:xfrm>
                  </p:grpSpPr>
                  <p:sp>
                    <p:nvSpPr>
                      <p:cNvPr id="406" name="Google Shape;406;p5"/>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5"/>
                    <p:cNvSpPr/>
                    <p:nvPr/>
                  </p:nvSpPr>
                  <p:spPr>
                    <a:xfrm rot="10800000">
                      <a:off x="7696824" y="668703"/>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5"/>
                  <p:cNvGrpSpPr/>
                  <p:nvPr/>
                </p:nvGrpSpPr>
                <p:grpSpPr>
                  <a:xfrm rot="8100000" flipH="1">
                    <a:off x="9303848" y="813635"/>
                    <a:ext cx="370909" cy="343118"/>
                    <a:chOff x="7458851" y="629781"/>
                    <a:chExt cx="370913" cy="343121"/>
                  </a:xfrm>
                </p:grpSpPr>
                <p:grpSp>
                  <p:nvGrpSpPr>
                    <p:cNvPr id="410" name="Google Shape;410;p5"/>
                    <p:cNvGrpSpPr/>
                    <p:nvPr/>
                  </p:nvGrpSpPr>
                  <p:grpSpPr>
                    <a:xfrm rot="10799728">
                      <a:off x="7458851" y="629796"/>
                      <a:ext cx="370913" cy="343092"/>
                      <a:chOff x="-5141073" y="1451977"/>
                      <a:chExt cx="293119" cy="271112"/>
                    </a:xfrm>
                  </p:grpSpPr>
                  <p:sp>
                    <p:nvSpPr>
                      <p:cNvPr id="411" name="Google Shape;411;p5"/>
                      <p:cNvSpPr/>
                      <p:nvPr/>
                    </p:nvSpPr>
                    <p:spPr>
                      <a:xfrm>
                        <a:off x="-5127125" y="1453526"/>
                        <a:ext cx="271628" cy="263673"/>
                      </a:xfrm>
                      <a:custGeom>
                        <a:avLst/>
                        <a:gdLst/>
                        <a:ahLst/>
                        <a:cxnLst/>
                        <a:rect l="l" t="t" r="r" b="b"/>
                        <a:pathLst>
                          <a:path w="2629" h="2552" extrusionOk="0">
                            <a:moveTo>
                              <a:pt x="643" y="0"/>
                            </a:moveTo>
                            <a:cubicBezTo>
                              <a:pt x="593" y="0"/>
                              <a:pt x="542" y="7"/>
                              <a:pt x="493" y="20"/>
                            </a:cubicBezTo>
                            <a:cubicBezTo>
                              <a:pt x="194" y="95"/>
                              <a:pt x="0" y="424"/>
                              <a:pt x="45" y="737"/>
                            </a:cubicBezTo>
                            <a:cubicBezTo>
                              <a:pt x="101" y="1045"/>
                              <a:pt x="353" y="1248"/>
                              <a:pt x="655" y="1248"/>
                            </a:cubicBezTo>
                            <a:cubicBezTo>
                              <a:pt x="675" y="1248"/>
                              <a:pt x="696" y="1247"/>
                              <a:pt x="717" y="1245"/>
                            </a:cubicBezTo>
                            <a:cubicBezTo>
                              <a:pt x="1031" y="1215"/>
                              <a:pt x="1314" y="1021"/>
                              <a:pt x="1539" y="782"/>
                            </a:cubicBezTo>
                            <a:lnTo>
                              <a:pt x="1807" y="1051"/>
                            </a:lnTo>
                            <a:cubicBezTo>
                              <a:pt x="1598" y="1245"/>
                              <a:pt x="1419" y="1484"/>
                              <a:pt x="1359" y="1753"/>
                            </a:cubicBezTo>
                            <a:cubicBezTo>
                              <a:pt x="1300" y="2082"/>
                              <a:pt x="1434" y="2395"/>
                              <a:pt x="1748" y="2515"/>
                            </a:cubicBezTo>
                            <a:cubicBezTo>
                              <a:pt x="1819" y="2540"/>
                              <a:pt x="1894" y="2552"/>
                              <a:pt x="1968" y="2552"/>
                            </a:cubicBezTo>
                            <a:cubicBezTo>
                              <a:pt x="2205" y="2552"/>
                              <a:pt x="2437" y="2428"/>
                              <a:pt x="2539" y="2201"/>
                            </a:cubicBezTo>
                            <a:cubicBezTo>
                              <a:pt x="2614" y="2082"/>
                              <a:pt x="2629" y="1902"/>
                              <a:pt x="2554" y="1738"/>
                            </a:cubicBezTo>
                            <a:cubicBezTo>
                              <a:pt x="2489" y="1621"/>
                              <a:pt x="2356" y="1538"/>
                              <a:pt x="2225" y="1538"/>
                            </a:cubicBezTo>
                            <a:cubicBezTo>
                              <a:pt x="2205" y="1538"/>
                              <a:pt x="2185" y="1540"/>
                              <a:pt x="2166" y="1544"/>
                            </a:cubicBezTo>
                            <a:cubicBezTo>
                              <a:pt x="2002" y="1574"/>
                              <a:pt x="1867" y="1738"/>
                              <a:pt x="1927" y="1902"/>
                            </a:cubicBezTo>
                            <a:cubicBezTo>
                              <a:pt x="1960" y="2035"/>
                              <a:pt x="2067" y="2110"/>
                              <a:pt x="2181" y="2110"/>
                            </a:cubicBezTo>
                            <a:cubicBezTo>
                              <a:pt x="2221" y="2110"/>
                              <a:pt x="2261" y="2101"/>
                              <a:pt x="2300" y="2082"/>
                            </a:cubicBezTo>
                            <a:cubicBezTo>
                              <a:pt x="2391" y="2042"/>
                              <a:pt x="2335" y="1924"/>
                              <a:pt x="2250" y="1924"/>
                            </a:cubicBezTo>
                            <a:cubicBezTo>
                              <a:pt x="2237" y="1924"/>
                              <a:pt x="2224" y="1926"/>
                              <a:pt x="2211" y="1932"/>
                            </a:cubicBezTo>
                            <a:cubicBezTo>
                              <a:pt x="2204" y="1934"/>
                              <a:pt x="2198" y="1934"/>
                              <a:pt x="2191" y="1934"/>
                            </a:cubicBezTo>
                            <a:cubicBezTo>
                              <a:pt x="2136" y="1934"/>
                              <a:pt x="2078" y="1883"/>
                              <a:pt x="2091" y="1843"/>
                            </a:cubicBezTo>
                            <a:cubicBezTo>
                              <a:pt x="2091" y="1768"/>
                              <a:pt x="2151" y="1723"/>
                              <a:pt x="2211" y="1723"/>
                            </a:cubicBezTo>
                            <a:cubicBezTo>
                              <a:pt x="2221" y="1721"/>
                              <a:pt x="2231" y="1720"/>
                              <a:pt x="2240" y="1720"/>
                            </a:cubicBezTo>
                            <a:cubicBezTo>
                              <a:pt x="2358" y="1720"/>
                              <a:pt x="2434" y="1881"/>
                              <a:pt x="2420" y="1992"/>
                            </a:cubicBezTo>
                            <a:cubicBezTo>
                              <a:pt x="2395" y="2229"/>
                              <a:pt x="2181" y="2383"/>
                              <a:pt x="1955" y="2383"/>
                            </a:cubicBezTo>
                            <a:cubicBezTo>
                              <a:pt x="1911" y="2383"/>
                              <a:pt x="1866" y="2377"/>
                              <a:pt x="1822" y="2365"/>
                            </a:cubicBezTo>
                            <a:cubicBezTo>
                              <a:pt x="1553" y="2291"/>
                              <a:pt x="1479" y="1992"/>
                              <a:pt x="1553" y="1753"/>
                            </a:cubicBezTo>
                            <a:cubicBezTo>
                              <a:pt x="1628" y="1514"/>
                              <a:pt x="1822" y="1305"/>
                              <a:pt x="2016" y="1141"/>
                            </a:cubicBezTo>
                            <a:cubicBezTo>
                              <a:pt x="2046" y="1111"/>
                              <a:pt x="2046" y="1051"/>
                              <a:pt x="2016" y="1006"/>
                            </a:cubicBezTo>
                            <a:lnTo>
                              <a:pt x="1598" y="588"/>
                            </a:lnTo>
                            <a:cubicBezTo>
                              <a:pt x="1583" y="573"/>
                              <a:pt x="1561" y="566"/>
                              <a:pt x="1537" y="566"/>
                            </a:cubicBezTo>
                            <a:cubicBezTo>
                              <a:pt x="1512" y="566"/>
                              <a:pt x="1486" y="573"/>
                              <a:pt x="1464" y="588"/>
                            </a:cubicBezTo>
                            <a:cubicBezTo>
                              <a:pt x="1314" y="782"/>
                              <a:pt x="1105" y="961"/>
                              <a:pt x="866" y="1036"/>
                            </a:cubicBezTo>
                            <a:cubicBezTo>
                              <a:pt x="800" y="1060"/>
                              <a:pt x="731" y="1072"/>
                              <a:pt x="664" y="1072"/>
                            </a:cubicBezTo>
                            <a:cubicBezTo>
                              <a:pt x="477" y="1072"/>
                              <a:pt x="305" y="976"/>
                              <a:pt x="239" y="767"/>
                            </a:cubicBezTo>
                            <a:cubicBezTo>
                              <a:pt x="164" y="513"/>
                              <a:pt x="329" y="229"/>
                              <a:pt x="598" y="185"/>
                            </a:cubicBezTo>
                            <a:cubicBezTo>
                              <a:pt x="613" y="181"/>
                              <a:pt x="630" y="179"/>
                              <a:pt x="647" y="179"/>
                            </a:cubicBezTo>
                            <a:cubicBezTo>
                              <a:pt x="763" y="179"/>
                              <a:pt x="907" y="264"/>
                              <a:pt x="881" y="394"/>
                            </a:cubicBezTo>
                            <a:cubicBezTo>
                              <a:pt x="881" y="453"/>
                              <a:pt x="837" y="513"/>
                              <a:pt x="777" y="513"/>
                            </a:cubicBezTo>
                            <a:cubicBezTo>
                              <a:pt x="717" y="513"/>
                              <a:pt x="657" y="453"/>
                              <a:pt x="672" y="394"/>
                            </a:cubicBezTo>
                            <a:cubicBezTo>
                              <a:pt x="703" y="322"/>
                              <a:pt x="643" y="258"/>
                              <a:pt x="587" y="258"/>
                            </a:cubicBezTo>
                            <a:cubicBezTo>
                              <a:pt x="561" y="258"/>
                              <a:pt x="537" y="271"/>
                              <a:pt x="523" y="304"/>
                            </a:cubicBezTo>
                            <a:cubicBezTo>
                              <a:pt x="463" y="439"/>
                              <a:pt x="523" y="588"/>
                              <a:pt x="642" y="663"/>
                            </a:cubicBezTo>
                            <a:cubicBezTo>
                              <a:pt x="680" y="683"/>
                              <a:pt x="719" y="692"/>
                              <a:pt x="758" y="692"/>
                            </a:cubicBezTo>
                            <a:cubicBezTo>
                              <a:pt x="861" y="692"/>
                              <a:pt x="962" y="630"/>
                              <a:pt x="1016" y="543"/>
                            </a:cubicBezTo>
                            <a:cubicBezTo>
                              <a:pt x="1105" y="409"/>
                              <a:pt x="1061" y="229"/>
                              <a:pt x="956" y="110"/>
                            </a:cubicBezTo>
                            <a:cubicBezTo>
                              <a:pt x="872" y="37"/>
                              <a:pt x="759"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5141073" y="1451977"/>
                        <a:ext cx="293119" cy="271112"/>
                      </a:xfrm>
                      <a:custGeom>
                        <a:avLst/>
                        <a:gdLst/>
                        <a:ahLst/>
                        <a:cxnLst/>
                        <a:rect l="l" t="t" r="r" b="b"/>
                        <a:pathLst>
                          <a:path w="2837" h="2624" extrusionOk="0">
                            <a:moveTo>
                              <a:pt x="786" y="62"/>
                            </a:moveTo>
                            <a:cubicBezTo>
                              <a:pt x="861" y="62"/>
                              <a:pt x="935" y="81"/>
                              <a:pt x="1001" y="125"/>
                            </a:cubicBezTo>
                            <a:cubicBezTo>
                              <a:pt x="1121" y="215"/>
                              <a:pt x="1196" y="349"/>
                              <a:pt x="1166" y="498"/>
                            </a:cubicBezTo>
                            <a:cubicBezTo>
                              <a:pt x="1133" y="606"/>
                              <a:pt x="1024" y="690"/>
                              <a:pt x="910" y="690"/>
                            </a:cubicBezTo>
                            <a:cubicBezTo>
                              <a:pt x="865" y="690"/>
                              <a:pt x="819" y="677"/>
                              <a:pt x="777" y="648"/>
                            </a:cubicBezTo>
                            <a:cubicBezTo>
                              <a:pt x="733" y="618"/>
                              <a:pt x="703" y="573"/>
                              <a:pt x="688" y="513"/>
                            </a:cubicBezTo>
                            <a:cubicBezTo>
                              <a:pt x="675" y="476"/>
                              <a:pt x="683" y="327"/>
                              <a:pt x="737" y="327"/>
                            </a:cubicBezTo>
                            <a:cubicBezTo>
                              <a:pt x="749" y="327"/>
                              <a:pt x="762" y="333"/>
                              <a:pt x="777" y="349"/>
                            </a:cubicBezTo>
                            <a:cubicBezTo>
                              <a:pt x="807" y="379"/>
                              <a:pt x="762" y="439"/>
                              <a:pt x="777" y="483"/>
                            </a:cubicBezTo>
                            <a:cubicBezTo>
                              <a:pt x="792" y="528"/>
                              <a:pt x="822" y="558"/>
                              <a:pt x="852" y="573"/>
                            </a:cubicBezTo>
                            <a:cubicBezTo>
                              <a:pt x="873" y="582"/>
                              <a:pt x="892" y="587"/>
                              <a:pt x="910" y="587"/>
                            </a:cubicBezTo>
                            <a:cubicBezTo>
                              <a:pt x="1036" y="587"/>
                              <a:pt x="1095" y="381"/>
                              <a:pt x="1016" y="289"/>
                            </a:cubicBezTo>
                            <a:cubicBezTo>
                              <a:pt x="959" y="215"/>
                              <a:pt x="870" y="182"/>
                              <a:pt x="779" y="182"/>
                            </a:cubicBezTo>
                            <a:cubicBezTo>
                              <a:pt x="704" y="182"/>
                              <a:pt x="629" y="204"/>
                              <a:pt x="568" y="244"/>
                            </a:cubicBezTo>
                            <a:cubicBezTo>
                              <a:pt x="240" y="424"/>
                              <a:pt x="225" y="961"/>
                              <a:pt x="583" y="1111"/>
                            </a:cubicBezTo>
                            <a:cubicBezTo>
                              <a:pt x="653" y="1140"/>
                              <a:pt x="727" y="1153"/>
                              <a:pt x="802" y="1153"/>
                            </a:cubicBezTo>
                            <a:cubicBezTo>
                              <a:pt x="919" y="1153"/>
                              <a:pt x="1036" y="1121"/>
                              <a:pt x="1136" y="1066"/>
                            </a:cubicBezTo>
                            <a:cubicBezTo>
                              <a:pt x="1240" y="1006"/>
                              <a:pt x="1330" y="946"/>
                              <a:pt x="1420" y="857"/>
                            </a:cubicBezTo>
                            <a:cubicBezTo>
                              <a:pt x="1464" y="827"/>
                              <a:pt x="1509" y="782"/>
                              <a:pt x="1554" y="737"/>
                            </a:cubicBezTo>
                            <a:cubicBezTo>
                              <a:pt x="1569" y="722"/>
                              <a:pt x="1599" y="678"/>
                              <a:pt x="1614" y="663"/>
                            </a:cubicBezTo>
                            <a:cubicBezTo>
                              <a:pt x="1628" y="654"/>
                              <a:pt x="1642" y="650"/>
                              <a:pt x="1654" y="650"/>
                            </a:cubicBezTo>
                            <a:cubicBezTo>
                              <a:pt x="1705" y="650"/>
                              <a:pt x="1739" y="713"/>
                              <a:pt x="1763" y="737"/>
                            </a:cubicBezTo>
                            <a:cubicBezTo>
                              <a:pt x="1868" y="842"/>
                              <a:pt x="1987" y="946"/>
                              <a:pt x="2092" y="1051"/>
                            </a:cubicBezTo>
                            <a:cubicBezTo>
                              <a:pt x="2137" y="1111"/>
                              <a:pt x="2137" y="1126"/>
                              <a:pt x="2092" y="1185"/>
                            </a:cubicBezTo>
                            <a:cubicBezTo>
                              <a:pt x="2077" y="1200"/>
                              <a:pt x="2032" y="1215"/>
                              <a:pt x="2017" y="1245"/>
                            </a:cubicBezTo>
                            <a:cubicBezTo>
                              <a:pt x="1957" y="1290"/>
                              <a:pt x="1913" y="1335"/>
                              <a:pt x="1868" y="1395"/>
                            </a:cubicBezTo>
                            <a:cubicBezTo>
                              <a:pt x="1733" y="1559"/>
                              <a:pt x="1614" y="1768"/>
                              <a:pt x="1614" y="1992"/>
                            </a:cubicBezTo>
                            <a:cubicBezTo>
                              <a:pt x="1614" y="2171"/>
                              <a:pt x="1718" y="2350"/>
                              <a:pt x="1883" y="2425"/>
                            </a:cubicBezTo>
                            <a:cubicBezTo>
                              <a:pt x="1946" y="2448"/>
                              <a:pt x="2014" y="2460"/>
                              <a:pt x="2081" y="2460"/>
                            </a:cubicBezTo>
                            <a:cubicBezTo>
                              <a:pt x="2190" y="2460"/>
                              <a:pt x="2299" y="2430"/>
                              <a:pt x="2390" y="2365"/>
                            </a:cubicBezTo>
                            <a:cubicBezTo>
                              <a:pt x="2540" y="2261"/>
                              <a:pt x="2629" y="2067"/>
                              <a:pt x="2555" y="1872"/>
                            </a:cubicBezTo>
                            <a:cubicBezTo>
                              <a:pt x="2525" y="1798"/>
                              <a:pt x="2465" y="1738"/>
                              <a:pt x="2376" y="1723"/>
                            </a:cubicBezTo>
                            <a:cubicBezTo>
                              <a:pt x="2368" y="1722"/>
                              <a:pt x="2360" y="1721"/>
                              <a:pt x="2352" y="1721"/>
                            </a:cubicBezTo>
                            <a:cubicBezTo>
                              <a:pt x="2280" y="1721"/>
                              <a:pt x="2195" y="1777"/>
                              <a:pt x="2181" y="1858"/>
                            </a:cubicBezTo>
                            <a:cubicBezTo>
                              <a:pt x="2168" y="1926"/>
                              <a:pt x="2229" y="1994"/>
                              <a:pt x="2296" y="1994"/>
                            </a:cubicBezTo>
                            <a:cubicBezTo>
                              <a:pt x="2303" y="1994"/>
                              <a:pt x="2309" y="1993"/>
                              <a:pt x="2316" y="1992"/>
                            </a:cubicBezTo>
                            <a:cubicBezTo>
                              <a:pt x="2341" y="1992"/>
                              <a:pt x="2357" y="1982"/>
                              <a:pt x="2374" y="1982"/>
                            </a:cubicBezTo>
                            <a:cubicBezTo>
                              <a:pt x="2387" y="1982"/>
                              <a:pt x="2401" y="1988"/>
                              <a:pt x="2420" y="2007"/>
                            </a:cubicBezTo>
                            <a:cubicBezTo>
                              <a:pt x="2480" y="2067"/>
                              <a:pt x="2376" y="2097"/>
                              <a:pt x="2331" y="2097"/>
                            </a:cubicBezTo>
                            <a:cubicBezTo>
                              <a:pt x="2317" y="2099"/>
                              <a:pt x="2305" y="2100"/>
                              <a:pt x="2292" y="2100"/>
                            </a:cubicBezTo>
                            <a:cubicBezTo>
                              <a:pt x="2235" y="2100"/>
                              <a:pt x="2188" y="2074"/>
                              <a:pt x="2151" y="2037"/>
                            </a:cubicBezTo>
                            <a:cubicBezTo>
                              <a:pt x="2017" y="1917"/>
                              <a:pt x="2092" y="1708"/>
                              <a:pt x="2226" y="1633"/>
                            </a:cubicBezTo>
                            <a:cubicBezTo>
                              <a:pt x="2267" y="1615"/>
                              <a:pt x="2308" y="1607"/>
                              <a:pt x="2349" y="1607"/>
                            </a:cubicBezTo>
                            <a:cubicBezTo>
                              <a:pt x="2472" y="1607"/>
                              <a:pt x="2588" y="1685"/>
                              <a:pt x="2644" y="1798"/>
                            </a:cubicBezTo>
                            <a:cubicBezTo>
                              <a:pt x="2651" y="1805"/>
                              <a:pt x="2660" y="1807"/>
                              <a:pt x="2670" y="1807"/>
                            </a:cubicBezTo>
                            <a:cubicBezTo>
                              <a:pt x="2670" y="1807"/>
                              <a:pt x="2670" y="1807"/>
                              <a:pt x="2670" y="1807"/>
                            </a:cubicBezTo>
                            <a:lnTo>
                              <a:pt x="2670" y="1807"/>
                            </a:lnTo>
                            <a:cubicBezTo>
                              <a:pt x="2770" y="2056"/>
                              <a:pt x="2637" y="2340"/>
                              <a:pt x="2405" y="2470"/>
                            </a:cubicBezTo>
                            <a:cubicBezTo>
                              <a:pt x="2309" y="2525"/>
                              <a:pt x="2200" y="2555"/>
                              <a:pt x="2092" y="2555"/>
                            </a:cubicBezTo>
                            <a:cubicBezTo>
                              <a:pt x="1965" y="2555"/>
                              <a:pt x="1838" y="2514"/>
                              <a:pt x="1733" y="2425"/>
                            </a:cubicBezTo>
                            <a:cubicBezTo>
                              <a:pt x="1539" y="2291"/>
                              <a:pt x="1479" y="2022"/>
                              <a:pt x="1539" y="1783"/>
                            </a:cubicBezTo>
                            <a:cubicBezTo>
                              <a:pt x="1599" y="1514"/>
                              <a:pt x="1778" y="1305"/>
                              <a:pt x="1972" y="1111"/>
                            </a:cubicBezTo>
                            <a:cubicBezTo>
                              <a:pt x="1987" y="1096"/>
                              <a:pt x="1987" y="1081"/>
                              <a:pt x="1972" y="1066"/>
                            </a:cubicBezTo>
                            <a:lnTo>
                              <a:pt x="1703" y="782"/>
                            </a:lnTo>
                            <a:cubicBezTo>
                              <a:pt x="1696" y="775"/>
                              <a:pt x="1685" y="771"/>
                              <a:pt x="1674" y="771"/>
                            </a:cubicBezTo>
                            <a:cubicBezTo>
                              <a:pt x="1662" y="771"/>
                              <a:pt x="1651" y="775"/>
                              <a:pt x="1644" y="782"/>
                            </a:cubicBezTo>
                            <a:cubicBezTo>
                              <a:pt x="1464" y="991"/>
                              <a:pt x="1240" y="1170"/>
                              <a:pt x="972" y="1230"/>
                            </a:cubicBezTo>
                            <a:cubicBezTo>
                              <a:pt x="920" y="1239"/>
                              <a:pt x="869" y="1244"/>
                              <a:pt x="818" y="1244"/>
                            </a:cubicBezTo>
                            <a:cubicBezTo>
                              <a:pt x="619" y="1244"/>
                              <a:pt x="433" y="1170"/>
                              <a:pt x="314" y="991"/>
                            </a:cubicBezTo>
                            <a:cubicBezTo>
                              <a:pt x="165" y="797"/>
                              <a:pt x="195" y="513"/>
                              <a:pt x="314" y="319"/>
                            </a:cubicBezTo>
                            <a:cubicBezTo>
                              <a:pt x="420" y="172"/>
                              <a:pt x="606" y="62"/>
                              <a:pt x="786" y="62"/>
                            </a:cubicBezTo>
                            <a:close/>
                            <a:moveTo>
                              <a:pt x="778" y="0"/>
                            </a:moveTo>
                            <a:cubicBezTo>
                              <a:pt x="753" y="0"/>
                              <a:pt x="728" y="2"/>
                              <a:pt x="703" y="5"/>
                            </a:cubicBezTo>
                            <a:cubicBezTo>
                              <a:pt x="255" y="50"/>
                              <a:pt x="1" y="588"/>
                              <a:pt x="210" y="976"/>
                            </a:cubicBezTo>
                            <a:cubicBezTo>
                              <a:pt x="314" y="1170"/>
                              <a:pt x="494" y="1290"/>
                              <a:pt x="703" y="1320"/>
                            </a:cubicBezTo>
                            <a:cubicBezTo>
                              <a:pt x="732" y="1323"/>
                              <a:pt x="762" y="1325"/>
                              <a:pt x="791" y="1325"/>
                            </a:cubicBezTo>
                            <a:cubicBezTo>
                              <a:pt x="1012" y="1325"/>
                              <a:pt x="1218" y="1230"/>
                              <a:pt x="1390" y="1111"/>
                            </a:cubicBezTo>
                            <a:cubicBezTo>
                              <a:pt x="1484" y="1044"/>
                              <a:pt x="1577" y="965"/>
                              <a:pt x="1660" y="874"/>
                            </a:cubicBezTo>
                            <a:lnTo>
                              <a:pt x="1660" y="874"/>
                            </a:lnTo>
                            <a:lnTo>
                              <a:pt x="1882" y="1095"/>
                            </a:lnTo>
                            <a:lnTo>
                              <a:pt x="1882" y="1095"/>
                            </a:lnTo>
                            <a:cubicBezTo>
                              <a:pt x="1565" y="1409"/>
                              <a:pt x="1278" y="1871"/>
                              <a:pt x="1509" y="2306"/>
                            </a:cubicBezTo>
                            <a:cubicBezTo>
                              <a:pt x="1628" y="2518"/>
                              <a:pt x="1853" y="2624"/>
                              <a:pt x="2080" y="2624"/>
                            </a:cubicBezTo>
                            <a:cubicBezTo>
                              <a:pt x="2252" y="2624"/>
                              <a:pt x="2426" y="2563"/>
                              <a:pt x="2555" y="2440"/>
                            </a:cubicBezTo>
                            <a:cubicBezTo>
                              <a:pt x="2761" y="2249"/>
                              <a:pt x="2836" y="1985"/>
                              <a:pt x="2724" y="1749"/>
                            </a:cubicBezTo>
                            <a:lnTo>
                              <a:pt x="2724" y="1749"/>
                            </a:lnTo>
                            <a:cubicBezTo>
                              <a:pt x="2723" y="1745"/>
                              <a:pt x="2721" y="1742"/>
                              <a:pt x="2719" y="1738"/>
                            </a:cubicBezTo>
                            <a:lnTo>
                              <a:pt x="2719" y="1738"/>
                            </a:lnTo>
                            <a:cubicBezTo>
                              <a:pt x="2719" y="1738"/>
                              <a:pt x="2719" y="1738"/>
                              <a:pt x="2719" y="1738"/>
                            </a:cubicBezTo>
                            <a:cubicBezTo>
                              <a:pt x="2643" y="1608"/>
                              <a:pt x="2504" y="1517"/>
                              <a:pt x="2354" y="1517"/>
                            </a:cubicBezTo>
                            <a:cubicBezTo>
                              <a:pt x="2297" y="1517"/>
                              <a:pt x="2239" y="1530"/>
                              <a:pt x="2181" y="1559"/>
                            </a:cubicBezTo>
                            <a:cubicBezTo>
                              <a:pt x="2002" y="1663"/>
                              <a:pt x="1942" y="1902"/>
                              <a:pt x="2092" y="2067"/>
                            </a:cubicBezTo>
                            <a:cubicBezTo>
                              <a:pt x="2142" y="2129"/>
                              <a:pt x="2212" y="2160"/>
                              <a:pt x="2286" y="2160"/>
                            </a:cubicBezTo>
                            <a:cubicBezTo>
                              <a:pt x="2301" y="2160"/>
                              <a:pt x="2316" y="2159"/>
                              <a:pt x="2331" y="2156"/>
                            </a:cubicBezTo>
                            <a:cubicBezTo>
                              <a:pt x="2405" y="2156"/>
                              <a:pt x="2495" y="2126"/>
                              <a:pt x="2510" y="2052"/>
                            </a:cubicBezTo>
                            <a:cubicBezTo>
                              <a:pt x="2525" y="1992"/>
                              <a:pt x="2480" y="1917"/>
                              <a:pt x="2420" y="1902"/>
                            </a:cubicBezTo>
                            <a:lnTo>
                              <a:pt x="2331" y="1902"/>
                            </a:lnTo>
                            <a:cubicBezTo>
                              <a:pt x="2301" y="1872"/>
                              <a:pt x="2286" y="1858"/>
                              <a:pt x="2271" y="1828"/>
                            </a:cubicBezTo>
                            <a:cubicBezTo>
                              <a:pt x="2271" y="1768"/>
                              <a:pt x="2361" y="1768"/>
                              <a:pt x="2390" y="1768"/>
                            </a:cubicBezTo>
                            <a:cubicBezTo>
                              <a:pt x="2435" y="1783"/>
                              <a:pt x="2465" y="1813"/>
                              <a:pt x="2480" y="1858"/>
                            </a:cubicBezTo>
                            <a:cubicBezTo>
                              <a:pt x="2614" y="2082"/>
                              <a:pt x="2376" y="2335"/>
                              <a:pt x="2151" y="2365"/>
                            </a:cubicBezTo>
                            <a:cubicBezTo>
                              <a:pt x="2128" y="2369"/>
                              <a:pt x="2105" y="2371"/>
                              <a:pt x="2083" y="2371"/>
                            </a:cubicBezTo>
                            <a:cubicBezTo>
                              <a:pt x="1848" y="2371"/>
                              <a:pt x="1676" y="2163"/>
                              <a:pt x="1703" y="1917"/>
                            </a:cubicBezTo>
                            <a:cubicBezTo>
                              <a:pt x="1718" y="1633"/>
                              <a:pt x="1942" y="1395"/>
                              <a:pt x="2151" y="1215"/>
                            </a:cubicBezTo>
                            <a:cubicBezTo>
                              <a:pt x="2211" y="1156"/>
                              <a:pt x="2226" y="1081"/>
                              <a:pt x="2166" y="1006"/>
                            </a:cubicBezTo>
                            <a:cubicBezTo>
                              <a:pt x="2077" y="887"/>
                              <a:pt x="1927" y="767"/>
                              <a:pt x="1823" y="663"/>
                            </a:cubicBezTo>
                            <a:cubicBezTo>
                              <a:pt x="1767" y="607"/>
                              <a:pt x="1712" y="551"/>
                              <a:pt x="1656" y="551"/>
                            </a:cubicBezTo>
                            <a:cubicBezTo>
                              <a:pt x="1637" y="551"/>
                              <a:pt x="1618" y="558"/>
                              <a:pt x="1599" y="573"/>
                            </a:cubicBezTo>
                            <a:cubicBezTo>
                              <a:pt x="1539" y="603"/>
                              <a:pt x="1509" y="678"/>
                              <a:pt x="1464" y="707"/>
                            </a:cubicBezTo>
                            <a:cubicBezTo>
                              <a:pt x="1420" y="767"/>
                              <a:pt x="1360" y="827"/>
                              <a:pt x="1285" y="872"/>
                            </a:cubicBezTo>
                            <a:cubicBezTo>
                              <a:pt x="1144" y="973"/>
                              <a:pt x="969" y="1067"/>
                              <a:pt x="797" y="1067"/>
                            </a:cubicBezTo>
                            <a:cubicBezTo>
                              <a:pt x="714" y="1067"/>
                              <a:pt x="631" y="1045"/>
                              <a:pt x="553" y="991"/>
                            </a:cubicBezTo>
                            <a:cubicBezTo>
                              <a:pt x="329" y="842"/>
                              <a:pt x="344" y="513"/>
                              <a:pt x="523" y="349"/>
                            </a:cubicBezTo>
                            <a:cubicBezTo>
                              <a:pt x="589" y="283"/>
                              <a:pt x="679" y="242"/>
                              <a:pt x="763" y="242"/>
                            </a:cubicBezTo>
                            <a:cubicBezTo>
                              <a:pt x="794" y="242"/>
                              <a:pt x="824" y="247"/>
                              <a:pt x="852" y="259"/>
                            </a:cubicBezTo>
                            <a:cubicBezTo>
                              <a:pt x="912" y="274"/>
                              <a:pt x="972" y="319"/>
                              <a:pt x="986" y="379"/>
                            </a:cubicBezTo>
                            <a:cubicBezTo>
                              <a:pt x="986" y="394"/>
                              <a:pt x="986" y="424"/>
                              <a:pt x="972" y="454"/>
                            </a:cubicBezTo>
                            <a:cubicBezTo>
                              <a:pt x="963" y="478"/>
                              <a:pt x="955" y="489"/>
                              <a:pt x="942" y="489"/>
                            </a:cubicBezTo>
                            <a:cubicBezTo>
                              <a:pt x="931" y="489"/>
                              <a:pt x="917" y="482"/>
                              <a:pt x="897" y="468"/>
                            </a:cubicBezTo>
                            <a:cubicBezTo>
                              <a:pt x="822" y="424"/>
                              <a:pt x="852" y="439"/>
                              <a:pt x="852" y="379"/>
                            </a:cubicBezTo>
                            <a:cubicBezTo>
                              <a:pt x="852" y="319"/>
                              <a:pt x="792" y="259"/>
                              <a:pt x="733" y="259"/>
                            </a:cubicBezTo>
                            <a:cubicBezTo>
                              <a:pt x="727" y="258"/>
                              <a:pt x="722" y="258"/>
                              <a:pt x="716" y="258"/>
                            </a:cubicBezTo>
                            <a:cubicBezTo>
                              <a:pt x="651" y="258"/>
                              <a:pt x="612" y="339"/>
                              <a:pt x="598" y="394"/>
                            </a:cubicBezTo>
                            <a:cubicBezTo>
                              <a:pt x="570" y="587"/>
                              <a:pt x="722" y="756"/>
                              <a:pt x="899" y="756"/>
                            </a:cubicBezTo>
                            <a:cubicBezTo>
                              <a:pt x="913" y="756"/>
                              <a:pt x="927" y="754"/>
                              <a:pt x="942" y="752"/>
                            </a:cubicBezTo>
                            <a:cubicBezTo>
                              <a:pt x="1166" y="722"/>
                              <a:pt x="1285" y="498"/>
                              <a:pt x="1211" y="289"/>
                            </a:cubicBezTo>
                            <a:cubicBezTo>
                              <a:pt x="1157" y="104"/>
                              <a:pt x="975"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5"/>
                    <p:cNvSpPr/>
                    <p:nvPr/>
                  </p:nvSpPr>
                  <p:spPr>
                    <a:xfrm rot="10800000">
                      <a:off x="7685899" y="668704"/>
                      <a:ext cx="89442" cy="81363"/>
                    </a:xfrm>
                    <a:custGeom>
                      <a:avLst/>
                      <a:gdLst/>
                      <a:ahLst/>
                      <a:cxnLst/>
                      <a:rect l="l" t="t" r="r" b="b"/>
                      <a:pathLst>
                        <a:path w="823" h="763" extrusionOk="0">
                          <a:moveTo>
                            <a:pt x="415" y="0"/>
                          </a:moveTo>
                          <a:cubicBezTo>
                            <a:pt x="211" y="0"/>
                            <a:pt x="1" y="164"/>
                            <a:pt x="45" y="484"/>
                          </a:cubicBezTo>
                          <a:cubicBezTo>
                            <a:pt x="100" y="665"/>
                            <a:pt x="263" y="763"/>
                            <a:pt x="420" y="763"/>
                          </a:cubicBezTo>
                          <a:cubicBezTo>
                            <a:pt x="561" y="763"/>
                            <a:pt x="698" y="683"/>
                            <a:pt x="747" y="514"/>
                          </a:cubicBezTo>
                          <a:cubicBezTo>
                            <a:pt x="822" y="168"/>
                            <a:pt x="622" y="0"/>
                            <a:pt x="4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spTree>
    <p:extLst>
      <p:ext uri="{BB962C8B-B14F-4D97-AF65-F5344CB8AC3E}">
        <p14:creationId xmlns:p14="http://schemas.microsoft.com/office/powerpoint/2010/main" val="273003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649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legreya Sans"/>
              <a:buNone/>
              <a:defRPr sz="3000">
                <a:solidFill>
                  <a:schemeClr val="dk1"/>
                </a:solidFill>
                <a:latin typeface="Alegreya Sans"/>
                <a:ea typeface="Alegreya Sans"/>
                <a:cs typeface="Alegreya Sans"/>
                <a:sym typeface="Alegreya Sans"/>
              </a:defRPr>
            </a:lvl1pPr>
            <a:lvl2pPr lvl="1" rtl="0">
              <a:spcBef>
                <a:spcPts val="0"/>
              </a:spcBef>
              <a:spcAft>
                <a:spcPts val="0"/>
              </a:spcAft>
              <a:buClr>
                <a:schemeClr val="dk1"/>
              </a:buClr>
              <a:buSzPts val="3000"/>
              <a:buFont typeface="Alegreya Sans"/>
              <a:buNone/>
              <a:defRPr sz="3000">
                <a:solidFill>
                  <a:schemeClr val="dk1"/>
                </a:solidFill>
                <a:latin typeface="Alegreya Sans"/>
                <a:ea typeface="Alegreya Sans"/>
                <a:cs typeface="Alegreya Sans"/>
                <a:sym typeface="Alegreya Sans"/>
              </a:defRPr>
            </a:lvl2pPr>
            <a:lvl3pPr lvl="2" rtl="0">
              <a:spcBef>
                <a:spcPts val="0"/>
              </a:spcBef>
              <a:spcAft>
                <a:spcPts val="0"/>
              </a:spcAft>
              <a:buClr>
                <a:schemeClr val="dk1"/>
              </a:buClr>
              <a:buSzPts val="3000"/>
              <a:buFont typeface="Alegreya Sans"/>
              <a:buNone/>
              <a:defRPr sz="3000">
                <a:solidFill>
                  <a:schemeClr val="dk1"/>
                </a:solidFill>
                <a:latin typeface="Alegreya Sans"/>
                <a:ea typeface="Alegreya Sans"/>
                <a:cs typeface="Alegreya Sans"/>
                <a:sym typeface="Alegreya Sans"/>
              </a:defRPr>
            </a:lvl3pPr>
            <a:lvl4pPr lvl="3" rtl="0">
              <a:spcBef>
                <a:spcPts val="0"/>
              </a:spcBef>
              <a:spcAft>
                <a:spcPts val="0"/>
              </a:spcAft>
              <a:buClr>
                <a:schemeClr val="dk1"/>
              </a:buClr>
              <a:buSzPts val="3000"/>
              <a:buFont typeface="Alegreya Sans"/>
              <a:buNone/>
              <a:defRPr sz="3000">
                <a:solidFill>
                  <a:schemeClr val="dk1"/>
                </a:solidFill>
                <a:latin typeface="Alegreya Sans"/>
                <a:ea typeface="Alegreya Sans"/>
                <a:cs typeface="Alegreya Sans"/>
                <a:sym typeface="Alegreya Sans"/>
              </a:defRPr>
            </a:lvl4pPr>
            <a:lvl5pPr lvl="4" rtl="0">
              <a:spcBef>
                <a:spcPts val="0"/>
              </a:spcBef>
              <a:spcAft>
                <a:spcPts val="0"/>
              </a:spcAft>
              <a:buClr>
                <a:schemeClr val="dk1"/>
              </a:buClr>
              <a:buSzPts val="3000"/>
              <a:buFont typeface="Alegreya Sans"/>
              <a:buNone/>
              <a:defRPr sz="3000">
                <a:solidFill>
                  <a:schemeClr val="dk1"/>
                </a:solidFill>
                <a:latin typeface="Alegreya Sans"/>
                <a:ea typeface="Alegreya Sans"/>
                <a:cs typeface="Alegreya Sans"/>
                <a:sym typeface="Alegreya Sans"/>
              </a:defRPr>
            </a:lvl5pPr>
            <a:lvl6pPr lvl="5" rtl="0">
              <a:spcBef>
                <a:spcPts val="0"/>
              </a:spcBef>
              <a:spcAft>
                <a:spcPts val="0"/>
              </a:spcAft>
              <a:buClr>
                <a:schemeClr val="dk1"/>
              </a:buClr>
              <a:buSzPts val="3000"/>
              <a:buFont typeface="Alegreya Sans"/>
              <a:buNone/>
              <a:defRPr sz="3000">
                <a:solidFill>
                  <a:schemeClr val="dk1"/>
                </a:solidFill>
                <a:latin typeface="Alegreya Sans"/>
                <a:ea typeface="Alegreya Sans"/>
                <a:cs typeface="Alegreya Sans"/>
                <a:sym typeface="Alegreya Sans"/>
              </a:defRPr>
            </a:lvl6pPr>
            <a:lvl7pPr lvl="6" rtl="0">
              <a:spcBef>
                <a:spcPts val="0"/>
              </a:spcBef>
              <a:spcAft>
                <a:spcPts val="0"/>
              </a:spcAft>
              <a:buClr>
                <a:schemeClr val="dk1"/>
              </a:buClr>
              <a:buSzPts val="3000"/>
              <a:buFont typeface="Alegreya Sans"/>
              <a:buNone/>
              <a:defRPr sz="3000">
                <a:solidFill>
                  <a:schemeClr val="dk1"/>
                </a:solidFill>
                <a:latin typeface="Alegreya Sans"/>
                <a:ea typeface="Alegreya Sans"/>
                <a:cs typeface="Alegreya Sans"/>
                <a:sym typeface="Alegreya Sans"/>
              </a:defRPr>
            </a:lvl7pPr>
            <a:lvl8pPr lvl="7" rtl="0">
              <a:spcBef>
                <a:spcPts val="0"/>
              </a:spcBef>
              <a:spcAft>
                <a:spcPts val="0"/>
              </a:spcAft>
              <a:buClr>
                <a:schemeClr val="dk1"/>
              </a:buClr>
              <a:buSzPts val="3000"/>
              <a:buFont typeface="Alegreya Sans"/>
              <a:buNone/>
              <a:defRPr sz="3000">
                <a:solidFill>
                  <a:schemeClr val="dk1"/>
                </a:solidFill>
                <a:latin typeface="Alegreya Sans"/>
                <a:ea typeface="Alegreya Sans"/>
                <a:cs typeface="Alegreya Sans"/>
                <a:sym typeface="Alegreya Sans"/>
              </a:defRPr>
            </a:lvl8pPr>
            <a:lvl9pPr lvl="8" rtl="0">
              <a:spcBef>
                <a:spcPts val="0"/>
              </a:spcBef>
              <a:spcAft>
                <a:spcPts val="0"/>
              </a:spcAft>
              <a:buClr>
                <a:schemeClr val="dk1"/>
              </a:buClr>
              <a:buSzPts val="3000"/>
              <a:buFont typeface="Alegreya Sans"/>
              <a:buNone/>
              <a:defRPr sz="3000">
                <a:solidFill>
                  <a:schemeClr val="dk1"/>
                </a:solidFill>
                <a:latin typeface="Alegreya Sans"/>
                <a:ea typeface="Alegreya Sans"/>
                <a:cs typeface="Alegreya Sans"/>
                <a:sym typeface="Alegreya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1pPr>
            <a:lvl2pPr marL="914400" lvl="1"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76" r:id="rId4"/>
    <p:sldLayoutId id="2147483677" r:id="rId5"/>
    <p:sldLayoutId id="2147483678" r:id="rId6"/>
    <p:sldLayoutId id="214748368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it.ly/Nikas_Ceremony_Archiv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2"/>
        <p:cNvGrpSpPr/>
        <p:nvPr/>
      </p:nvGrpSpPr>
      <p:grpSpPr>
        <a:xfrm>
          <a:off x="0" y="0"/>
          <a:ext cx="0" cy="0"/>
          <a:chOff x="0" y="0"/>
          <a:chExt cx="0" cy="0"/>
        </a:xfrm>
      </p:grpSpPr>
      <p:sp>
        <p:nvSpPr>
          <p:cNvPr id="2233" name="Google Shape;2233;p36"/>
          <p:cNvSpPr txBox="1">
            <a:spLocks noGrp="1"/>
          </p:cNvSpPr>
          <p:nvPr>
            <p:ph type="ctrTitle"/>
          </p:nvPr>
        </p:nvSpPr>
        <p:spPr>
          <a:xfrm>
            <a:off x="1563125" y="1209950"/>
            <a:ext cx="6018000" cy="172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CA" sz="4800" dirty="0"/>
              <a:t>Scripting SCA Peerage Ceremonies</a:t>
            </a:r>
            <a:endParaRPr sz="4800" dirty="0"/>
          </a:p>
        </p:txBody>
      </p:sp>
      <p:sp>
        <p:nvSpPr>
          <p:cNvPr id="2234" name="Google Shape;2234;p36"/>
          <p:cNvSpPr txBox="1">
            <a:spLocks noGrp="1"/>
          </p:cNvSpPr>
          <p:nvPr>
            <p:ph type="subTitle" idx="1"/>
          </p:nvPr>
        </p:nvSpPr>
        <p:spPr>
          <a:xfrm>
            <a:off x="2307675" y="3409275"/>
            <a:ext cx="4528800" cy="43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Magistra Nika Dmitrieva doch’ Zvezdina</a:t>
            </a:r>
            <a:endParaRPr dirty="0"/>
          </a:p>
        </p:txBody>
      </p:sp>
      <p:cxnSp>
        <p:nvCxnSpPr>
          <p:cNvPr id="2235" name="Google Shape;2235;p36"/>
          <p:cNvCxnSpPr/>
          <p:nvPr/>
        </p:nvCxnSpPr>
        <p:spPr>
          <a:xfrm>
            <a:off x="2888250" y="3161575"/>
            <a:ext cx="33675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17835-065C-9322-C18F-E9306BF74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321ED-4C79-4FA0-89F6-54BDA29A5C34}"/>
              </a:ext>
            </a:extLst>
          </p:cNvPr>
          <p:cNvSpPr>
            <a:spLocks noGrp="1"/>
          </p:cNvSpPr>
          <p:nvPr>
            <p:ph type="title"/>
          </p:nvPr>
        </p:nvSpPr>
        <p:spPr>
          <a:xfrm>
            <a:off x="593969" y="445025"/>
            <a:ext cx="7830031" cy="649200"/>
          </a:xfrm>
        </p:spPr>
        <p:txBody>
          <a:bodyPr/>
          <a:lstStyle/>
          <a:p>
            <a:r>
              <a:rPr lang="en-CA" dirty="0"/>
              <a:t>Drafting and blocking the ceremony</a:t>
            </a:r>
          </a:p>
        </p:txBody>
      </p:sp>
      <p:sp>
        <p:nvSpPr>
          <p:cNvPr id="3" name="TextBox 2">
            <a:extLst>
              <a:ext uri="{FF2B5EF4-FFF2-40B4-BE49-F238E27FC236}">
                <a16:creationId xmlns:a16="http://schemas.microsoft.com/office/drawing/2014/main" id="{340D100D-79FF-DD37-5A34-C56166AE49A2}"/>
              </a:ext>
            </a:extLst>
          </p:cNvPr>
          <p:cNvSpPr txBox="1"/>
          <p:nvPr/>
        </p:nvSpPr>
        <p:spPr>
          <a:xfrm>
            <a:off x="1144461" y="1094225"/>
            <a:ext cx="6729046" cy="4062651"/>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chemeClr val="dk1"/>
                </a:solidFill>
                <a:latin typeface="Alegreya Sans"/>
                <a:sym typeface="Alegreya Sans"/>
              </a:rPr>
              <a:t>Start with the basic structure and build</a:t>
            </a:r>
          </a:p>
          <a:p>
            <a:pPr marL="285750" indent="-285750">
              <a:buFont typeface="Arial" panose="020B0604020202020204" pitchFamily="34" charset="0"/>
              <a:buChar char="•"/>
            </a:pPr>
            <a:r>
              <a:rPr lang="en-CA" sz="2400" dirty="0">
                <a:solidFill>
                  <a:schemeClr val="dk1"/>
                </a:solidFill>
                <a:latin typeface="Alegreya Sans"/>
                <a:sym typeface="Alegreya Sans"/>
              </a:rPr>
              <a:t>Who will the speakers be?</a:t>
            </a:r>
          </a:p>
          <a:p>
            <a:pPr marL="285750" indent="-285750">
              <a:buFont typeface="Arial" panose="020B0604020202020204" pitchFamily="34" charset="0"/>
              <a:buChar char="•"/>
            </a:pPr>
            <a:r>
              <a:rPr lang="en-CA" sz="2400" dirty="0">
                <a:solidFill>
                  <a:schemeClr val="dk1"/>
                </a:solidFill>
                <a:latin typeface="Alegreya Sans"/>
                <a:sym typeface="Alegreya Sans"/>
              </a:rPr>
              <a:t>How much speaking do the Royalty want to do?</a:t>
            </a:r>
          </a:p>
          <a:p>
            <a:pPr marL="285750" indent="-285750">
              <a:buFont typeface="Arial" panose="020B0604020202020204" pitchFamily="34" charset="0"/>
              <a:buChar char="•"/>
            </a:pPr>
            <a:r>
              <a:rPr lang="en-CA" sz="2400" dirty="0">
                <a:solidFill>
                  <a:schemeClr val="dk1"/>
                </a:solidFill>
                <a:latin typeface="Alegreya Sans"/>
                <a:sym typeface="Alegreya Sans"/>
              </a:rPr>
              <a:t>Don’t over-script</a:t>
            </a:r>
          </a:p>
          <a:p>
            <a:pPr marL="285750" indent="-285750">
              <a:buFont typeface="Arial" panose="020B0604020202020204" pitchFamily="34" charset="0"/>
              <a:buChar char="•"/>
            </a:pPr>
            <a:r>
              <a:rPr lang="en-CA" sz="2400" dirty="0">
                <a:solidFill>
                  <a:schemeClr val="dk1"/>
                </a:solidFill>
                <a:latin typeface="Alegreya Sans"/>
                <a:sym typeface="Alegreya Sans"/>
              </a:rPr>
              <a:t>Elevation oath or promise; fealty</a:t>
            </a:r>
          </a:p>
          <a:p>
            <a:pPr marL="285750" indent="-285750">
              <a:buFont typeface="Arial" panose="020B0604020202020204" pitchFamily="34" charset="0"/>
              <a:buChar char="•"/>
            </a:pPr>
            <a:r>
              <a:rPr lang="en-CA" sz="2400" dirty="0">
                <a:solidFill>
                  <a:schemeClr val="dk1"/>
                </a:solidFill>
                <a:latin typeface="Alegreya Sans"/>
                <a:sym typeface="Alegreya Sans"/>
              </a:rPr>
              <a:t>Regalia</a:t>
            </a:r>
          </a:p>
          <a:p>
            <a:pPr marL="285750" indent="-285750">
              <a:buFont typeface="Arial" panose="020B0604020202020204" pitchFamily="34" charset="0"/>
              <a:buChar char="•"/>
            </a:pPr>
            <a:r>
              <a:rPr lang="en-CA" sz="2400" dirty="0">
                <a:solidFill>
                  <a:schemeClr val="dk1"/>
                </a:solidFill>
                <a:latin typeface="Alegreya Sans"/>
                <a:sym typeface="Alegreya Sans"/>
              </a:rPr>
              <a:t>Scroll</a:t>
            </a:r>
          </a:p>
          <a:p>
            <a:pPr marL="285750" indent="-285750">
              <a:buFont typeface="Arial" panose="020B0604020202020204" pitchFamily="34" charset="0"/>
              <a:buChar char="•"/>
            </a:pPr>
            <a:r>
              <a:rPr lang="en-CA" sz="2400" dirty="0">
                <a:solidFill>
                  <a:schemeClr val="dk1"/>
                </a:solidFill>
                <a:latin typeface="Alegreya Sans"/>
                <a:sym typeface="Alegreya Sans"/>
              </a:rPr>
              <a:t>Blocking</a:t>
            </a:r>
          </a:p>
          <a:p>
            <a:pPr marL="285750" indent="-285750">
              <a:buFont typeface="Arial" panose="020B0604020202020204" pitchFamily="34" charset="0"/>
              <a:buChar char="•"/>
            </a:pPr>
            <a:r>
              <a:rPr lang="en-CA" sz="2400" dirty="0">
                <a:solidFill>
                  <a:schemeClr val="dk1"/>
                </a:solidFill>
                <a:latin typeface="Alegreya Sans"/>
                <a:sym typeface="Alegreya Sans"/>
              </a:rPr>
              <a:t>Rehearsal</a:t>
            </a:r>
          </a:p>
          <a:p>
            <a:pPr marL="285750" indent="-285750">
              <a:buFont typeface="Arial" panose="020B0604020202020204" pitchFamily="34" charset="0"/>
              <a:buChar char="•"/>
            </a:pPr>
            <a:endParaRPr lang="en-CA" sz="2400" dirty="0">
              <a:solidFill>
                <a:schemeClr val="dk1"/>
              </a:solidFill>
              <a:latin typeface="Alegreya Sans"/>
              <a:sym typeface="Alegreya Sans"/>
            </a:endParaRPr>
          </a:p>
          <a:p>
            <a:pPr marL="285750" indent="-285750">
              <a:buFont typeface="Arial" panose="020B0604020202020204" pitchFamily="34" charset="0"/>
              <a:buChar char="•"/>
            </a:pPr>
            <a:endParaRPr lang="en-CA" sz="1800" dirty="0">
              <a:solidFill>
                <a:schemeClr val="dk1"/>
              </a:solidFill>
              <a:latin typeface="Alegreya Sans"/>
              <a:sym typeface="Alegreya Sans"/>
            </a:endParaRPr>
          </a:p>
        </p:txBody>
      </p:sp>
      <p:pic>
        <p:nvPicPr>
          <p:cNvPr id="3074" name="Picture 2" descr="No photo description available.">
            <a:extLst>
              <a:ext uri="{FF2B5EF4-FFF2-40B4-BE49-F238E27FC236}">
                <a16:creationId xmlns:a16="http://schemas.microsoft.com/office/drawing/2014/main" id="{F533268A-3D4D-4C56-A4C5-9262DDC4A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25550"/>
            <a:ext cx="3099312" cy="183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64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3DED7-5D1F-8CD3-CF7E-5DE2EA9C8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327C3-3A53-2111-FFBF-940526A5FE8B}"/>
              </a:ext>
            </a:extLst>
          </p:cNvPr>
          <p:cNvSpPr>
            <a:spLocks noGrp="1"/>
          </p:cNvSpPr>
          <p:nvPr>
            <p:ph type="title"/>
          </p:nvPr>
        </p:nvSpPr>
        <p:spPr>
          <a:xfrm>
            <a:off x="593969" y="445025"/>
            <a:ext cx="7830031" cy="649200"/>
          </a:xfrm>
        </p:spPr>
        <p:txBody>
          <a:bodyPr/>
          <a:lstStyle/>
          <a:p>
            <a:r>
              <a:rPr lang="en-CA" dirty="0"/>
              <a:t>On the day of the ceremony</a:t>
            </a:r>
          </a:p>
        </p:txBody>
      </p:sp>
      <p:sp>
        <p:nvSpPr>
          <p:cNvPr id="3" name="TextBox 2">
            <a:extLst>
              <a:ext uri="{FF2B5EF4-FFF2-40B4-BE49-F238E27FC236}">
                <a16:creationId xmlns:a16="http://schemas.microsoft.com/office/drawing/2014/main" id="{08F783B9-F1F9-F272-1E1A-045E8B26A37A}"/>
              </a:ext>
            </a:extLst>
          </p:cNvPr>
          <p:cNvSpPr txBox="1"/>
          <p:nvPr/>
        </p:nvSpPr>
        <p:spPr>
          <a:xfrm>
            <a:off x="863320" y="1286134"/>
            <a:ext cx="4430429" cy="4062651"/>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chemeClr val="dk1"/>
                </a:solidFill>
                <a:latin typeface="Alegreya Sans"/>
                <a:sym typeface="Alegreya Sans"/>
              </a:rPr>
              <a:t>Check in with the candidate</a:t>
            </a:r>
          </a:p>
          <a:p>
            <a:pPr marL="285750" indent="-285750">
              <a:buFont typeface="Arial" panose="020B0604020202020204" pitchFamily="34" charset="0"/>
              <a:buChar char="•"/>
            </a:pPr>
            <a:r>
              <a:rPr lang="en-CA" sz="2400" dirty="0">
                <a:solidFill>
                  <a:schemeClr val="dk1"/>
                </a:solidFill>
                <a:latin typeface="Alegreya Sans"/>
                <a:sym typeface="Alegreya Sans"/>
              </a:rPr>
              <a:t>Check in with the speakers and other </a:t>
            </a:r>
            <a:r>
              <a:rPr lang="en-CA" sz="2400" dirty="0" err="1">
                <a:solidFill>
                  <a:schemeClr val="dk1"/>
                </a:solidFill>
                <a:latin typeface="Alegreya Sans"/>
                <a:sym typeface="Alegreya Sans"/>
              </a:rPr>
              <a:t>roleplayers</a:t>
            </a:r>
            <a:endParaRPr lang="en-CA" sz="2400" dirty="0">
              <a:solidFill>
                <a:schemeClr val="dk1"/>
              </a:solidFill>
              <a:latin typeface="Alegreya Sans"/>
              <a:sym typeface="Alegreya Sans"/>
            </a:endParaRPr>
          </a:p>
          <a:p>
            <a:pPr marL="285750" indent="-285750">
              <a:buFont typeface="Arial" panose="020B0604020202020204" pitchFamily="34" charset="0"/>
              <a:buChar char="•"/>
            </a:pPr>
            <a:r>
              <a:rPr lang="en-CA" sz="2400" dirty="0">
                <a:solidFill>
                  <a:schemeClr val="dk1"/>
                </a:solidFill>
                <a:latin typeface="Alegreya Sans"/>
                <a:sym typeface="Alegreya Sans"/>
              </a:rPr>
              <a:t>Check in with the Royalty and/or their herald</a:t>
            </a:r>
          </a:p>
          <a:p>
            <a:pPr marL="285750" indent="-285750">
              <a:buFont typeface="Arial" panose="020B0604020202020204" pitchFamily="34" charset="0"/>
              <a:buChar char="•"/>
            </a:pPr>
            <a:r>
              <a:rPr lang="en-CA" sz="2400" dirty="0">
                <a:solidFill>
                  <a:schemeClr val="dk1"/>
                </a:solidFill>
                <a:latin typeface="Alegreya Sans"/>
                <a:sym typeface="Alegreya Sans"/>
              </a:rPr>
              <a:t>Check with bringers of stuff (e.g. regalia, scroll)</a:t>
            </a:r>
          </a:p>
          <a:p>
            <a:pPr marL="285750" indent="-285750">
              <a:buFont typeface="Arial" panose="020B0604020202020204" pitchFamily="34" charset="0"/>
              <a:buChar char="•"/>
            </a:pPr>
            <a:r>
              <a:rPr lang="en-CA" sz="2400" dirty="0">
                <a:solidFill>
                  <a:schemeClr val="dk1"/>
                </a:solidFill>
                <a:latin typeface="Alegreya Sans"/>
                <a:sym typeface="Alegreya Sans"/>
              </a:rPr>
              <a:t>Check in to make sure there are no last-minute changes</a:t>
            </a:r>
          </a:p>
          <a:p>
            <a:endParaRPr lang="en-CA" sz="2400" dirty="0">
              <a:solidFill>
                <a:schemeClr val="dk1"/>
              </a:solidFill>
              <a:latin typeface="Alegreya Sans"/>
              <a:sym typeface="Alegreya Sans"/>
            </a:endParaRPr>
          </a:p>
          <a:p>
            <a:pPr marL="285750" indent="-285750">
              <a:buFont typeface="Arial" panose="020B0604020202020204" pitchFamily="34" charset="0"/>
              <a:buChar char="•"/>
            </a:pPr>
            <a:endParaRPr lang="en-CA" sz="1800" dirty="0">
              <a:solidFill>
                <a:schemeClr val="dk1"/>
              </a:solidFill>
              <a:latin typeface="Alegreya Sans"/>
              <a:sym typeface="Alegreya Sans"/>
            </a:endParaRPr>
          </a:p>
        </p:txBody>
      </p:sp>
      <p:pic>
        <p:nvPicPr>
          <p:cNvPr id="8194" name="Picture 2" descr="No photo description available.">
            <a:extLst>
              <a:ext uri="{FF2B5EF4-FFF2-40B4-BE49-F238E27FC236}">
                <a16:creationId xmlns:a16="http://schemas.microsoft.com/office/drawing/2014/main" id="{343F7063-8D0D-EAB0-0B95-3DDB73592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749" y="1725561"/>
            <a:ext cx="3135876" cy="209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484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2"/>
        <p:cNvGrpSpPr/>
        <p:nvPr/>
      </p:nvGrpSpPr>
      <p:grpSpPr>
        <a:xfrm>
          <a:off x="0" y="0"/>
          <a:ext cx="0" cy="0"/>
          <a:chOff x="0" y="0"/>
          <a:chExt cx="0" cy="0"/>
        </a:xfrm>
      </p:grpSpPr>
      <p:sp>
        <p:nvSpPr>
          <p:cNvPr id="3623" name="Google Shape;3623;p70"/>
          <p:cNvSpPr txBox="1">
            <a:spLocks noGrp="1"/>
          </p:cNvSpPr>
          <p:nvPr>
            <p:ph type="title"/>
          </p:nvPr>
        </p:nvSpPr>
        <p:spPr>
          <a:xfrm>
            <a:off x="1519083" y="539488"/>
            <a:ext cx="6120581" cy="10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Visit my ceremony archives</a:t>
            </a:r>
            <a:endParaRPr sz="4000" dirty="0"/>
          </a:p>
        </p:txBody>
      </p:sp>
      <p:sp>
        <p:nvSpPr>
          <p:cNvPr id="3624" name="Google Shape;3624;p70"/>
          <p:cNvSpPr txBox="1">
            <a:spLocks noGrp="1"/>
          </p:cNvSpPr>
          <p:nvPr>
            <p:ph type="subTitle" idx="1"/>
          </p:nvPr>
        </p:nvSpPr>
        <p:spPr>
          <a:xfrm>
            <a:off x="2347950" y="1291050"/>
            <a:ext cx="4448100" cy="128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b="1" dirty="0">
                <a:hlinkClick r:id="rId3"/>
              </a:rPr>
              <a:t>https://bit.ly/Nikas_Ceremony_Archives</a:t>
            </a:r>
            <a:endParaRPr lang="en-CA" b="1" dirty="0"/>
          </a:p>
          <a:p>
            <a:pPr marL="0" lvl="0" indent="0" algn="ctr" rtl="0">
              <a:spcBef>
                <a:spcPts val="0"/>
              </a:spcBef>
              <a:spcAft>
                <a:spcPts val="0"/>
              </a:spcAft>
              <a:buNone/>
            </a:pPr>
            <a:endParaRPr dirty="0"/>
          </a:p>
        </p:txBody>
      </p:sp>
      <p:sp>
        <p:nvSpPr>
          <p:cNvPr id="3625" name="Google Shape;3625;p70"/>
          <p:cNvSpPr txBox="1"/>
          <p:nvPr/>
        </p:nvSpPr>
        <p:spPr>
          <a:xfrm>
            <a:off x="2496150" y="4200563"/>
            <a:ext cx="4151700" cy="36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Fira Sans"/>
                <a:ea typeface="Fira Sans"/>
                <a:cs typeface="Fira Sans"/>
                <a:sym typeface="Fira Sans"/>
              </a:rPr>
              <a:t>Please keep this slide for attribution</a:t>
            </a:r>
            <a:endParaRPr sz="1200">
              <a:solidFill>
                <a:schemeClr val="dk1"/>
              </a:solidFill>
              <a:latin typeface="Fira Sans"/>
              <a:ea typeface="Fira Sans"/>
              <a:cs typeface="Fira Sans"/>
              <a:sym typeface="Fira Sans"/>
            </a:endParaRPr>
          </a:p>
        </p:txBody>
      </p:sp>
      <p:pic>
        <p:nvPicPr>
          <p:cNvPr id="7" name="Picture 6">
            <a:extLst>
              <a:ext uri="{FF2B5EF4-FFF2-40B4-BE49-F238E27FC236}">
                <a16:creationId xmlns:a16="http://schemas.microsoft.com/office/drawing/2014/main" id="{AF215DBB-99E3-5D30-7F70-435422EF06BF}"/>
              </a:ext>
            </a:extLst>
          </p:cNvPr>
          <p:cNvPicPr>
            <a:picLocks noChangeAspect="1"/>
          </p:cNvPicPr>
          <p:nvPr/>
        </p:nvPicPr>
        <p:blipFill>
          <a:blip r:embed="rId4"/>
          <a:stretch>
            <a:fillRect/>
          </a:stretch>
        </p:blipFill>
        <p:spPr>
          <a:xfrm>
            <a:off x="3653966" y="1902359"/>
            <a:ext cx="1850813" cy="18508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C38EF-E990-A1D6-FFCA-310975A71B4B}"/>
              </a:ext>
            </a:extLst>
          </p:cNvPr>
          <p:cNvSpPr>
            <a:spLocks noGrp="1"/>
          </p:cNvSpPr>
          <p:nvPr>
            <p:ph type="title"/>
          </p:nvPr>
        </p:nvSpPr>
        <p:spPr/>
        <p:txBody>
          <a:bodyPr/>
          <a:lstStyle/>
          <a:p>
            <a:r>
              <a:rPr lang="en-CA" dirty="0"/>
              <a:t>What we’ll cover</a:t>
            </a:r>
          </a:p>
        </p:txBody>
      </p:sp>
      <p:sp>
        <p:nvSpPr>
          <p:cNvPr id="3" name="TextBox 2">
            <a:extLst>
              <a:ext uri="{FF2B5EF4-FFF2-40B4-BE49-F238E27FC236}">
                <a16:creationId xmlns:a16="http://schemas.microsoft.com/office/drawing/2014/main" id="{0D570A35-4E9F-E70D-44DB-ADD487F35E70}"/>
              </a:ext>
            </a:extLst>
          </p:cNvPr>
          <p:cNvSpPr txBox="1"/>
          <p:nvPr/>
        </p:nvSpPr>
        <p:spPr>
          <a:xfrm>
            <a:off x="993581" y="1094225"/>
            <a:ext cx="5827505" cy="3693319"/>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chemeClr val="dk1"/>
                </a:solidFill>
                <a:latin typeface="Alegreya Sans"/>
                <a:sym typeface="Alegreya Sans"/>
              </a:rPr>
              <a:t>What is a peerage ceremony?</a:t>
            </a:r>
          </a:p>
          <a:p>
            <a:pPr marL="285750" indent="-285750">
              <a:buFont typeface="Arial" panose="020B0604020202020204" pitchFamily="34" charset="0"/>
              <a:buChar char="•"/>
            </a:pPr>
            <a:r>
              <a:rPr lang="en-CA" sz="2400" dirty="0">
                <a:solidFill>
                  <a:schemeClr val="dk1"/>
                </a:solidFill>
                <a:latin typeface="Alegreya Sans"/>
                <a:sym typeface="Alegreya Sans"/>
              </a:rPr>
              <a:t>A word about interkingdom anthropology</a:t>
            </a:r>
          </a:p>
          <a:p>
            <a:pPr marL="285750" indent="-285750">
              <a:buFont typeface="Arial" panose="020B0604020202020204" pitchFamily="34" charset="0"/>
              <a:buChar char="•"/>
            </a:pPr>
            <a:r>
              <a:rPr lang="en-CA" sz="2400" dirty="0">
                <a:solidFill>
                  <a:schemeClr val="dk1"/>
                </a:solidFill>
                <a:latin typeface="Alegreya Sans"/>
                <a:sym typeface="Alegreya Sans"/>
              </a:rPr>
              <a:t>What happens in a peerage ceremony?</a:t>
            </a:r>
          </a:p>
          <a:p>
            <a:pPr marL="285750" indent="-285750">
              <a:buFont typeface="Arial" panose="020B0604020202020204" pitchFamily="34" charset="0"/>
              <a:buChar char="•"/>
            </a:pPr>
            <a:r>
              <a:rPr lang="en-CA" sz="2400" dirty="0">
                <a:solidFill>
                  <a:schemeClr val="dk1"/>
                </a:solidFill>
                <a:latin typeface="Alegreya Sans"/>
                <a:sym typeface="Alegreya Sans"/>
              </a:rPr>
              <a:t>First principles of ceremony scripting (and what could possibly go wrong?)</a:t>
            </a:r>
          </a:p>
          <a:p>
            <a:pPr marL="285750" indent="-285750">
              <a:buFont typeface="Arial" panose="020B0604020202020204" pitchFamily="34" charset="0"/>
              <a:buChar char="•"/>
            </a:pPr>
            <a:r>
              <a:rPr lang="en-CA" sz="2400" dirty="0">
                <a:solidFill>
                  <a:schemeClr val="dk1"/>
                </a:solidFill>
                <a:latin typeface="Alegreya Sans"/>
                <a:sym typeface="Alegreya Sans"/>
              </a:rPr>
              <a:t>Questions to ask first</a:t>
            </a:r>
          </a:p>
          <a:p>
            <a:pPr marL="285750" indent="-285750">
              <a:buFont typeface="Arial" panose="020B0604020202020204" pitchFamily="34" charset="0"/>
              <a:buChar char="•"/>
            </a:pPr>
            <a:r>
              <a:rPr lang="en-CA" sz="2400" dirty="0">
                <a:solidFill>
                  <a:schemeClr val="dk1"/>
                </a:solidFill>
                <a:latin typeface="Alegreya Sans"/>
                <a:sym typeface="Alegreya Sans"/>
              </a:rPr>
              <a:t>Sources </a:t>
            </a:r>
          </a:p>
          <a:p>
            <a:pPr marL="285750" indent="-285750">
              <a:buFont typeface="Arial" panose="020B0604020202020204" pitchFamily="34" charset="0"/>
              <a:buChar char="•"/>
            </a:pPr>
            <a:r>
              <a:rPr lang="en-CA" sz="2400" dirty="0">
                <a:solidFill>
                  <a:schemeClr val="dk1"/>
                </a:solidFill>
                <a:latin typeface="Alegreya Sans"/>
                <a:sym typeface="Alegreya Sans"/>
              </a:rPr>
              <a:t>Drafting and blocking the ceremony</a:t>
            </a:r>
          </a:p>
          <a:p>
            <a:pPr marL="285750" indent="-285750">
              <a:buFont typeface="Arial" panose="020B0604020202020204" pitchFamily="34" charset="0"/>
              <a:buChar char="•"/>
            </a:pPr>
            <a:r>
              <a:rPr lang="en-CA" sz="2400" dirty="0">
                <a:solidFill>
                  <a:schemeClr val="dk1"/>
                </a:solidFill>
                <a:latin typeface="Alegreya Sans"/>
                <a:sym typeface="Alegreya Sans"/>
              </a:rPr>
              <a:t>What to do on the day of?</a:t>
            </a:r>
          </a:p>
          <a:p>
            <a:pPr marL="285750" indent="-285750">
              <a:buFont typeface="Arial" panose="020B0604020202020204" pitchFamily="34" charset="0"/>
              <a:buChar char="•"/>
            </a:pPr>
            <a:endParaRPr lang="en-CA" sz="1800" dirty="0">
              <a:solidFill>
                <a:schemeClr val="dk1"/>
              </a:solidFill>
              <a:latin typeface="Alegreya Sans"/>
              <a:sym typeface="Alegreya Sans"/>
            </a:endParaRPr>
          </a:p>
        </p:txBody>
      </p:sp>
      <p:pic>
        <p:nvPicPr>
          <p:cNvPr id="7" name="Picture 6">
            <a:extLst>
              <a:ext uri="{FF2B5EF4-FFF2-40B4-BE49-F238E27FC236}">
                <a16:creationId xmlns:a16="http://schemas.microsoft.com/office/drawing/2014/main" id="{709FC0C4-7AFA-86CA-5DE1-3ADBE652765F}"/>
              </a:ext>
            </a:extLst>
          </p:cNvPr>
          <p:cNvPicPr>
            <a:picLocks noChangeAspect="1"/>
          </p:cNvPicPr>
          <p:nvPr/>
        </p:nvPicPr>
        <p:blipFill>
          <a:blip r:embed="rId2"/>
          <a:stretch>
            <a:fillRect/>
          </a:stretch>
        </p:blipFill>
        <p:spPr>
          <a:xfrm>
            <a:off x="6616013" y="1634227"/>
            <a:ext cx="1807987" cy="2415048"/>
          </a:xfrm>
          <a:prstGeom prst="rect">
            <a:avLst/>
          </a:prstGeom>
        </p:spPr>
      </p:pic>
    </p:spTree>
    <p:extLst>
      <p:ext uri="{BB962C8B-B14F-4D97-AF65-F5344CB8AC3E}">
        <p14:creationId xmlns:p14="http://schemas.microsoft.com/office/powerpoint/2010/main" val="309377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11"/>
        <p:cNvGrpSpPr/>
        <p:nvPr/>
      </p:nvGrpSpPr>
      <p:grpSpPr>
        <a:xfrm>
          <a:off x="0" y="0"/>
          <a:ext cx="0" cy="0"/>
          <a:chOff x="0" y="0"/>
          <a:chExt cx="0" cy="0"/>
        </a:xfrm>
      </p:grpSpPr>
      <p:sp>
        <p:nvSpPr>
          <p:cNvPr id="3613" name="Google Shape;3613;p69"/>
          <p:cNvSpPr txBox="1">
            <a:spLocks noGrp="1"/>
          </p:cNvSpPr>
          <p:nvPr>
            <p:ph type="subTitle" idx="4"/>
          </p:nvPr>
        </p:nvSpPr>
        <p:spPr>
          <a:xfrm>
            <a:off x="4097688" y="2393876"/>
            <a:ext cx="3545884" cy="55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Magistra Nika Dmitrieva doch’ Zvezdina, OP, OL, Rouge Estoile HE</a:t>
            </a:r>
          </a:p>
          <a:p>
            <a:pPr marL="0" lvl="0" indent="0" algn="ctr" rtl="0">
              <a:spcBef>
                <a:spcPts val="0"/>
              </a:spcBef>
              <a:spcAft>
                <a:spcPts val="0"/>
              </a:spcAft>
              <a:buNone/>
            </a:pPr>
            <a:r>
              <a:rPr lang="en" sz="1800" dirty="0"/>
              <a:t>herissonycat@gmail.com</a:t>
            </a:r>
            <a:endParaRPr sz="1800" dirty="0"/>
          </a:p>
        </p:txBody>
      </p:sp>
      <p:pic>
        <p:nvPicPr>
          <p:cNvPr id="3615" name="Google Shape;3615;p69"/>
          <p:cNvPicPr preferRelativeResize="0"/>
          <p:nvPr/>
        </p:nvPicPr>
        <p:blipFill>
          <a:blip r:embed="rId3"/>
          <a:srcRect l="15739" r="15739"/>
          <a:stretch/>
        </p:blipFill>
        <p:spPr>
          <a:xfrm>
            <a:off x="1175446" y="1421699"/>
            <a:ext cx="2300102" cy="2300102"/>
          </a:xfrm>
          <a:prstGeom prst="ellipse">
            <a:avLst/>
          </a:prstGeom>
          <a:noFill/>
          <a:ln w="9525" cap="flat" cmpd="sng">
            <a:solidFill>
              <a:schemeClr val="dk1"/>
            </a:solidFill>
            <a:prstDash val="solid"/>
            <a:round/>
            <a:headEnd type="none" w="sm" len="sm"/>
            <a:tailEnd type="none" w="sm" len="sm"/>
          </a:ln>
        </p:spPr>
      </p:pic>
      <p:sp>
        <p:nvSpPr>
          <p:cNvPr id="3616" name="Google Shape;3616;p69"/>
          <p:cNvSpPr txBox="1">
            <a:spLocks noGrp="1"/>
          </p:cNvSpPr>
          <p:nvPr>
            <p:ph type="title"/>
          </p:nvPr>
        </p:nvSpPr>
        <p:spPr>
          <a:xfrm>
            <a:off x="720000" y="445025"/>
            <a:ext cx="7704000" cy="64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About me</a:t>
            </a:r>
            <a:endParaRPr dirty="0"/>
          </a:p>
        </p:txBody>
      </p:sp>
      <p:pic>
        <p:nvPicPr>
          <p:cNvPr id="9" name="Picture 8">
            <a:extLst>
              <a:ext uri="{FF2B5EF4-FFF2-40B4-BE49-F238E27FC236}">
                <a16:creationId xmlns:a16="http://schemas.microsoft.com/office/drawing/2014/main" id="{E477C87F-4FCA-69FA-06F7-57684F004E17}"/>
              </a:ext>
            </a:extLst>
          </p:cNvPr>
          <p:cNvPicPr>
            <a:picLocks noChangeAspect="1"/>
          </p:cNvPicPr>
          <p:nvPr/>
        </p:nvPicPr>
        <p:blipFill>
          <a:blip r:embed="rId4"/>
          <a:stretch>
            <a:fillRect/>
          </a:stretch>
        </p:blipFill>
        <p:spPr>
          <a:xfrm>
            <a:off x="5870630" y="2988437"/>
            <a:ext cx="1548312" cy="1677629"/>
          </a:xfrm>
          <a:prstGeom prst="rect">
            <a:avLst/>
          </a:prstGeom>
        </p:spPr>
      </p:pic>
      <p:pic>
        <p:nvPicPr>
          <p:cNvPr id="11" name="Picture 10">
            <a:extLst>
              <a:ext uri="{FF2B5EF4-FFF2-40B4-BE49-F238E27FC236}">
                <a16:creationId xmlns:a16="http://schemas.microsoft.com/office/drawing/2014/main" id="{3D9F82D6-2918-5C17-399B-81FBA9D06010}"/>
              </a:ext>
            </a:extLst>
          </p:cNvPr>
          <p:cNvPicPr>
            <a:picLocks noChangeAspect="1"/>
          </p:cNvPicPr>
          <p:nvPr/>
        </p:nvPicPr>
        <p:blipFill>
          <a:blip r:embed="rId5"/>
          <a:stretch>
            <a:fillRect/>
          </a:stretch>
        </p:blipFill>
        <p:spPr>
          <a:xfrm>
            <a:off x="3475548" y="2797502"/>
            <a:ext cx="2042959" cy="20595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9F4C4-2B8F-C3DE-E7FA-4288E77D6F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9EC6C-B66B-7CDD-DEDC-4829254C81A9}"/>
              </a:ext>
            </a:extLst>
          </p:cNvPr>
          <p:cNvSpPr>
            <a:spLocks noGrp="1"/>
          </p:cNvSpPr>
          <p:nvPr>
            <p:ph type="title"/>
          </p:nvPr>
        </p:nvSpPr>
        <p:spPr/>
        <p:txBody>
          <a:bodyPr/>
          <a:lstStyle/>
          <a:p>
            <a:r>
              <a:rPr lang="en-CA" dirty="0"/>
              <a:t>What is a peerage ceremony?</a:t>
            </a:r>
          </a:p>
        </p:txBody>
      </p:sp>
      <p:sp>
        <p:nvSpPr>
          <p:cNvPr id="3" name="TextBox 2">
            <a:extLst>
              <a:ext uri="{FF2B5EF4-FFF2-40B4-BE49-F238E27FC236}">
                <a16:creationId xmlns:a16="http://schemas.microsoft.com/office/drawing/2014/main" id="{ADD5580D-7A75-B5CE-28E4-B02FBF565239}"/>
              </a:ext>
            </a:extLst>
          </p:cNvPr>
          <p:cNvSpPr txBox="1"/>
          <p:nvPr/>
        </p:nvSpPr>
        <p:spPr>
          <a:xfrm>
            <a:off x="1094153" y="1287395"/>
            <a:ext cx="6729046" cy="2215991"/>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chemeClr val="dk1"/>
                </a:solidFill>
                <a:latin typeface="Alegreya Sans"/>
                <a:sym typeface="Alegreya Sans"/>
              </a:rPr>
              <a:t>Ceremony to elevate an SCA member to one of the bestowed peerages</a:t>
            </a:r>
          </a:p>
          <a:p>
            <a:pPr marL="285750" indent="-285750">
              <a:buFont typeface="Arial" panose="020B0604020202020204" pitchFamily="34" charset="0"/>
              <a:buChar char="•"/>
            </a:pPr>
            <a:r>
              <a:rPr lang="en-CA" sz="2400" dirty="0">
                <a:solidFill>
                  <a:schemeClr val="dk1"/>
                </a:solidFill>
                <a:latin typeface="Alegreya Sans"/>
                <a:sym typeface="Alegreya Sans"/>
              </a:rPr>
              <a:t>Original model:  historical knighting ceremonies</a:t>
            </a:r>
          </a:p>
          <a:p>
            <a:pPr marL="285750" indent="-285750">
              <a:buFont typeface="Arial" panose="020B0604020202020204" pitchFamily="34" charset="0"/>
              <a:buChar char="•"/>
            </a:pPr>
            <a:r>
              <a:rPr lang="en-CA" sz="2400" dirty="0">
                <a:solidFill>
                  <a:schemeClr val="dk1"/>
                </a:solidFill>
                <a:latin typeface="Alegreya Sans"/>
                <a:sym typeface="Alegreya Sans"/>
              </a:rPr>
              <a:t>SCA evolution</a:t>
            </a:r>
          </a:p>
          <a:p>
            <a:pPr marL="285750" indent="-285750">
              <a:buFont typeface="Arial" panose="020B0604020202020204" pitchFamily="34" charset="0"/>
              <a:buChar char="•"/>
            </a:pPr>
            <a:endParaRPr lang="en-CA" sz="2400" dirty="0">
              <a:solidFill>
                <a:schemeClr val="dk1"/>
              </a:solidFill>
              <a:latin typeface="Alegreya Sans"/>
              <a:sym typeface="Alegreya Sans"/>
            </a:endParaRPr>
          </a:p>
          <a:p>
            <a:pPr marL="285750" indent="-285750">
              <a:buFont typeface="Arial" panose="020B0604020202020204" pitchFamily="34" charset="0"/>
              <a:buChar char="•"/>
            </a:pPr>
            <a:endParaRPr lang="en-CA" sz="1800" dirty="0">
              <a:solidFill>
                <a:schemeClr val="dk1"/>
              </a:solidFill>
              <a:latin typeface="Alegreya Sans"/>
              <a:sym typeface="Alegreya Sans"/>
            </a:endParaRPr>
          </a:p>
        </p:txBody>
      </p:sp>
      <p:pic>
        <p:nvPicPr>
          <p:cNvPr id="4098" name="Picture 2" descr="No photo description available.">
            <a:extLst>
              <a:ext uri="{FF2B5EF4-FFF2-40B4-BE49-F238E27FC236}">
                <a16:creationId xmlns:a16="http://schemas.microsoft.com/office/drawing/2014/main" id="{13A37C71-8BE2-65DD-51A4-DB3C98BDD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482" y="2545074"/>
            <a:ext cx="2732958" cy="215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30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C41E9-AFFD-CF4E-C563-54ED89CF3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A19FD-BAB5-1C05-8ECB-B3907B32C005}"/>
              </a:ext>
            </a:extLst>
          </p:cNvPr>
          <p:cNvSpPr>
            <a:spLocks noGrp="1"/>
          </p:cNvSpPr>
          <p:nvPr>
            <p:ph type="title"/>
          </p:nvPr>
        </p:nvSpPr>
        <p:spPr/>
        <p:txBody>
          <a:bodyPr/>
          <a:lstStyle/>
          <a:p>
            <a:r>
              <a:rPr lang="en-CA" dirty="0"/>
              <a:t>A word about interkingdom anthropology</a:t>
            </a:r>
          </a:p>
        </p:txBody>
      </p:sp>
      <p:sp>
        <p:nvSpPr>
          <p:cNvPr id="3" name="TextBox 2">
            <a:extLst>
              <a:ext uri="{FF2B5EF4-FFF2-40B4-BE49-F238E27FC236}">
                <a16:creationId xmlns:a16="http://schemas.microsoft.com/office/drawing/2014/main" id="{8155A196-68FE-AE07-E48C-01C7E75635CF}"/>
              </a:ext>
            </a:extLst>
          </p:cNvPr>
          <p:cNvSpPr txBox="1"/>
          <p:nvPr/>
        </p:nvSpPr>
        <p:spPr>
          <a:xfrm>
            <a:off x="961418" y="1316891"/>
            <a:ext cx="5085421" cy="3693319"/>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chemeClr val="dk1"/>
                </a:solidFill>
                <a:latin typeface="Alegreya Sans"/>
                <a:sym typeface="Alegreya Sans"/>
              </a:rPr>
              <a:t>Most kingdoms have “default” ceremonies</a:t>
            </a:r>
          </a:p>
          <a:p>
            <a:pPr marL="285750" indent="-285750">
              <a:buFont typeface="Arial" panose="020B0604020202020204" pitchFamily="34" charset="0"/>
              <a:buChar char="•"/>
            </a:pPr>
            <a:r>
              <a:rPr lang="en-CA" sz="2400" dirty="0">
                <a:solidFill>
                  <a:schemeClr val="dk1"/>
                </a:solidFill>
                <a:latin typeface="Alegreya Sans"/>
                <a:sym typeface="Alegreya Sans"/>
              </a:rPr>
              <a:t>Some kingdoms have strong traditions</a:t>
            </a:r>
          </a:p>
          <a:p>
            <a:pPr marL="285750" indent="-285750">
              <a:buFont typeface="Arial" panose="020B0604020202020204" pitchFamily="34" charset="0"/>
              <a:buChar char="•"/>
            </a:pPr>
            <a:r>
              <a:rPr lang="en-CA" sz="2400" dirty="0">
                <a:solidFill>
                  <a:schemeClr val="dk1"/>
                </a:solidFill>
                <a:latin typeface="Alegreya Sans"/>
                <a:sym typeface="Alegreya Sans"/>
              </a:rPr>
              <a:t>Other kingdoms lean towards customization</a:t>
            </a:r>
          </a:p>
          <a:p>
            <a:pPr marL="285750" indent="-285750">
              <a:buFont typeface="Arial" panose="020B0604020202020204" pitchFamily="34" charset="0"/>
              <a:buChar char="•"/>
            </a:pPr>
            <a:r>
              <a:rPr lang="en-CA" sz="2400" dirty="0">
                <a:solidFill>
                  <a:schemeClr val="dk1"/>
                </a:solidFill>
                <a:latin typeface="Alegreya Sans"/>
                <a:sym typeface="Alegreya Sans"/>
              </a:rPr>
              <a:t>You must understand these customs first</a:t>
            </a:r>
          </a:p>
          <a:p>
            <a:pPr marL="285750" indent="-285750">
              <a:buFont typeface="Arial" panose="020B0604020202020204" pitchFamily="34" charset="0"/>
              <a:buChar char="•"/>
            </a:pPr>
            <a:endParaRPr lang="en-CA" sz="2400" dirty="0">
              <a:solidFill>
                <a:schemeClr val="dk1"/>
              </a:solidFill>
              <a:latin typeface="Alegreya Sans"/>
              <a:sym typeface="Alegreya Sans"/>
            </a:endParaRPr>
          </a:p>
          <a:p>
            <a:pPr marL="285750" indent="-285750">
              <a:buFont typeface="Arial" panose="020B0604020202020204" pitchFamily="34" charset="0"/>
              <a:buChar char="•"/>
            </a:pPr>
            <a:endParaRPr lang="en-CA" sz="2400" dirty="0">
              <a:solidFill>
                <a:schemeClr val="dk1"/>
              </a:solidFill>
              <a:latin typeface="Alegreya Sans"/>
              <a:sym typeface="Alegreya Sans"/>
            </a:endParaRPr>
          </a:p>
          <a:p>
            <a:pPr marL="285750" indent="-285750">
              <a:buFont typeface="Arial" panose="020B0604020202020204" pitchFamily="34" charset="0"/>
              <a:buChar char="•"/>
            </a:pPr>
            <a:endParaRPr lang="en-CA" sz="1800" dirty="0">
              <a:solidFill>
                <a:schemeClr val="dk1"/>
              </a:solidFill>
              <a:latin typeface="Alegreya Sans"/>
              <a:sym typeface="Alegreya Sans"/>
            </a:endParaRPr>
          </a:p>
        </p:txBody>
      </p:sp>
      <p:pic>
        <p:nvPicPr>
          <p:cNvPr id="6146" name="Picture 2" descr="No photo description available.">
            <a:extLst>
              <a:ext uri="{FF2B5EF4-FFF2-40B4-BE49-F238E27FC236}">
                <a16:creationId xmlns:a16="http://schemas.microsoft.com/office/drawing/2014/main" id="{AE39CDDA-F503-44BC-8596-41E18D00A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6839" y="1316891"/>
            <a:ext cx="2142063" cy="322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39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E429C-CD6D-AE59-F90D-E1AC816BB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9F395-D022-CF01-968A-0D522C6EA2E6}"/>
              </a:ext>
            </a:extLst>
          </p:cNvPr>
          <p:cNvSpPr>
            <a:spLocks noGrp="1"/>
          </p:cNvSpPr>
          <p:nvPr>
            <p:ph type="title"/>
          </p:nvPr>
        </p:nvSpPr>
        <p:spPr/>
        <p:txBody>
          <a:bodyPr/>
          <a:lstStyle/>
          <a:p>
            <a:r>
              <a:rPr lang="en-CA" dirty="0"/>
              <a:t>What happens in a peerage ceremony?</a:t>
            </a:r>
          </a:p>
        </p:txBody>
      </p:sp>
      <p:sp>
        <p:nvSpPr>
          <p:cNvPr id="3" name="TextBox 2">
            <a:extLst>
              <a:ext uri="{FF2B5EF4-FFF2-40B4-BE49-F238E27FC236}">
                <a16:creationId xmlns:a16="http://schemas.microsoft.com/office/drawing/2014/main" id="{772D4866-4F7D-9F61-E58C-A864681D1051}"/>
              </a:ext>
            </a:extLst>
          </p:cNvPr>
          <p:cNvSpPr txBox="1"/>
          <p:nvPr/>
        </p:nvSpPr>
        <p:spPr>
          <a:xfrm>
            <a:off x="1207477" y="1016071"/>
            <a:ext cx="6729046" cy="4493538"/>
          </a:xfrm>
          <a:prstGeom prst="rect">
            <a:avLst/>
          </a:prstGeom>
          <a:noFill/>
        </p:spPr>
        <p:txBody>
          <a:bodyPr wrap="square" rtlCol="0">
            <a:spAutoFit/>
          </a:bodyPr>
          <a:lstStyle/>
          <a:p>
            <a:pPr marL="285750" indent="-285750">
              <a:buFont typeface="Arial" panose="020B0604020202020204" pitchFamily="34" charset="0"/>
              <a:buChar char="•"/>
            </a:pPr>
            <a:r>
              <a:rPr lang="en-CA" sz="2200" dirty="0">
                <a:solidFill>
                  <a:schemeClr val="dk1"/>
                </a:solidFill>
                <a:latin typeface="Alegreya Sans"/>
                <a:sym typeface="Alegreya Sans"/>
              </a:rPr>
              <a:t>Begging or restating boon</a:t>
            </a:r>
          </a:p>
          <a:p>
            <a:pPr marL="285750" indent="-285750">
              <a:buFont typeface="Arial" panose="020B0604020202020204" pitchFamily="34" charset="0"/>
              <a:buChar char="•"/>
            </a:pPr>
            <a:r>
              <a:rPr lang="en-CA" sz="2200" dirty="0">
                <a:solidFill>
                  <a:schemeClr val="dk1"/>
                </a:solidFill>
                <a:latin typeface="Alegreya Sans"/>
                <a:sym typeface="Alegreya Sans"/>
              </a:rPr>
              <a:t>Asking the question of the Order</a:t>
            </a:r>
          </a:p>
          <a:p>
            <a:pPr marL="285750" indent="-285750">
              <a:buFont typeface="Arial" panose="020B0604020202020204" pitchFamily="34" charset="0"/>
              <a:buChar char="•"/>
            </a:pPr>
            <a:r>
              <a:rPr lang="en-CA" sz="2200" dirty="0">
                <a:solidFill>
                  <a:schemeClr val="dk1"/>
                </a:solidFill>
                <a:latin typeface="Alegreya Sans"/>
                <a:sym typeface="Alegreya Sans"/>
              </a:rPr>
              <a:t>Calling the candidate</a:t>
            </a:r>
          </a:p>
          <a:p>
            <a:pPr marL="285750" indent="-285750">
              <a:buFont typeface="Arial" panose="020B0604020202020204" pitchFamily="34" charset="0"/>
              <a:buChar char="•"/>
            </a:pPr>
            <a:r>
              <a:rPr lang="en-CA" sz="2200" dirty="0">
                <a:solidFill>
                  <a:schemeClr val="dk1"/>
                </a:solidFill>
                <a:latin typeface="Alegreya Sans"/>
                <a:sym typeface="Alegreya Sans"/>
              </a:rPr>
              <a:t>Attestations of worthiness</a:t>
            </a:r>
          </a:p>
          <a:p>
            <a:pPr marL="285750" indent="-285750">
              <a:buFont typeface="Arial" panose="020B0604020202020204" pitchFamily="34" charset="0"/>
              <a:buChar char="•"/>
            </a:pPr>
            <a:r>
              <a:rPr lang="en-CA" sz="2200" dirty="0">
                <a:solidFill>
                  <a:schemeClr val="dk1"/>
                </a:solidFill>
                <a:latin typeface="Alegreya Sans"/>
                <a:sym typeface="Alegreya Sans"/>
              </a:rPr>
              <a:t>Dissolving of former bonds</a:t>
            </a:r>
          </a:p>
          <a:p>
            <a:pPr marL="285750" indent="-285750">
              <a:buFont typeface="Arial" panose="020B0604020202020204" pitchFamily="34" charset="0"/>
              <a:buChar char="•"/>
            </a:pPr>
            <a:r>
              <a:rPr lang="en-CA" sz="2200" dirty="0">
                <a:solidFill>
                  <a:schemeClr val="dk1"/>
                </a:solidFill>
                <a:latin typeface="Alegreya Sans"/>
                <a:sym typeface="Alegreya Sans"/>
              </a:rPr>
              <a:t>Oaths or promises</a:t>
            </a:r>
          </a:p>
          <a:p>
            <a:pPr marL="285750" indent="-285750">
              <a:buFont typeface="Arial" panose="020B0604020202020204" pitchFamily="34" charset="0"/>
              <a:buChar char="•"/>
            </a:pPr>
            <a:r>
              <a:rPr lang="en-CA" sz="2200" dirty="0">
                <a:solidFill>
                  <a:schemeClr val="dk1"/>
                </a:solidFill>
                <a:latin typeface="Alegreya Sans"/>
                <a:sym typeface="Alegreya Sans"/>
              </a:rPr>
              <a:t>Elevation and bestowal of regalia</a:t>
            </a:r>
          </a:p>
          <a:p>
            <a:pPr marL="285750" indent="-285750">
              <a:buFont typeface="Arial" panose="020B0604020202020204" pitchFamily="34" charset="0"/>
              <a:buChar char="•"/>
            </a:pPr>
            <a:r>
              <a:rPr lang="en-CA" sz="2200" dirty="0">
                <a:solidFill>
                  <a:schemeClr val="dk1"/>
                </a:solidFill>
                <a:latin typeface="Alegreya Sans"/>
                <a:sym typeface="Alegreya Sans"/>
              </a:rPr>
              <a:t>Fealty, if applicable</a:t>
            </a:r>
          </a:p>
          <a:p>
            <a:pPr marL="285750" indent="-285750">
              <a:buFont typeface="Arial" panose="020B0604020202020204" pitchFamily="34" charset="0"/>
              <a:buChar char="•"/>
            </a:pPr>
            <a:r>
              <a:rPr lang="en-CA" sz="2200" dirty="0">
                <a:solidFill>
                  <a:schemeClr val="dk1"/>
                </a:solidFill>
                <a:latin typeface="Alegreya Sans"/>
                <a:sym typeface="Alegreya Sans"/>
              </a:rPr>
              <a:t>Official record of status</a:t>
            </a:r>
          </a:p>
          <a:p>
            <a:pPr marL="285750" indent="-285750">
              <a:buFont typeface="Arial" panose="020B0604020202020204" pitchFamily="34" charset="0"/>
              <a:buChar char="•"/>
            </a:pPr>
            <a:r>
              <a:rPr lang="en-CA" sz="2200" dirty="0">
                <a:solidFill>
                  <a:schemeClr val="dk1"/>
                </a:solidFill>
                <a:latin typeface="Alegreya Sans"/>
                <a:sym typeface="Alegreya Sans"/>
              </a:rPr>
              <a:t>Proclamation and presentation to the populace</a:t>
            </a:r>
          </a:p>
          <a:p>
            <a:pPr marL="285750" indent="-285750">
              <a:buFont typeface="Arial" panose="020B0604020202020204" pitchFamily="34" charset="0"/>
              <a:buChar char="•"/>
            </a:pPr>
            <a:endParaRPr lang="en-CA" sz="2400" dirty="0">
              <a:solidFill>
                <a:schemeClr val="dk1"/>
              </a:solidFill>
              <a:latin typeface="Alegreya Sans"/>
              <a:sym typeface="Alegreya Sans"/>
            </a:endParaRPr>
          </a:p>
          <a:p>
            <a:pPr marL="285750" indent="-285750">
              <a:buFont typeface="Arial" panose="020B0604020202020204" pitchFamily="34" charset="0"/>
              <a:buChar char="•"/>
            </a:pPr>
            <a:endParaRPr lang="en-CA" sz="2400" dirty="0">
              <a:solidFill>
                <a:schemeClr val="dk1"/>
              </a:solidFill>
              <a:latin typeface="Alegreya Sans"/>
              <a:sym typeface="Alegreya Sans"/>
            </a:endParaRPr>
          </a:p>
          <a:p>
            <a:pPr marL="285750" indent="-285750">
              <a:buFont typeface="Arial" panose="020B0604020202020204" pitchFamily="34" charset="0"/>
              <a:buChar char="•"/>
            </a:pPr>
            <a:endParaRPr lang="en-CA" sz="1800" dirty="0">
              <a:solidFill>
                <a:schemeClr val="dk1"/>
              </a:solidFill>
              <a:latin typeface="Alegreya Sans"/>
              <a:sym typeface="Alegreya Sans"/>
            </a:endParaRPr>
          </a:p>
        </p:txBody>
      </p:sp>
      <p:pic>
        <p:nvPicPr>
          <p:cNvPr id="5122" name="Picture 2" descr="May be an image of 3 people and text">
            <a:extLst>
              <a:ext uri="{FF2B5EF4-FFF2-40B4-BE49-F238E27FC236}">
                <a16:creationId xmlns:a16="http://schemas.microsoft.com/office/drawing/2014/main" id="{67DEB095-9939-A0FB-D510-A658C1C9F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758" y="1201993"/>
            <a:ext cx="2054635" cy="273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78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26CA2-7F0D-2375-5AC9-A460913CCB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BE647-FFE7-5461-B6BE-64D0557BD716}"/>
              </a:ext>
            </a:extLst>
          </p:cNvPr>
          <p:cNvSpPr>
            <a:spLocks noGrp="1"/>
          </p:cNvSpPr>
          <p:nvPr>
            <p:ph type="title"/>
          </p:nvPr>
        </p:nvSpPr>
        <p:spPr>
          <a:xfrm>
            <a:off x="593969" y="445025"/>
            <a:ext cx="7830031" cy="649200"/>
          </a:xfrm>
        </p:spPr>
        <p:txBody>
          <a:bodyPr/>
          <a:lstStyle/>
          <a:p>
            <a:r>
              <a:rPr lang="en-CA" dirty="0"/>
              <a:t>First principles (and what could possibly go wrong?)</a:t>
            </a:r>
          </a:p>
        </p:txBody>
      </p:sp>
      <p:sp>
        <p:nvSpPr>
          <p:cNvPr id="3" name="TextBox 2">
            <a:extLst>
              <a:ext uri="{FF2B5EF4-FFF2-40B4-BE49-F238E27FC236}">
                <a16:creationId xmlns:a16="http://schemas.microsoft.com/office/drawing/2014/main" id="{AC2B6DFE-D82E-E483-984A-5E8BA219E803}"/>
              </a:ext>
            </a:extLst>
          </p:cNvPr>
          <p:cNvSpPr txBox="1"/>
          <p:nvPr/>
        </p:nvSpPr>
        <p:spPr>
          <a:xfrm>
            <a:off x="1144461" y="1359876"/>
            <a:ext cx="6729046" cy="2585323"/>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chemeClr val="dk1"/>
                </a:solidFill>
                <a:latin typeface="Alegreya Sans"/>
                <a:sym typeface="Alegreya Sans"/>
              </a:rPr>
              <a:t>Duty to the Society</a:t>
            </a:r>
          </a:p>
          <a:p>
            <a:pPr marL="285750" indent="-285750">
              <a:buFont typeface="Arial" panose="020B0604020202020204" pitchFamily="34" charset="0"/>
              <a:buChar char="•"/>
            </a:pPr>
            <a:r>
              <a:rPr lang="en-CA" sz="2400" dirty="0">
                <a:solidFill>
                  <a:schemeClr val="dk1"/>
                </a:solidFill>
                <a:latin typeface="Alegreya Sans"/>
                <a:sym typeface="Alegreya Sans"/>
              </a:rPr>
              <a:t>Duty to the Crown </a:t>
            </a:r>
          </a:p>
          <a:p>
            <a:pPr marL="285750" indent="-285750">
              <a:buFont typeface="Arial" panose="020B0604020202020204" pitchFamily="34" charset="0"/>
              <a:buChar char="•"/>
            </a:pPr>
            <a:r>
              <a:rPr lang="en-CA" sz="2400" dirty="0">
                <a:solidFill>
                  <a:schemeClr val="dk1"/>
                </a:solidFill>
                <a:latin typeface="Alegreya Sans"/>
                <a:sym typeface="Alegreya Sans"/>
              </a:rPr>
              <a:t>Duty to the Kingdom</a:t>
            </a:r>
          </a:p>
          <a:p>
            <a:pPr marL="285750" indent="-285750">
              <a:buFont typeface="Arial" panose="020B0604020202020204" pitchFamily="34" charset="0"/>
              <a:buChar char="•"/>
            </a:pPr>
            <a:r>
              <a:rPr lang="en-CA" sz="2400" dirty="0">
                <a:solidFill>
                  <a:schemeClr val="dk1"/>
                </a:solidFill>
                <a:latin typeface="Alegreya Sans"/>
                <a:sym typeface="Alegreya Sans"/>
              </a:rPr>
              <a:t>Duty to the candidate</a:t>
            </a:r>
          </a:p>
          <a:p>
            <a:pPr marL="285750" indent="-285750">
              <a:buFont typeface="Arial" panose="020B0604020202020204" pitchFamily="34" charset="0"/>
              <a:buChar char="•"/>
            </a:pPr>
            <a:endParaRPr lang="en-CA" sz="2400" dirty="0">
              <a:solidFill>
                <a:schemeClr val="dk1"/>
              </a:solidFill>
              <a:latin typeface="Alegreya Sans"/>
              <a:sym typeface="Alegreya Sans"/>
            </a:endParaRPr>
          </a:p>
          <a:p>
            <a:pPr marL="285750" indent="-285750">
              <a:buFont typeface="Arial" panose="020B0604020202020204" pitchFamily="34" charset="0"/>
              <a:buChar char="•"/>
            </a:pPr>
            <a:endParaRPr lang="en-CA" sz="2400" dirty="0">
              <a:solidFill>
                <a:schemeClr val="dk1"/>
              </a:solidFill>
              <a:latin typeface="Alegreya Sans"/>
              <a:sym typeface="Alegreya Sans"/>
            </a:endParaRPr>
          </a:p>
          <a:p>
            <a:pPr marL="285750" indent="-285750">
              <a:buFont typeface="Arial" panose="020B0604020202020204" pitchFamily="34" charset="0"/>
              <a:buChar char="•"/>
            </a:pPr>
            <a:endParaRPr lang="en-CA" sz="1800" dirty="0">
              <a:solidFill>
                <a:schemeClr val="dk1"/>
              </a:solidFill>
              <a:latin typeface="Alegreya Sans"/>
              <a:sym typeface="Alegreya Sans"/>
            </a:endParaRPr>
          </a:p>
        </p:txBody>
      </p:sp>
      <p:pic>
        <p:nvPicPr>
          <p:cNvPr id="1028" name="Picture 4" descr="No photo description available.">
            <a:extLst>
              <a:ext uri="{FF2B5EF4-FFF2-40B4-BE49-F238E27FC236}">
                <a16:creationId xmlns:a16="http://schemas.microsoft.com/office/drawing/2014/main" id="{FBB61B54-73C1-C667-AC99-CCAA05420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274" y="1359876"/>
            <a:ext cx="2374455" cy="325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EAA1-2A59-3182-060C-3DB1C9B17C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379F9C-9024-476B-BCDF-B51A3FCE8523}"/>
              </a:ext>
            </a:extLst>
          </p:cNvPr>
          <p:cNvSpPr>
            <a:spLocks noGrp="1"/>
          </p:cNvSpPr>
          <p:nvPr>
            <p:ph type="title"/>
          </p:nvPr>
        </p:nvSpPr>
        <p:spPr>
          <a:xfrm>
            <a:off x="593969" y="445025"/>
            <a:ext cx="7830031" cy="649200"/>
          </a:xfrm>
        </p:spPr>
        <p:txBody>
          <a:bodyPr/>
          <a:lstStyle/>
          <a:p>
            <a:r>
              <a:rPr lang="en-CA" dirty="0"/>
              <a:t>Ceremony writing checklist</a:t>
            </a:r>
          </a:p>
        </p:txBody>
      </p:sp>
      <p:sp>
        <p:nvSpPr>
          <p:cNvPr id="3" name="TextBox 2">
            <a:extLst>
              <a:ext uri="{FF2B5EF4-FFF2-40B4-BE49-F238E27FC236}">
                <a16:creationId xmlns:a16="http://schemas.microsoft.com/office/drawing/2014/main" id="{36D3546C-BF2B-06AE-F35F-27BEEC6971A8}"/>
              </a:ext>
            </a:extLst>
          </p:cNvPr>
          <p:cNvSpPr txBox="1"/>
          <p:nvPr/>
        </p:nvSpPr>
        <p:spPr>
          <a:xfrm>
            <a:off x="1026474" y="1094225"/>
            <a:ext cx="6729046" cy="3323987"/>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chemeClr val="dk1"/>
                </a:solidFill>
                <a:latin typeface="Alegreya Sans"/>
                <a:sym typeface="Alegreya Sans"/>
              </a:rPr>
              <a:t>Is there a prescribed ceremony?</a:t>
            </a:r>
          </a:p>
          <a:p>
            <a:pPr marL="285750" indent="-285750">
              <a:buFont typeface="Arial" panose="020B0604020202020204" pitchFamily="34" charset="0"/>
              <a:buChar char="•"/>
            </a:pPr>
            <a:r>
              <a:rPr lang="en-CA" sz="2400" dirty="0">
                <a:solidFill>
                  <a:schemeClr val="dk1"/>
                </a:solidFill>
                <a:latin typeface="Alegreya Sans"/>
                <a:sym typeface="Alegreya Sans"/>
              </a:rPr>
              <a:t>What does the candidate want?</a:t>
            </a:r>
          </a:p>
          <a:p>
            <a:pPr marL="285750" indent="-285750">
              <a:buFont typeface="Arial" panose="020B0604020202020204" pitchFamily="34" charset="0"/>
              <a:buChar char="•"/>
            </a:pPr>
            <a:r>
              <a:rPr lang="en-CA" sz="2400" dirty="0">
                <a:solidFill>
                  <a:schemeClr val="dk1"/>
                </a:solidFill>
                <a:latin typeface="Alegreya Sans"/>
                <a:sym typeface="Alegreya Sans"/>
              </a:rPr>
              <a:t>What is most important to the candidate?</a:t>
            </a:r>
          </a:p>
          <a:p>
            <a:pPr marL="285750" indent="-285750">
              <a:buFont typeface="Arial" panose="020B0604020202020204" pitchFamily="34" charset="0"/>
              <a:buChar char="•"/>
            </a:pPr>
            <a:r>
              <a:rPr lang="en-CA" sz="2400" dirty="0">
                <a:solidFill>
                  <a:schemeClr val="dk1"/>
                </a:solidFill>
                <a:latin typeface="Alegreya Sans"/>
                <a:sym typeface="Alegreya Sans"/>
              </a:rPr>
              <a:t>Has someone done this before?</a:t>
            </a:r>
          </a:p>
          <a:p>
            <a:pPr marL="285750" indent="-285750">
              <a:buFont typeface="Arial" panose="020B0604020202020204" pitchFamily="34" charset="0"/>
              <a:buChar char="•"/>
            </a:pPr>
            <a:r>
              <a:rPr lang="en-CA" sz="2400" dirty="0">
                <a:solidFill>
                  <a:schemeClr val="dk1"/>
                </a:solidFill>
                <a:latin typeface="Alegreya Sans"/>
                <a:sym typeface="Alegreya Sans"/>
              </a:rPr>
              <a:t>Will the scroll text relate to the ceremony?</a:t>
            </a:r>
          </a:p>
          <a:p>
            <a:pPr marL="285750" indent="-285750">
              <a:buFont typeface="Arial" panose="020B0604020202020204" pitchFamily="34" charset="0"/>
              <a:buChar char="•"/>
            </a:pPr>
            <a:r>
              <a:rPr lang="en-CA" sz="2400" dirty="0">
                <a:solidFill>
                  <a:schemeClr val="dk1"/>
                </a:solidFill>
                <a:latin typeface="Alegreya Sans"/>
                <a:sym typeface="Alegreya Sans"/>
              </a:rPr>
              <a:t>Are the Royalty on board?</a:t>
            </a:r>
          </a:p>
          <a:p>
            <a:pPr marL="285750" indent="-285750">
              <a:buFont typeface="Arial" panose="020B0604020202020204" pitchFamily="34" charset="0"/>
              <a:buChar char="•"/>
            </a:pPr>
            <a:endParaRPr lang="en-CA" sz="2400" dirty="0">
              <a:solidFill>
                <a:schemeClr val="dk1"/>
              </a:solidFill>
              <a:latin typeface="Alegreya Sans"/>
              <a:sym typeface="Alegreya Sans"/>
            </a:endParaRPr>
          </a:p>
          <a:p>
            <a:pPr marL="285750" indent="-285750">
              <a:buFont typeface="Arial" panose="020B0604020202020204" pitchFamily="34" charset="0"/>
              <a:buChar char="•"/>
            </a:pPr>
            <a:endParaRPr lang="en-CA" sz="2400" dirty="0">
              <a:solidFill>
                <a:schemeClr val="dk1"/>
              </a:solidFill>
              <a:latin typeface="Alegreya Sans"/>
              <a:sym typeface="Alegreya Sans"/>
            </a:endParaRPr>
          </a:p>
          <a:p>
            <a:pPr marL="285750" indent="-285750">
              <a:buFont typeface="Arial" panose="020B0604020202020204" pitchFamily="34" charset="0"/>
              <a:buChar char="•"/>
            </a:pPr>
            <a:endParaRPr lang="en-CA" sz="1800" dirty="0">
              <a:solidFill>
                <a:schemeClr val="dk1"/>
              </a:solidFill>
              <a:latin typeface="Alegreya Sans"/>
              <a:sym typeface="Alegreya Sans"/>
            </a:endParaRPr>
          </a:p>
        </p:txBody>
      </p:sp>
      <p:pic>
        <p:nvPicPr>
          <p:cNvPr id="2050" name="Picture 2" descr="No photo description available.">
            <a:extLst>
              <a:ext uri="{FF2B5EF4-FFF2-40B4-BE49-F238E27FC236}">
                <a16:creationId xmlns:a16="http://schemas.microsoft.com/office/drawing/2014/main" id="{4647D887-9889-E4C6-5218-D7230DEE2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610" y="3202954"/>
            <a:ext cx="3111910" cy="169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72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A0D9D-52BC-9EC5-48DD-E8C58A84A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8225A-A710-E2C4-8D59-D6C862B3BBCC}"/>
              </a:ext>
            </a:extLst>
          </p:cNvPr>
          <p:cNvSpPr>
            <a:spLocks noGrp="1"/>
          </p:cNvSpPr>
          <p:nvPr>
            <p:ph type="title"/>
          </p:nvPr>
        </p:nvSpPr>
        <p:spPr>
          <a:xfrm>
            <a:off x="593969" y="445025"/>
            <a:ext cx="7830031" cy="649200"/>
          </a:xfrm>
        </p:spPr>
        <p:txBody>
          <a:bodyPr/>
          <a:lstStyle/>
          <a:p>
            <a:r>
              <a:rPr lang="en-CA" dirty="0"/>
              <a:t>Sources</a:t>
            </a:r>
          </a:p>
        </p:txBody>
      </p:sp>
      <p:sp>
        <p:nvSpPr>
          <p:cNvPr id="3" name="TextBox 2">
            <a:extLst>
              <a:ext uri="{FF2B5EF4-FFF2-40B4-BE49-F238E27FC236}">
                <a16:creationId xmlns:a16="http://schemas.microsoft.com/office/drawing/2014/main" id="{6C0432D3-0270-FD45-9CB7-1A56F10EADAC}"/>
              </a:ext>
            </a:extLst>
          </p:cNvPr>
          <p:cNvSpPr txBox="1"/>
          <p:nvPr/>
        </p:nvSpPr>
        <p:spPr>
          <a:xfrm>
            <a:off x="952732" y="1094225"/>
            <a:ext cx="4828636" cy="4431983"/>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chemeClr val="dk1"/>
                </a:solidFill>
                <a:latin typeface="Alegreya Sans"/>
                <a:sym typeface="Alegreya Sans"/>
              </a:rPr>
              <a:t>Extant period ceremonies</a:t>
            </a:r>
          </a:p>
          <a:p>
            <a:pPr marL="285750" indent="-285750">
              <a:buFont typeface="Arial" panose="020B0604020202020204" pitchFamily="34" charset="0"/>
              <a:buChar char="•"/>
            </a:pPr>
            <a:r>
              <a:rPr lang="en-CA" sz="2400" dirty="0">
                <a:solidFill>
                  <a:schemeClr val="dk1"/>
                </a:solidFill>
                <a:latin typeface="Alegreya Sans"/>
                <a:sym typeface="Alegreya Sans"/>
              </a:rPr>
              <a:t>Period laws, rules and regulations pertaining to rank</a:t>
            </a:r>
          </a:p>
          <a:p>
            <a:pPr marL="285750" indent="-285750">
              <a:buFont typeface="Arial" panose="020B0604020202020204" pitchFamily="34" charset="0"/>
              <a:buChar char="•"/>
            </a:pPr>
            <a:r>
              <a:rPr lang="en-CA" sz="2400" dirty="0">
                <a:solidFill>
                  <a:schemeClr val="dk1"/>
                </a:solidFill>
                <a:latin typeface="Alegreya Sans"/>
                <a:sym typeface="Alegreya Sans"/>
              </a:rPr>
              <a:t>Descriptions of oaths</a:t>
            </a:r>
          </a:p>
          <a:p>
            <a:pPr marL="285750" indent="-285750">
              <a:buFont typeface="Arial" panose="020B0604020202020204" pitchFamily="34" charset="0"/>
              <a:buChar char="•"/>
            </a:pPr>
            <a:r>
              <a:rPr lang="en-CA" sz="2400" dirty="0">
                <a:solidFill>
                  <a:schemeClr val="dk1"/>
                </a:solidFill>
                <a:latin typeface="Alegreya Sans"/>
                <a:sym typeface="Alegreya Sans"/>
              </a:rPr>
              <a:t>Descriptions of court ranks or dignitaries</a:t>
            </a:r>
          </a:p>
          <a:p>
            <a:pPr marL="285750" indent="-285750">
              <a:buFont typeface="Arial" panose="020B0604020202020204" pitchFamily="34" charset="0"/>
              <a:buChar char="•"/>
            </a:pPr>
            <a:r>
              <a:rPr lang="en-CA" sz="2400" dirty="0">
                <a:solidFill>
                  <a:schemeClr val="dk1"/>
                </a:solidFill>
                <a:latin typeface="Alegreya Sans"/>
                <a:sym typeface="Alegreya Sans"/>
              </a:rPr>
              <a:t>Literary references</a:t>
            </a:r>
          </a:p>
          <a:p>
            <a:pPr marL="285750" indent="-285750">
              <a:buFont typeface="Arial" panose="020B0604020202020204" pitchFamily="34" charset="0"/>
              <a:buChar char="•"/>
            </a:pPr>
            <a:r>
              <a:rPr lang="en-CA" sz="2400" dirty="0">
                <a:solidFill>
                  <a:schemeClr val="dk1"/>
                </a:solidFill>
                <a:latin typeface="Alegreya Sans"/>
                <a:sym typeface="Alegreya Sans"/>
              </a:rPr>
              <a:t>Cultural references</a:t>
            </a:r>
          </a:p>
          <a:p>
            <a:pPr marL="285750" indent="-285750">
              <a:buFont typeface="Arial" panose="020B0604020202020204" pitchFamily="34" charset="0"/>
              <a:buChar char="•"/>
            </a:pPr>
            <a:r>
              <a:rPr lang="en-CA" sz="2400" dirty="0">
                <a:solidFill>
                  <a:schemeClr val="dk1"/>
                </a:solidFill>
                <a:latin typeface="Alegreya Sans"/>
                <a:sym typeface="Alegreya Sans"/>
              </a:rPr>
              <a:t>Other ceremonies for a particular culture</a:t>
            </a:r>
          </a:p>
          <a:p>
            <a:pPr marL="285750" indent="-285750">
              <a:buFont typeface="Arial" panose="020B0604020202020204" pitchFamily="34" charset="0"/>
              <a:buChar char="•"/>
            </a:pPr>
            <a:endParaRPr lang="en-CA" sz="2400" dirty="0">
              <a:solidFill>
                <a:schemeClr val="dk1"/>
              </a:solidFill>
              <a:latin typeface="Alegreya Sans"/>
              <a:sym typeface="Alegreya Sans"/>
            </a:endParaRPr>
          </a:p>
          <a:p>
            <a:pPr marL="285750" indent="-285750">
              <a:buFont typeface="Arial" panose="020B0604020202020204" pitchFamily="34" charset="0"/>
              <a:buChar char="•"/>
            </a:pPr>
            <a:endParaRPr lang="en-CA" sz="1800" dirty="0">
              <a:solidFill>
                <a:schemeClr val="dk1"/>
              </a:solidFill>
              <a:latin typeface="Alegreya Sans"/>
              <a:sym typeface="Alegreya Sans"/>
            </a:endParaRPr>
          </a:p>
        </p:txBody>
      </p:sp>
      <p:pic>
        <p:nvPicPr>
          <p:cNvPr id="7170" name="Picture 2" descr="No photo description available.">
            <a:extLst>
              <a:ext uri="{FF2B5EF4-FFF2-40B4-BE49-F238E27FC236}">
                <a16:creationId xmlns:a16="http://schemas.microsoft.com/office/drawing/2014/main" id="{90903090-C771-D588-E8DD-869EACB18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381" y="1094225"/>
            <a:ext cx="2409900" cy="36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489005"/>
      </p:ext>
    </p:extLst>
  </p:cSld>
  <p:clrMapOvr>
    <a:masterClrMapping/>
  </p:clrMapOvr>
</p:sld>
</file>

<file path=ppt/theme/theme1.xml><?xml version="1.0" encoding="utf-8"?>
<a:theme xmlns:a="http://schemas.openxmlformats.org/drawingml/2006/main" name="Medieval Literature - Master of Arts in English by Slidesgo">
  <a:themeElements>
    <a:clrScheme name="Simple Light">
      <a:dk1>
        <a:srgbClr val="494544"/>
      </a:dk1>
      <a:lt1>
        <a:srgbClr val="F0EBCD"/>
      </a:lt1>
      <a:dk2>
        <a:srgbClr val="E5B62A"/>
      </a:dk2>
      <a:lt2>
        <a:srgbClr val="618F6B"/>
      </a:lt2>
      <a:accent1>
        <a:srgbClr val="BAD0BB"/>
      </a:accent1>
      <a:accent2>
        <a:srgbClr val="5E849E"/>
      </a:accent2>
      <a:accent3>
        <a:srgbClr val="75B6B2"/>
      </a:accent3>
      <a:accent4>
        <a:srgbClr val="D57C56"/>
      </a:accent4>
      <a:accent5>
        <a:srgbClr val="75371C"/>
      </a:accent5>
      <a:accent6>
        <a:srgbClr val="FFFFFF"/>
      </a:accent6>
      <a:hlink>
        <a:srgbClr val="4945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1866</Words>
  <Application>Microsoft Office PowerPoint</Application>
  <PresentationFormat>On-screen Show (16:9)</PresentationFormat>
  <Paragraphs>120</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DM Sans</vt:lpstr>
      <vt:lpstr>Alegreya Sans</vt:lpstr>
      <vt:lpstr>Albertus</vt:lpstr>
      <vt:lpstr>Arial</vt:lpstr>
      <vt:lpstr>Times New Roman</vt:lpstr>
      <vt:lpstr>Fira Sans</vt:lpstr>
      <vt:lpstr>Bebas Neue</vt:lpstr>
      <vt:lpstr>Medieval Literature - Master of Arts in English by Slidesgo</vt:lpstr>
      <vt:lpstr>Scripting SCA Peerage Ceremonies</vt:lpstr>
      <vt:lpstr>What we’ll cover</vt:lpstr>
      <vt:lpstr>About me</vt:lpstr>
      <vt:lpstr>What is a peerage ceremony?</vt:lpstr>
      <vt:lpstr>A word about interkingdom anthropology</vt:lpstr>
      <vt:lpstr>What happens in a peerage ceremony?</vt:lpstr>
      <vt:lpstr>First principles (and what could possibly go wrong?)</vt:lpstr>
      <vt:lpstr>Ceremony writing checklist</vt:lpstr>
      <vt:lpstr>Sources</vt:lpstr>
      <vt:lpstr>Drafting and blocking the ceremony</vt:lpstr>
      <vt:lpstr>On the day of the ceremony</vt:lpstr>
      <vt:lpstr>Visit my ceremony archives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Susan Carroll-Clark</dc:creator>
  <cp:lastModifiedBy>Susan Carroll-Clark</cp:lastModifiedBy>
  <cp:revision>7</cp:revision>
  <dcterms:modified xsi:type="dcterms:W3CDTF">2025-01-24T21:51:14Z</dcterms:modified>
</cp:coreProperties>
</file>